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5"/>
  </p:notesMasterIdLst>
  <p:sldIdLst>
    <p:sldId id="256" r:id="rId2"/>
    <p:sldId id="258" r:id="rId3"/>
    <p:sldId id="259" r:id="rId4"/>
    <p:sldId id="325" r:id="rId5"/>
    <p:sldId id="326" r:id="rId6"/>
    <p:sldId id="260" r:id="rId7"/>
    <p:sldId id="328" r:id="rId8"/>
    <p:sldId id="312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9" r:id="rId19"/>
    <p:sldId id="340" r:id="rId20"/>
    <p:sldId id="341" r:id="rId21"/>
    <p:sldId id="342" r:id="rId22"/>
    <p:sldId id="338" r:id="rId23"/>
    <p:sldId id="327" r:id="rId24"/>
  </p:sldIdLst>
  <p:sldSz cx="9144000" cy="5143500" type="screen16x9"/>
  <p:notesSz cx="6858000" cy="9144000"/>
  <p:embeddedFontLst>
    <p:embeddedFont>
      <p:font typeface="Nunito Light" pitchFamily="2" charset="0"/>
      <p:regular r:id="rId26"/>
      <p: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Ysabeau" panose="020B0604020202020204" charset="0"/>
      <p:regular r:id="rId32"/>
      <p:bold r:id="rId33"/>
      <p:italic r:id="rId34"/>
      <p:boldItalic r:id="rId35"/>
    </p:embeddedFont>
    <p:embeddedFont>
      <p:font typeface="Ysabeau Medium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9CC98-C8BA-4953-BE70-2BD47F8A9926}">
  <a:tblStyle styleId="{CE39CC98-C8BA-4953-BE70-2BD47F8A99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0" name="Google Shape;4420;g249ca3af335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1" name="Google Shape;4421;g249ca3af335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g2496c488c22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9" name="Google Shape;4459;g2496c488c22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618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g2496c488c22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9" name="Google Shape;4459;g2496c488c22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182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g2496c488c22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9" name="Google Shape;4459;g2496c488c22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967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g2496c488c22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9" name="Google Shape;4459;g2496c488c22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1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g2496c488c22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9" name="Google Shape;4459;g2496c488c22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611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g2496c488c22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9" name="Google Shape;4459;g2496c488c22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146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g2496c488c22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9" name="Google Shape;4459;g2496c488c22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784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g2496c488c22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9" name="Google Shape;4459;g2496c488c22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900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g2496c488c22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9" name="Google Shape;4459;g2496c488c22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650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g2496c488c22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9" name="Google Shape;4459;g2496c488c22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857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5" name="Google Shape;443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6" name="Google Shape;443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g2496c488c22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9" name="Google Shape;4459;g2496c488c22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414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g2496c488c22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9" name="Google Shape;4459;g2496c488c22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365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g2496c488c22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9" name="Google Shape;4459;g2496c488c22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" name="Google Shape;4464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5" name="Google Shape;4465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521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" name="Google Shape;4464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5" name="Google Shape;4465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" name="Google Shape;4464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5" name="Google Shape;4465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360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g2496c488c22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9" name="Google Shape;4459;g2496c488c22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983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g2496c488c22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9" name="Google Shape;4459;g2496c488c22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587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g2496c488c22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9" name="Google Shape;4459;g2496c488c22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5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20445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72975" y="4318878"/>
            <a:ext cx="579400" cy="579401"/>
            <a:chOff x="8063264" y="4241051"/>
            <a:chExt cx="735000" cy="735000"/>
          </a:xfrm>
        </p:grpSpPr>
        <p:sp>
          <p:nvSpPr>
            <p:cNvPr id="11" name="Google Shape;11;p2"/>
            <p:cNvSpPr/>
            <p:nvPr/>
          </p:nvSpPr>
          <p:spPr>
            <a:xfrm>
              <a:off x="8223479" y="4401265"/>
              <a:ext cx="414600" cy="4146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063264" y="4241051"/>
              <a:ext cx="735000" cy="7350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2700000">
              <a:off x="8181313" y="4359157"/>
              <a:ext cx="498935" cy="498935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150347" y="4328134"/>
              <a:ext cx="561000" cy="5610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-1597439" y="-1771801"/>
            <a:ext cx="6072930" cy="7732992"/>
            <a:chOff x="-1597439" y="-1771801"/>
            <a:chExt cx="6072930" cy="7732992"/>
          </a:xfrm>
        </p:grpSpPr>
        <p:grpSp>
          <p:nvGrpSpPr>
            <p:cNvPr id="16" name="Google Shape;16;p2"/>
            <p:cNvGrpSpPr/>
            <p:nvPr/>
          </p:nvGrpSpPr>
          <p:grpSpPr>
            <a:xfrm>
              <a:off x="-1597439" y="-1771801"/>
              <a:ext cx="6072930" cy="7732992"/>
              <a:chOff x="-1597439" y="-1771801"/>
              <a:chExt cx="6072930" cy="7732992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209365" y="-428910"/>
                <a:ext cx="24153" cy="11479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25" extrusionOk="0">
                    <a:moveTo>
                      <a:pt x="172" y="0"/>
                    </a:moveTo>
                    <a:lnTo>
                      <a:pt x="0" y="125"/>
                    </a:lnTo>
                    <a:lnTo>
                      <a:pt x="263" y="91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424532" y="-427257"/>
                <a:ext cx="16806" cy="2635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87" extrusionOk="0">
                    <a:moveTo>
                      <a:pt x="117" y="0"/>
                    </a:moveTo>
                    <a:lnTo>
                      <a:pt x="1" y="156"/>
                    </a:lnTo>
                    <a:lnTo>
                      <a:pt x="141" y="286"/>
                    </a:lnTo>
                    <a:lnTo>
                      <a:pt x="182" y="130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350606" y="-402462"/>
                <a:ext cx="24153" cy="2130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32" extrusionOk="0">
                    <a:moveTo>
                      <a:pt x="115" y="0"/>
                    </a:moveTo>
                    <a:lnTo>
                      <a:pt x="0" y="83"/>
                    </a:lnTo>
                    <a:lnTo>
                      <a:pt x="91" y="206"/>
                    </a:lnTo>
                    <a:lnTo>
                      <a:pt x="263" y="231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423063" y="-383635"/>
                <a:ext cx="24244" cy="21306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32" extrusionOk="0">
                    <a:moveTo>
                      <a:pt x="17" y="1"/>
                    </a:moveTo>
                    <a:lnTo>
                      <a:pt x="1" y="141"/>
                    </a:lnTo>
                    <a:lnTo>
                      <a:pt x="84" y="232"/>
                    </a:lnTo>
                    <a:lnTo>
                      <a:pt x="263" y="167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325719" y="-461419"/>
                <a:ext cx="31867" cy="296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23" extrusionOk="0">
                    <a:moveTo>
                      <a:pt x="131" y="1"/>
                    </a:moveTo>
                    <a:lnTo>
                      <a:pt x="1" y="108"/>
                    </a:lnTo>
                    <a:lnTo>
                      <a:pt x="17" y="183"/>
                    </a:lnTo>
                    <a:lnTo>
                      <a:pt x="214" y="323"/>
                    </a:lnTo>
                    <a:lnTo>
                      <a:pt x="222" y="14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158029" y="-447736"/>
                <a:ext cx="33979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1" extrusionOk="0">
                    <a:moveTo>
                      <a:pt x="139" y="0"/>
                    </a:moveTo>
                    <a:lnTo>
                      <a:pt x="1" y="140"/>
                    </a:lnTo>
                    <a:lnTo>
                      <a:pt x="305" y="114"/>
                    </a:lnTo>
                    <a:lnTo>
                      <a:pt x="370" y="65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027349" y="-478776"/>
                <a:ext cx="133712" cy="52989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" extrusionOk="0">
                    <a:moveTo>
                      <a:pt x="214" y="0"/>
                    </a:moveTo>
                    <a:lnTo>
                      <a:pt x="149" y="117"/>
                    </a:lnTo>
                    <a:lnTo>
                      <a:pt x="1" y="190"/>
                    </a:lnTo>
                    <a:lnTo>
                      <a:pt x="24" y="304"/>
                    </a:lnTo>
                    <a:lnTo>
                      <a:pt x="1" y="387"/>
                    </a:lnTo>
                    <a:lnTo>
                      <a:pt x="74" y="520"/>
                    </a:lnTo>
                    <a:lnTo>
                      <a:pt x="461" y="543"/>
                    </a:lnTo>
                    <a:lnTo>
                      <a:pt x="575" y="577"/>
                    </a:lnTo>
                    <a:lnTo>
                      <a:pt x="855" y="502"/>
                    </a:lnTo>
                    <a:lnTo>
                      <a:pt x="962" y="561"/>
                    </a:lnTo>
                    <a:lnTo>
                      <a:pt x="1242" y="429"/>
                    </a:lnTo>
                    <a:lnTo>
                      <a:pt x="1455" y="198"/>
                    </a:lnTo>
                    <a:lnTo>
                      <a:pt x="1299" y="149"/>
                    </a:lnTo>
                    <a:lnTo>
                      <a:pt x="1258" y="50"/>
                    </a:lnTo>
                    <a:lnTo>
                      <a:pt x="1159" y="0"/>
                    </a:lnTo>
                    <a:lnTo>
                      <a:pt x="814" y="50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923117" y="-458297"/>
                <a:ext cx="25622" cy="1754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91" extrusionOk="0">
                    <a:moveTo>
                      <a:pt x="58" y="1"/>
                    </a:moveTo>
                    <a:lnTo>
                      <a:pt x="1" y="24"/>
                    </a:lnTo>
                    <a:lnTo>
                      <a:pt x="66" y="141"/>
                    </a:lnTo>
                    <a:lnTo>
                      <a:pt x="180" y="190"/>
                    </a:lnTo>
                    <a:lnTo>
                      <a:pt x="279" y="115"/>
                    </a:lnTo>
                    <a:lnTo>
                      <a:pt x="149" y="9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666257" y="-594946"/>
                <a:ext cx="293964" cy="19570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2131" extrusionOk="0">
                    <a:moveTo>
                      <a:pt x="699" y="0"/>
                    </a:moveTo>
                    <a:lnTo>
                      <a:pt x="429" y="49"/>
                    </a:lnTo>
                    <a:lnTo>
                      <a:pt x="338" y="205"/>
                    </a:lnTo>
                    <a:lnTo>
                      <a:pt x="362" y="286"/>
                    </a:lnTo>
                    <a:lnTo>
                      <a:pt x="281" y="444"/>
                    </a:lnTo>
                    <a:lnTo>
                      <a:pt x="346" y="575"/>
                    </a:lnTo>
                    <a:lnTo>
                      <a:pt x="289" y="756"/>
                    </a:lnTo>
                    <a:lnTo>
                      <a:pt x="164" y="821"/>
                    </a:lnTo>
                    <a:lnTo>
                      <a:pt x="141" y="888"/>
                    </a:lnTo>
                    <a:lnTo>
                      <a:pt x="214" y="1060"/>
                    </a:lnTo>
                    <a:lnTo>
                      <a:pt x="206" y="1200"/>
                    </a:lnTo>
                    <a:lnTo>
                      <a:pt x="198" y="1299"/>
                    </a:lnTo>
                    <a:lnTo>
                      <a:pt x="0" y="1504"/>
                    </a:lnTo>
                    <a:lnTo>
                      <a:pt x="16" y="1603"/>
                    </a:lnTo>
                    <a:lnTo>
                      <a:pt x="107" y="1611"/>
                    </a:lnTo>
                    <a:lnTo>
                      <a:pt x="198" y="1793"/>
                    </a:lnTo>
                    <a:lnTo>
                      <a:pt x="141" y="1933"/>
                    </a:lnTo>
                    <a:lnTo>
                      <a:pt x="289" y="1990"/>
                    </a:lnTo>
                    <a:lnTo>
                      <a:pt x="330" y="2073"/>
                    </a:lnTo>
                    <a:lnTo>
                      <a:pt x="437" y="2130"/>
                    </a:lnTo>
                    <a:lnTo>
                      <a:pt x="543" y="1883"/>
                    </a:lnTo>
                    <a:lnTo>
                      <a:pt x="741" y="1611"/>
                    </a:lnTo>
                    <a:lnTo>
                      <a:pt x="717" y="1530"/>
                    </a:lnTo>
                    <a:lnTo>
                      <a:pt x="790" y="1414"/>
                    </a:lnTo>
                    <a:lnTo>
                      <a:pt x="889" y="1496"/>
                    </a:lnTo>
                    <a:lnTo>
                      <a:pt x="1003" y="1512"/>
                    </a:lnTo>
                    <a:lnTo>
                      <a:pt x="1102" y="1307"/>
                    </a:lnTo>
                    <a:lnTo>
                      <a:pt x="1218" y="1382"/>
                    </a:lnTo>
                    <a:lnTo>
                      <a:pt x="1234" y="1546"/>
                    </a:lnTo>
                    <a:lnTo>
                      <a:pt x="1325" y="1603"/>
                    </a:lnTo>
                    <a:lnTo>
                      <a:pt x="1546" y="1546"/>
                    </a:lnTo>
                    <a:lnTo>
                      <a:pt x="1769" y="1340"/>
                    </a:lnTo>
                    <a:lnTo>
                      <a:pt x="2008" y="1299"/>
                    </a:lnTo>
                    <a:lnTo>
                      <a:pt x="2263" y="1333"/>
                    </a:lnTo>
                    <a:lnTo>
                      <a:pt x="2426" y="1273"/>
                    </a:lnTo>
                    <a:lnTo>
                      <a:pt x="2543" y="1364"/>
                    </a:lnTo>
                    <a:lnTo>
                      <a:pt x="2740" y="1382"/>
                    </a:lnTo>
                    <a:lnTo>
                      <a:pt x="2969" y="1439"/>
                    </a:lnTo>
                    <a:lnTo>
                      <a:pt x="3019" y="1307"/>
                    </a:lnTo>
                    <a:lnTo>
                      <a:pt x="3117" y="1307"/>
                    </a:lnTo>
                    <a:lnTo>
                      <a:pt x="3200" y="1175"/>
                    </a:lnTo>
                    <a:lnTo>
                      <a:pt x="3125" y="1060"/>
                    </a:lnTo>
                    <a:lnTo>
                      <a:pt x="2790" y="871"/>
                    </a:lnTo>
                    <a:lnTo>
                      <a:pt x="2665" y="871"/>
                    </a:lnTo>
                    <a:lnTo>
                      <a:pt x="2460" y="806"/>
                    </a:lnTo>
                    <a:lnTo>
                      <a:pt x="2328" y="806"/>
                    </a:lnTo>
                    <a:lnTo>
                      <a:pt x="2107" y="699"/>
                    </a:lnTo>
                    <a:lnTo>
                      <a:pt x="1868" y="567"/>
                    </a:lnTo>
                    <a:lnTo>
                      <a:pt x="1712" y="567"/>
                    </a:lnTo>
                    <a:lnTo>
                      <a:pt x="1826" y="517"/>
                    </a:lnTo>
                    <a:lnTo>
                      <a:pt x="2057" y="592"/>
                    </a:lnTo>
                    <a:lnTo>
                      <a:pt x="2411" y="624"/>
                    </a:lnTo>
                    <a:lnTo>
                      <a:pt x="2559" y="567"/>
                    </a:lnTo>
                    <a:lnTo>
                      <a:pt x="2452" y="484"/>
                    </a:lnTo>
                    <a:lnTo>
                      <a:pt x="2353" y="502"/>
                    </a:lnTo>
                    <a:lnTo>
                      <a:pt x="2089" y="452"/>
                    </a:lnTo>
                    <a:lnTo>
                      <a:pt x="1959" y="198"/>
                    </a:lnTo>
                    <a:lnTo>
                      <a:pt x="1803" y="198"/>
                    </a:lnTo>
                    <a:lnTo>
                      <a:pt x="1736" y="221"/>
                    </a:lnTo>
                    <a:lnTo>
                      <a:pt x="1629" y="148"/>
                    </a:lnTo>
                    <a:lnTo>
                      <a:pt x="938" y="0"/>
                    </a:lnTo>
                    <a:lnTo>
                      <a:pt x="855" y="40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957848" y="-548937"/>
                <a:ext cx="20387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49" extrusionOk="0">
                    <a:moveTo>
                      <a:pt x="221" y="1"/>
                    </a:moveTo>
                    <a:lnTo>
                      <a:pt x="50" y="8"/>
                    </a:lnTo>
                    <a:lnTo>
                      <a:pt x="0" y="149"/>
                    </a:lnTo>
                    <a:lnTo>
                      <a:pt x="164" y="123"/>
                    </a:lnTo>
                    <a:lnTo>
                      <a:pt x="22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185872" y="-480980"/>
                <a:ext cx="170813" cy="69519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757" extrusionOk="0">
                    <a:moveTo>
                      <a:pt x="725" y="1"/>
                    </a:moveTo>
                    <a:lnTo>
                      <a:pt x="421" y="66"/>
                    </a:lnTo>
                    <a:lnTo>
                      <a:pt x="231" y="50"/>
                    </a:lnTo>
                    <a:lnTo>
                      <a:pt x="99" y="82"/>
                    </a:lnTo>
                    <a:lnTo>
                      <a:pt x="0" y="214"/>
                    </a:lnTo>
                    <a:lnTo>
                      <a:pt x="156" y="338"/>
                    </a:lnTo>
                    <a:lnTo>
                      <a:pt x="263" y="305"/>
                    </a:lnTo>
                    <a:lnTo>
                      <a:pt x="362" y="346"/>
                    </a:lnTo>
                    <a:lnTo>
                      <a:pt x="460" y="567"/>
                    </a:lnTo>
                    <a:lnTo>
                      <a:pt x="577" y="650"/>
                    </a:lnTo>
                    <a:lnTo>
                      <a:pt x="766" y="650"/>
                    </a:lnTo>
                    <a:lnTo>
                      <a:pt x="897" y="749"/>
                    </a:lnTo>
                    <a:lnTo>
                      <a:pt x="1094" y="757"/>
                    </a:lnTo>
                    <a:lnTo>
                      <a:pt x="1094" y="585"/>
                    </a:lnTo>
                    <a:lnTo>
                      <a:pt x="1242" y="585"/>
                    </a:lnTo>
                    <a:lnTo>
                      <a:pt x="1309" y="658"/>
                    </a:lnTo>
                    <a:lnTo>
                      <a:pt x="1390" y="634"/>
                    </a:lnTo>
                    <a:lnTo>
                      <a:pt x="1457" y="494"/>
                    </a:lnTo>
                    <a:lnTo>
                      <a:pt x="1572" y="559"/>
                    </a:lnTo>
                    <a:lnTo>
                      <a:pt x="1842" y="559"/>
                    </a:lnTo>
                    <a:lnTo>
                      <a:pt x="1860" y="476"/>
                    </a:lnTo>
                    <a:lnTo>
                      <a:pt x="1728" y="338"/>
                    </a:lnTo>
                    <a:lnTo>
                      <a:pt x="1514" y="297"/>
                    </a:lnTo>
                    <a:lnTo>
                      <a:pt x="1359" y="42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580117" y="-521754"/>
                <a:ext cx="31132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48" extrusionOk="0">
                    <a:moveTo>
                      <a:pt x="141" y="1"/>
                    </a:moveTo>
                    <a:lnTo>
                      <a:pt x="1" y="74"/>
                    </a:lnTo>
                    <a:lnTo>
                      <a:pt x="107" y="164"/>
                    </a:lnTo>
                    <a:lnTo>
                      <a:pt x="338" y="247"/>
                    </a:lnTo>
                    <a:lnTo>
                      <a:pt x="305" y="115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486446" y="-592834"/>
                <a:ext cx="213057" cy="15345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671" extrusionOk="0">
                    <a:moveTo>
                      <a:pt x="1506" y="1"/>
                    </a:moveTo>
                    <a:lnTo>
                      <a:pt x="1408" y="58"/>
                    </a:lnTo>
                    <a:lnTo>
                      <a:pt x="1260" y="9"/>
                    </a:lnTo>
                    <a:lnTo>
                      <a:pt x="956" y="9"/>
                    </a:lnTo>
                    <a:lnTo>
                      <a:pt x="906" y="100"/>
                    </a:lnTo>
                    <a:cubicBezTo>
                      <a:pt x="914" y="100"/>
                      <a:pt x="1070" y="198"/>
                      <a:pt x="1070" y="198"/>
                    </a:cubicBezTo>
                    <a:lnTo>
                      <a:pt x="1514" y="346"/>
                    </a:lnTo>
                    <a:lnTo>
                      <a:pt x="1465" y="429"/>
                    </a:lnTo>
                    <a:lnTo>
                      <a:pt x="1522" y="559"/>
                    </a:lnTo>
                    <a:lnTo>
                      <a:pt x="1465" y="767"/>
                    </a:lnTo>
                    <a:lnTo>
                      <a:pt x="1548" y="915"/>
                    </a:lnTo>
                    <a:lnTo>
                      <a:pt x="1696" y="954"/>
                    </a:lnTo>
                    <a:lnTo>
                      <a:pt x="1876" y="1112"/>
                    </a:lnTo>
                    <a:lnTo>
                      <a:pt x="1836" y="1219"/>
                    </a:lnTo>
                    <a:lnTo>
                      <a:pt x="1499" y="1201"/>
                    </a:lnTo>
                    <a:lnTo>
                      <a:pt x="1431" y="1250"/>
                    </a:lnTo>
                    <a:lnTo>
                      <a:pt x="1283" y="1211"/>
                    </a:lnTo>
                    <a:lnTo>
                      <a:pt x="1086" y="1227"/>
                    </a:lnTo>
                    <a:lnTo>
                      <a:pt x="914" y="1152"/>
                    </a:lnTo>
                    <a:lnTo>
                      <a:pt x="717" y="1242"/>
                    </a:lnTo>
                    <a:lnTo>
                      <a:pt x="701" y="1152"/>
                    </a:lnTo>
                    <a:lnTo>
                      <a:pt x="626" y="1128"/>
                    </a:lnTo>
                    <a:lnTo>
                      <a:pt x="371" y="1193"/>
                    </a:lnTo>
                    <a:lnTo>
                      <a:pt x="239" y="1063"/>
                    </a:lnTo>
                    <a:lnTo>
                      <a:pt x="67" y="1144"/>
                    </a:lnTo>
                    <a:lnTo>
                      <a:pt x="0" y="1250"/>
                    </a:lnTo>
                    <a:lnTo>
                      <a:pt x="59" y="1391"/>
                    </a:lnTo>
                    <a:lnTo>
                      <a:pt x="257" y="1416"/>
                    </a:lnTo>
                    <a:lnTo>
                      <a:pt x="454" y="1645"/>
                    </a:lnTo>
                    <a:lnTo>
                      <a:pt x="543" y="1671"/>
                    </a:lnTo>
                    <a:lnTo>
                      <a:pt x="569" y="1531"/>
                    </a:lnTo>
                    <a:lnTo>
                      <a:pt x="652" y="1458"/>
                    </a:lnTo>
                    <a:lnTo>
                      <a:pt x="1021" y="1458"/>
                    </a:lnTo>
                    <a:lnTo>
                      <a:pt x="1177" y="1546"/>
                    </a:lnTo>
                    <a:lnTo>
                      <a:pt x="1629" y="1556"/>
                    </a:lnTo>
                    <a:lnTo>
                      <a:pt x="1712" y="1497"/>
                    </a:lnTo>
                    <a:lnTo>
                      <a:pt x="1852" y="1564"/>
                    </a:lnTo>
                    <a:lnTo>
                      <a:pt x="1974" y="1580"/>
                    </a:lnTo>
                    <a:lnTo>
                      <a:pt x="1958" y="1481"/>
                    </a:lnTo>
                    <a:lnTo>
                      <a:pt x="2156" y="1276"/>
                    </a:lnTo>
                    <a:lnTo>
                      <a:pt x="2164" y="1177"/>
                    </a:lnTo>
                    <a:lnTo>
                      <a:pt x="2172" y="1037"/>
                    </a:lnTo>
                    <a:lnTo>
                      <a:pt x="2099" y="865"/>
                    </a:lnTo>
                    <a:lnTo>
                      <a:pt x="2122" y="798"/>
                    </a:lnTo>
                    <a:lnTo>
                      <a:pt x="2247" y="733"/>
                    </a:lnTo>
                    <a:lnTo>
                      <a:pt x="2304" y="552"/>
                    </a:lnTo>
                    <a:lnTo>
                      <a:pt x="2239" y="421"/>
                    </a:lnTo>
                    <a:lnTo>
                      <a:pt x="2320" y="263"/>
                    </a:lnTo>
                    <a:lnTo>
                      <a:pt x="2296" y="182"/>
                    </a:lnTo>
                    <a:lnTo>
                      <a:pt x="2296" y="190"/>
                    </a:lnTo>
                    <a:lnTo>
                      <a:pt x="2148" y="149"/>
                    </a:lnTo>
                    <a:lnTo>
                      <a:pt x="2000" y="182"/>
                    </a:lnTo>
                    <a:lnTo>
                      <a:pt x="1860" y="42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608034" y="-616894"/>
                <a:ext cx="40224" cy="1588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73" extrusionOk="0">
                    <a:moveTo>
                      <a:pt x="157" y="0"/>
                    </a:moveTo>
                    <a:lnTo>
                      <a:pt x="1" y="81"/>
                    </a:lnTo>
                    <a:lnTo>
                      <a:pt x="133" y="172"/>
                    </a:lnTo>
                    <a:lnTo>
                      <a:pt x="437" y="164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704753" y="-872377"/>
                <a:ext cx="809893" cy="291117"/>
              </a:xfrm>
              <a:custGeom>
                <a:avLst/>
                <a:gdLst/>
                <a:ahLst/>
                <a:cxnLst/>
                <a:rect l="l" t="t" r="r" b="b"/>
                <a:pathLst>
                  <a:path w="8819" h="3170" extrusionOk="0">
                    <a:moveTo>
                      <a:pt x="2567" y="1"/>
                    </a:moveTo>
                    <a:lnTo>
                      <a:pt x="2237" y="19"/>
                    </a:lnTo>
                    <a:lnTo>
                      <a:pt x="2073" y="149"/>
                    </a:lnTo>
                    <a:lnTo>
                      <a:pt x="1613" y="175"/>
                    </a:lnTo>
                    <a:lnTo>
                      <a:pt x="1268" y="258"/>
                    </a:lnTo>
                    <a:lnTo>
                      <a:pt x="1143" y="372"/>
                    </a:lnTo>
                    <a:lnTo>
                      <a:pt x="790" y="471"/>
                    </a:lnTo>
                    <a:lnTo>
                      <a:pt x="676" y="619"/>
                    </a:lnTo>
                    <a:lnTo>
                      <a:pt x="528" y="702"/>
                    </a:lnTo>
                    <a:lnTo>
                      <a:pt x="502" y="889"/>
                    </a:lnTo>
                    <a:lnTo>
                      <a:pt x="593" y="1022"/>
                    </a:lnTo>
                    <a:lnTo>
                      <a:pt x="551" y="1097"/>
                    </a:lnTo>
                    <a:lnTo>
                      <a:pt x="419" y="1022"/>
                    </a:lnTo>
                    <a:lnTo>
                      <a:pt x="123" y="1195"/>
                    </a:lnTo>
                    <a:lnTo>
                      <a:pt x="1" y="1154"/>
                    </a:lnTo>
                    <a:lnTo>
                      <a:pt x="1" y="1260"/>
                    </a:lnTo>
                    <a:lnTo>
                      <a:pt x="156" y="1343"/>
                    </a:lnTo>
                    <a:lnTo>
                      <a:pt x="320" y="1146"/>
                    </a:lnTo>
                    <a:lnTo>
                      <a:pt x="380" y="1185"/>
                    </a:lnTo>
                    <a:lnTo>
                      <a:pt x="387" y="1318"/>
                    </a:lnTo>
                    <a:lnTo>
                      <a:pt x="593" y="1195"/>
                    </a:lnTo>
                    <a:lnTo>
                      <a:pt x="733" y="1185"/>
                    </a:lnTo>
                    <a:lnTo>
                      <a:pt x="897" y="931"/>
                    </a:lnTo>
                    <a:lnTo>
                      <a:pt x="1110" y="972"/>
                    </a:lnTo>
                    <a:lnTo>
                      <a:pt x="1201" y="899"/>
                    </a:lnTo>
                    <a:lnTo>
                      <a:pt x="1307" y="980"/>
                    </a:lnTo>
                    <a:lnTo>
                      <a:pt x="1473" y="956"/>
                    </a:lnTo>
                    <a:lnTo>
                      <a:pt x="1720" y="652"/>
                    </a:lnTo>
                    <a:lnTo>
                      <a:pt x="1860" y="627"/>
                    </a:lnTo>
                    <a:lnTo>
                      <a:pt x="1959" y="512"/>
                    </a:lnTo>
                    <a:lnTo>
                      <a:pt x="2188" y="544"/>
                    </a:lnTo>
                    <a:lnTo>
                      <a:pt x="2353" y="544"/>
                    </a:lnTo>
                    <a:lnTo>
                      <a:pt x="2715" y="585"/>
                    </a:lnTo>
                    <a:lnTo>
                      <a:pt x="2806" y="668"/>
                    </a:lnTo>
                    <a:lnTo>
                      <a:pt x="2715" y="751"/>
                    </a:lnTo>
                    <a:lnTo>
                      <a:pt x="2525" y="733"/>
                    </a:lnTo>
                    <a:lnTo>
                      <a:pt x="2403" y="824"/>
                    </a:lnTo>
                    <a:lnTo>
                      <a:pt x="2525" y="923"/>
                    </a:lnTo>
                    <a:lnTo>
                      <a:pt x="3019" y="998"/>
                    </a:lnTo>
                    <a:lnTo>
                      <a:pt x="3117" y="964"/>
                    </a:lnTo>
                    <a:lnTo>
                      <a:pt x="3265" y="964"/>
                    </a:lnTo>
                    <a:lnTo>
                      <a:pt x="3398" y="1079"/>
                    </a:lnTo>
                    <a:lnTo>
                      <a:pt x="3637" y="1104"/>
                    </a:lnTo>
                    <a:lnTo>
                      <a:pt x="3743" y="1104"/>
                    </a:lnTo>
                    <a:lnTo>
                      <a:pt x="3808" y="1014"/>
                    </a:lnTo>
                    <a:lnTo>
                      <a:pt x="3915" y="1087"/>
                    </a:lnTo>
                    <a:lnTo>
                      <a:pt x="3923" y="1177"/>
                    </a:lnTo>
                    <a:lnTo>
                      <a:pt x="4195" y="1375"/>
                    </a:lnTo>
                    <a:lnTo>
                      <a:pt x="4408" y="1408"/>
                    </a:lnTo>
                    <a:lnTo>
                      <a:pt x="4499" y="1359"/>
                    </a:lnTo>
                    <a:lnTo>
                      <a:pt x="4639" y="1481"/>
                    </a:lnTo>
                    <a:lnTo>
                      <a:pt x="4795" y="1458"/>
                    </a:lnTo>
                    <a:lnTo>
                      <a:pt x="4920" y="1515"/>
                    </a:lnTo>
                    <a:lnTo>
                      <a:pt x="5149" y="1432"/>
                    </a:lnTo>
                    <a:lnTo>
                      <a:pt x="5247" y="1474"/>
                    </a:lnTo>
                    <a:lnTo>
                      <a:pt x="5380" y="1967"/>
                    </a:lnTo>
                    <a:lnTo>
                      <a:pt x="5660" y="2289"/>
                    </a:lnTo>
                    <a:lnTo>
                      <a:pt x="5790" y="2297"/>
                    </a:lnTo>
                    <a:lnTo>
                      <a:pt x="5857" y="2239"/>
                    </a:lnTo>
                    <a:lnTo>
                      <a:pt x="6037" y="2354"/>
                    </a:lnTo>
                    <a:lnTo>
                      <a:pt x="6333" y="2354"/>
                    </a:lnTo>
                    <a:lnTo>
                      <a:pt x="6374" y="2437"/>
                    </a:lnTo>
                    <a:lnTo>
                      <a:pt x="6507" y="2486"/>
                    </a:lnTo>
                    <a:lnTo>
                      <a:pt x="6489" y="2650"/>
                    </a:lnTo>
                    <a:lnTo>
                      <a:pt x="6276" y="2699"/>
                    </a:lnTo>
                    <a:lnTo>
                      <a:pt x="6005" y="2946"/>
                    </a:lnTo>
                    <a:lnTo>
                      <a:pt x="5995" y="3094"/>
                    </a:lnTo>
                    <a:lnTo>
                      <a:pt x="6284" y="3144"/>
                    </a:lnTo>
                    <a:lnTo>
                      <a:pt x="6481" y="3045"/>
                    </a:lnTo>
                    <a:lnTo>
                      <a:pt x="6621" y="3102"/>
                    </a:lnTo>
                    <a:lnTo>
                      <a:pt x="7024" y="3011"/>
                    </a:lnTo>
                    <a:lnTo>
                      <a:pt x="7255" y="3037"/>
                    </a:lnTo>
                    <a:lnTo>
                      <a:pt x="7535" y="3169"/>
                    </a:lnTo>
                    <a:lnTo>
                      <a:pt x="7962" y="3070"/>
                    </a:lnTo>
                    <a:lnTo>
                      <a:pt x="8019" y="2980"/>
                    </a:lnTo>
                    <a:lnTo>
                      <a:pt x="8117" y="2995"/>
                    </a:lnTo>
                    <a:lnTo>
                      <a:pt x="8242" y="2897"/>
                    </a:lnTo>
                    <a:lnTo>
                      <a:pt x="8522" y="2930"/>
                    </a:lnTo>
                    <a:lnTo>
                      <a:pt x="8727" y="2881"/>
                    </a:lnTo>
                    <a:lnTo>
                      <a:pt x="8818" y="2715"/>
                    </a:lnTo>
                    <a:lnTo>
                      <a:pt x="8751" y="2634"/>
                    </a:lnTo>
                    <a:lnTo>
                      <a:pt x="8595" y="2616"/>
                    </a:lnTo>
                    <a:lnTo>
                      <a:pt x="8496" y="2387"/>
                    </a:lnTo>
                    <a:lnTo>
                      <a:pt x="8135" y="2239"/>
                    </a:lnTo>
                    <a:lnTo>
                      <a:pt x="7707" y="2239"/>
                    </a:lnTo>
                    <a:lnTo>
                      <a:pt x="7592" y="2198"/>
                    </a:lnTo>
                    <a:lnTo>
                      <a:pt x="7683" y="2115"/>
                    </a:lnTo>
                    <a:lnTo>
                      <a:pt x="7740" y="1910"/>
                    </a:lnTo>
                    <a:lnTo>
                      <a:pt x="7642" y="1876"/>
                    </a:lnTo>
                    <a:lnTo>
                      <a:pt x="7502" y="1935"/>
                    </a:lnTo>
                    <a:lnTo>
                      <a:pt x="7346" y="1918"/>
                    </a:lnTo>
                    <a:lnTo>
                      <a:pt x="7050" y="1697"/>
                    </a:lnTo>
                    <a:lnTo>
                      <a:pt x="6967" y="1778"/>
                    </a:lnTo>
                    <a:lnTo>
                      <a:pt x="6834" y="1655"/>
                    </a:lnTo>
                    <a:lnTo>
                      <a:pt x="6613" y="1491"/>
                    </a:lnTo>
                    <a:lnTo>
                      <a:pt x="6481" y="1622"/>
                    </a:lnTo>
                    <a:lnTo>
                      <a:pt x="6416" y="1549"/>
                    </a:lnTo>
                    <a:lnTo>
                      <a:pt x="6449" y="1450"/>
                    </a:lnTo>
                    <a:lnTo>
                      <a:pt x="6359" y="1408"/>
                    </a:lnTo>
                    <a:lnTo>
                      <a:pt x="6309" y="1507"/>
                    </a:lnTo>
                    <a:lnTo>
                      <a:pt x="6203" y="1401"/>
                    </a:lnTo>
                    <a:lnTo>
                      <a:pt x="5889" y="1326"/>
                    </a:lnTo>
                    <a:lnTo>
                      <a:pt x="5684" y="1128"/>
                    </a:lnTo>
                    <a:lnTo>
                      <a:pt x="5486" y="1022"/>
                    </a:lnTo>
                    <a:lnTo>
                      <a:pt x="5281" y="866"/>
                    </a:lnTo>
                    <a:lnTo>
                      <a:pt x="4821" y="840"/>
                    </a:lnTo>
                    <a:lnTo>
                      <a:pt x="4655" y="759"/>
                    </a:lnTo>
                    <a:lnTo>
                      <a:pt x="4598" y="585"/>
                    </a:lnTo>
                    <a:lnTo>
                      <a:pt x="4400" y="372"/>
                    </a:lnTo>
                    <a:lnTo>
                      <a:pt x="4252" y="406"/>
                    </a:lnTo>
                    <a:lnTo>
                      <a:pt x="4179" y="315"/>
                    </a:lnTo>
                    <a:lnTo>
                      <a:pt x="3562" y="224"/>
                    </a:lnTo>
                    <a:lnTo>
                      <a:pt x="3356" y="297"/>
                    </a:lnTo>
                    <a:lnTo>
                      <a:pt x="3102" y="248"/>
                    </a:lnTo>
                    <a:lnTo>
                      <a:pt x="2954" y="68"/>
                    </a:lnTo>
                    <a:lnTo>
                      <a:pt x="256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847463" y="-764288"/>
                <a:ext cx="42428" cy="39397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29" extrusionOk="0">
                    <a:moveTo>
                      <a:pt x="166" y="0"/>
                    </a:moveTo>
                    <a:lnTo>
                      <a:pt x="109" y="125"/>
                    </a:lnTo>
                    <a:lnTo>
                      <a:pt x="158" y="224"/>
                    </a:lnTo>
                    <a:lnTo>
                      <a:pt x="231" y="273"/>
                    </a:lnTo>
                    <a:lnTo>
                      <a:pt x="158" y="330"/>
                    </a:lnTo>
                    <a:lnTo>
                      <a:pt x="75" y="322"/>
                    </a:lnTo>
                    <a:lnTo>
                      <a:pt x="0" y="273"/>
                    </a:lnTo>
                    <a:lnTo>
                      <a:pt x="26" y="354"/>
                    </a:lnTo>
                    <a:lnTo>
                      <a:pt x="207" y="429"/>
                    </a:lnTo>
                    <a:lnTo>
                      <a:pt x="436" y="364"/>
                    </a:lnTo>
                    <a:lnTo>
                      <a:pt x="462" y="206"/>
                    </a:lnTo>
                    <a:lnTo>
                      <a:pt x="322" y="3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18128" y="-835184"/>
                <a:ext cx="42520" cy="4454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85" extrusionOk="0">
                    <a:moveTo>
                      <a:pt x="429" y="1"/>
                    </a:moveTo>
                    <a:lnTo>
                      <a:pt x="265" y="50"/>
                    </a:lnTo>
                    <a:lnTo>
                      <a:pt x="281" y="188"/>
                    </a:lnTo>
                    <a:lnTo>
                      <a:pt x="109" y="370"/>
                    </a:lnTo>
                    <a:lnTo>
                      <a:pt x="26" y="386"/>
                    </a:lnTo>
                    <a:lnTo>
                      <a:pt x="1" y="476"/>
                    </a:lnTo>
                    <a:lnTo>
                      <a:pt x="92" y="484"/>
                    </a:lnTo>
                    <a:lnTo>
                      <a:pt x="445" y="271"/>
                    </a:lnTo>
                    <a:lnTo>
                      <a:pt x="463" y="82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607299" y="-733248"/>
                <a:ext cx="8449" cy="14326"/>
              </a:xfrm>
              <a:custGeom>
                <a:avLst/>
                <a:gdLst/>
                <a:ahLst/>
                <a:cxnLst/>
                <a:rect l="l" t="t" r="r" b="b"/>
                <a:pathLst>
                  <a:path w="92" h="156" extrusionOk="0">
                    <a:moveTo>
                      <a:pt x="92" y="0"/>
                    </a:moveTo>
                    <a:lnTo>
                      <a:pt x="1" y="99"/>
                    </a:lnTo>
                    <a:lnTo>
                      <a:pt x="92" y="156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452559" y="-906999"/>
                <a:ext cx="32510" cy="66489"/>
              </a:xfrm>
              <a:custGeom>
                <a:avLst/>
                <a:gdLst/>
                <a:ahLst/>
                <a:cxnLst/>
                <a:rect l="l" t="t" r="r" b="b"/>
                <a:pathLst>
                  <a:path w="354" h="724" extrusionOk="0">
                    <a:moveTo>
                      <a:pt x="16" y="1"/>
                    </a:moveTo>
                    <a:lnTo>
                      <a:pt x="0" y="100"/>
                    </a:lnTo>
                    <a:lnTo>
                      <a:pt x="107" y="305"/>
                    </a:lnTo>
                    <a:lnTo>
                      <a:pt x="16" y="370"/>
                    </a:lnTo>
                    <a:lnTo>
                      <a:pt x="148" y="593"/>
                    </a:lnTo>
                    <a:lnTo>
                      <a:pt x="255" y="716"/>
                    </a:lnTo>
                    <a:lnTo>
                      <a:pt x="353" y="723"/>
                    </a:lnTo>
                    <a:lnTo>
                      <a:pt x="213" y="461"/>
                    </a:lnTo>
                    <a:lnTo>
                      <a:pt x="164" y="263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432906" y="-987813"/>
                <a:ext cx="33336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643" extrusionOk="0">
                    <a:moveTo>
                      <a:pt x="25" y="1"/>
                    </a:moveTo>
                    <a:lnTo>
                      <a:pt x="1" y="107"/>
                    </a:lnTo>
                    <a:lnTo>
                      <a:pt x="123" y="247"/>
                    </a:lnTo>
                    <a:lnTo>
                      <a:pt x="157" y="478"/>
                    </a:lnTo>
                    <a:lnTo>
                      <a:pt x="90" y="551"/>
                    </a:lnTo>
                    <a:lnTo>
                      <a:pt x="157" y="642"/>
                    </a:lnTo>
                    <a:lnTo>
                      <a:pt x="354" y="626"/>
                    </a:lnTo>
                    <a:lnTo>
                      <a:pt x="362" y="535"/>
                    </a:lnTo>
                    <a:lnTo>
                      <a:pt x="230" y="297"/>
                    </a:lnTo>
                    <a:lnTo>
                      <a:pt x="188" y="12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397458" y="-914529"/>
                <a:ext cx="12030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1" extrusionOk="0">
                    <a:moveTo>
                      <a:pt x="32" y="0"/>
                    </a:moveTo>
                    <a:lnTo>
                      <a:pt x="0" y="140"/>
                    </a:lnTo>
                    <a:lnTo>
                      <a:pt x="130" y="14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599034" y="-803410"/>
                <a:ext cx="36275" cy="1891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206" extrusionOk="0">
                    <a:moveTo>
                      <a:pt x="140" y="0"/>
                    </a:moveTo>
                    <a:lnTo>
                      <a:pt x="0" y="65"/>
                    </a:lnTo>
                    <a:lnTo>
                      <a:pt x="75" y="148"/>
                    </a:lnTo>
                    <a:lnTo>
                      <a:pt x="231" y="138"/>
                    </a:lnTo>
                    <a:lnTo>
                      <a:pt x="379" y="205"/>
                    </a:lnTo>
                    <a:lnTo>
                      <a:pt x="395" y="138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509129" y="-945569"/>
                <a:ext cx="14510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48" extrusionOk="0">
                    <a:moveTo>
                      <a:pt x="99" y="0"/>
                    </a:moveTo>
                    <a:lnTo>
                      <a:pt x="0" y="166"/>
                    </a:lnTo>
                    <a:lnTo>
                      <a:pt x="83" y="247"/>
                    </a:lnTo>
                    <a:lnTo>
                      <a:pt x="158" y="107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512159" y="-847306"/>
                <a:ext cx="21306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8" extrusionOk="0">
                    <a:moveTo>
                      <a:pt x="16" y="0"/>
                    </a:moveTo>
                    <a:lnTo>
                      <a:pt x="1" y="99"/>
                    </a:lnTo>
                    <a:lnTo>
                      <a:pt x="107" y="221"/>
                    </a:lnTo>
                    <a:lnTo>
                      <a:pt x="232" y="247"/>
                    </a:lnTo>
                    <a:lnTo>
                      <a:pt x="214" y="107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555321" y="-710657"/>
                <a:ext cx="52070" cy="39489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30" extrusionOk="0">
                    <a:moveTo>
                      <a:pt x="567" y="1"/>
                    </a:moveTo>
                    <a:lnTo>
                      <a:pt x="510" y="34"/>
                    </a:lnTo>
                    <a:lnTo>
                      <a:pt x="403" y="149"/>
                    </a:lnTo>
                    <a:lnTo>
                      <a:pt x="237" y="58"/>
                    </a:lnTo>
                    <a:lnTo>
                      <a:pt x="40" y="182"/>
                    </a:lnTo>
                    <a:lnTo>
                      <a:pt x="0" y="429"/>
                    </a:lnTo>
                    <a:lnTo>
                      <a:pt x="427" y="380"/>
                    </a:lnTo>
                    <a:lnTo>
                      <a:pt x="567" y="190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372388" y="-1052740"/>
                <a:ext cx="36367" cy="57397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25" extrusionOk="0">
                    <a:moveTo>
                      <a:pt x="18" y="1"/>
                    </a:moveTo>
                    <a:lnTo>
                      <a:pt x="1" y="123"/>
                    </a:lnTo>
                    <a:lnTo>
                      <a:pt x="198" y="198"/>
                    </a:lnTo>
                    <a:lnTo>
                      <a:pt x="322" y="370"/>
                    </a:lnTo>
                    <a:lnTo>
                      <a:pt x="265" y="494"/>
                    </a:lnTo>
                    <a:lnTo>
                      <a:pt x="166" y="544"/>
                    </a:lnTo>
                    <a:lnTo>
                      <a:pt x="239" y="625"/>
                    </a:lnTo>
                    <a:lnTo>
                      <a:pt x="330" y="601"/>
                    </a:lnTo>
                    <a:lnTo>
                      <a:pt x="395" y="346"/>
                    </a:lnTo>
                    <a:lnTo>
                      <a:pt x="247" y="131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271278" y="-963018"/>
                <a:ext cx="13683" cy="1230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4" extrusionOk="0">
                    <a:moveTo>
                      <a:pt x="148" y="1"/>
                    </a:moveTo>
                    <a:lnTo>
                      <a:pt x="0" y="50"/>
                    </a:lnTo>
                    <a:lnTo>
                      <a:pt x="50" y="133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260717" y="-953008"/>
                <a:ext cx="8265" cy="9918"/>
              </a:xfrm>
              <a:custGeom>
                <a:avLst/>
                <a:gdLst/>
                <a:ahLst/>
                <a:cxnLst/>
                <a:rect l="l" t="t" r="r" b="b"/>
                <a:pathLst>
                  <a:path w="90" h="108" extrusionOk="0">
                    <a:moveTo>
                      <a:pt x="74" y="1"/>
                    </a:moveTo>
                    <a:lnTo>
                      <a:pt x="1" y="66"/>
                    </a:lnTo>
                    <a:lnTo>
                      <a:pt x="89" y="107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238034" y="-1027118"/>
                <a:ext cx="44540" cy="58223"/>
              </a:xfrm>
              <a:custGeom>
                <a:avLst/>
                <a:gdLst/>
                <a:ahLst/>
                <a:cxnLst/>
                <a:rect l="l" t="t" r="r" b="b"/>
                <a:pathLst>
                  <a:path w="485" h="634" extrusionOk="0">
                    <a:moveTo>
                      <a:pt x="188" y="0"/>
                    </a:moveTo>
                    <a:lnTo>
                      <a:pt x="131" y="223"/>
                    </a:lnTo>
                    <a:lnTo>
                      <a:pt x="1" y="452"/>
                    </a:lnTo>
                    <a:lnTo>
                      <a:pt x="115" y="561"/>
                    </a:lnTo>
                    <a:lnTo>
                      <a:pt x="256" y="486"/>
                    </a:lnTo>
                    <a:lnTo>
                      <a:pt x="287" y="634"/>
                    </a:lnTo>
                    <a:lnTo>
                      <a:pt x="485" y="502"/>
                    </a:lnTo>
                    <a:lnTo>
                      <a:pt x="346" y="239"/>
                    </a:lnTo>
                    <a:lnTo>
                      <a:pt x="305" y="50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266686" y="-948508"/>
                <a:ext cx="27275" cy="43071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69" extrusionOk="0">
                    <a:moveTo>
                      <a:pt x="206" y="1"/>
                    </a:moveTo>
                    <a:lnTo>
                      <a:pt x="1" y="115"/>
                    </a:lnTo>
                    <a:lnTo>
                      <a:pt x="1" y="263"/>
                    </a:lnTo>
                    <a:lnTo>
                      <a:pt x="92" y="469"/>
                    </a:lnTo>
                    <a:lnTo>
                      <a:pt x="222" y="435"/>
                    </a:lnTo>
                    <a:lnTo>
                      <a:pt x="297" y="287"/>
                    </a:lnTo>
                    <a:lnTo>
                      <a:pt x="255" y="181"/>
                    </a:lnTo>
                    <a:lnTo>
                      <a:pt x="281" y="74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296992" y="-1034556"/>
                <a:ext cx="37101" cy="1579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72" extrusionOk="0">
                    <a:moveTo>
                      <a:pt x="214" y="0"/>
                    </a:moveTo>
                    <a:lnTo>
                      <a:pt x="0" y="115"/>
                    </a:lnTo>
                    <a:lnTo>
                      <a:pt x="107" y="164"/>
                    </a:lnTo>
                    <a:lnTo>
                      <a:pt x="328" y="172"/>
                    </a:lnTo>
                    <a:lnTo>
                      <a:pt x="403" y="50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294604" y="-1185073"/>
                <a:ext cx="58315" cy="9459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030" extrusionOk="0">
                    <a:moveTo>
                      <a:pt x="1" y="1"/>
                    </a:moveTo>
                    <a:lnTo>
                      <a:pt x="255" y="92"/>
                    </a:lnTo>
                    <a:lnTo>
                      <a:pt x="281" y="257"/>
                    </a:lnTo>
                    <a:lnTo>
                      <a:pt x="471" y="494"/>
                    </a:lnTo>
                    <a:lnTo>
                      <a:pt x="362" y="593"/>
                    </a:lnTo>
                    <a:lnTo>
                      <a:pt x="411" y="751"/>
                    </a:lnTo>
                    <a:lnTo>
                      <a:pt x="346" y="1029"/>
                    </a:lnTo>
                    <a:lnTo>
                      <a:pt x="346" y="1029"/>
                    </a:lnTo>
                    <a:lnTo>
                      <a:pt x="486" y="881"/>
                    </a:lnTo>
                    <a:lnTo>
                      <a:pt x="479" y="741"/>
                    </a:lnTo>
                    <a:lnTo>
                      <a:pt x="634" y="635"/>
                    </a:lnTo>
                    <a:lnTo>
                      <a:pt x="634" y="413"/>
                    </a:lnTo>
                    <a:lnTo>
                      <a:pt x="520" y="331"/>
                    </a:lnTo>
                    <a:lnTo>
                      <a:pt x="486" y="175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203229" y="-1175981"/>
                <a:ext cx="90090" cy="31132"/>
              </a:xfrm>
              <a:custGeom>
                <a:avLst/>
                <a:gdLst/>
                <a:ahLst/>
                <a:cxnLst/>
                <a:rect l="l" t="t" r="r" b="b"/>
                <a:pathLst>
                  <a:path w="981" h="339" extrusionOk="0">
                    <a:moveTo>
                      <a:pt x="544" y="1"/>
                    </a:moveTo>
                    <a:lnTo>
                      <a:pt x="313" y="141"/>
                    </a:lnTo>
                    <a:lnTo>
                      <a:pt x="214" y="76"/>
                    </a:lnTo>
                    <a:lnTo>
                      <a:pt x="1" y="76"/>
                    </a:lnTo>
                    <a:lnTo>
                      <a:pt x="214" y="307"/>
                    </a:lnTo>
                    <a:lnTo>
                      <a:pt x="380" y="338"/>
                    </a:lnTo>
                    <a:lnTo>
                      <a:pt x="692" y="117"/>
                    </a:lnTo>
                    <a:lnTo>
                      <a:pt x="848" y="149"/>
                    </a:lnTo>
                    <a:lnTo>
                      <a:pt x="980" y="166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-165376" y="-1268091"/>
                <a:ext cx="12949" cy="2966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323" extrusionOk="0">
                    <a:moveTo>
                      <a:pt x="133" y="1"/>
                    </a:moveTo>
                    <a:lnTo>
                      <a:pt x="0" y="323"/>
                    </a:lnTo>
                    <a:lnTo>
                      <a:pt x="58" y="289"/>
                    </a:lnTo>
                    <a:lnTo>
                      <a:pt x="141" y="84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-172264" y="-1135941"/>
                <a:ext cx="92" cy="827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0" y="1"/>
                    </a:move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-182825" y="-1231082"/>
                <a:ext cx="15153" cy="95233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37" extrusionOk="0">
                    <a:moveTo>
                      <a:pt x="165" y="0"/>
                    </a:moveTo>
                    <a:lnTo>
                      <a:pt x="17" y="372"/>
                    </a:lnTo>
                    <a:lnTo>
                      <a:pt x="1" y="749"/>
                    </a:lnTo>
                    <a:cubicBezTo>
                      <a:pt x="1" y="749"/>
                      <a:pt x="92" y="980"/>
                      <a:pt x="115" y="1037"/>
                    </a:cubicBezTo>
                    <a:lnTo>
                      <a:pt x="42" y="766"/>
                    </a:lnTo>
                    <a:lnTo>
                      <a:pt x="66" y="395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-148020" y="-1316487"/>
                <a:ext cx="33336" cy="38754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22" extrusionOk="0">
                    <a:moveTo>
                      <a:pt x="362" y="1"/>
                    </a:moveTo>
                    <a:lnTo>
                      <a:pt x="190" y="125"/>
                    </a:lnTo>
                    <a:lnTo>
                      <a:pt x="1" y="421"/>
                    </a:lnTo>
                    <a:lnTo>
                      <a:pt x="66" y="372"/>
                    </a:lnTo>
                    <a:lnTo>
                      <a:pt x="248" y="159"/>
                    </a:lnTo>
                    <a:lnTo>
                      <a:pt x="36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874152" y="5460418"/>
                <a:ext cx="26357" cy="15887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73" extrusionOk="0">
                    <a:moveTo>
                      <a:pt x="81" y="1"/>
                    </a:moveTo>
                    <a:lnTo>
                      <a:pt x="0" y="66"/>
                    </a:lnTo>
                    <a:lnTo>
                      <a:pt x="81" y="172"/>
                    </a:lnTo>
                    <a:lnTo>
                      <a:pt x="286" y="82"/>
                    </a:lnTo>
                    <a:lnTo>
                      <a:pt x="188" y="66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953314" y="5391726"/>
                <a:ext cx="29663" cy="1056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5" extrusionOk="0">
                    <a:moveTo>
                      <a:pt x="214" y="0"/>
                    </a:moveTo>
                    <a:lnTo>
                      <a:pt x="1" y="32"/>
                    </a:lnTo>
                    <a:lnTo>
                      <a:pt x="322" y="115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893713" y="5410552"/>
                <a:ext cx="111029" cy="9459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030" extrusionOk="0">
                    <a:moveTo>
                      <a:pt x="1135" y="1"/>
                    </a:moveTo>
                    <a:lnTo>
                      <a:pt x="1021" y="32"/>
                    </a:lnTo>
                    <a:lnTo>
                      <a:pt x="962" y="141"/>
                    </a:lnTo>
                    <a:lnTo>
                      <a:pt x="873" y="141"/>
                    </a:lnTo>
                    <a:lnTo>
                      <a:pt x="756" y="32"/>
                    </a:lnTo>
                    <a:lnTo>
                      <a:pt x="608" y="50"/>
                    </a:lnTo>
                    <a:lnTo>
                      <a:pt x="551" y="222"/>
                    </a:lnTo>
                    <a:lnTo>
                      <a:pt x="387" y="198"/>
                    </a:lnTo>
                    <a:lnTo>
                      <a:pt x="231" y="58"/>
                    </a:lnTo>
                    <a:lnTo>
                      <a:pt x="164" y="131"/>
                    </a:lnTo>
                    <a:lnTo>
                      <a:pt x="361" y="403"/>
                    </a:lnTo>
                    <a:lnTo>
                      <a:pt x="551" y="427"/>
                    </a:lnTo>
                    <a:lnTo>
                      <a:pt x="551" y="502"/>
                    </a:lnTo>
                    <a:lnTo>
                      <a:pt x="361" y="502"/>
                    </a:lnTo>
                    <a:lnTo>
                      <a:pt x="255" y="575"/>
                    </a:lnTo>
                    <a:lnTo>
                      <a:pt x="281" y="674"/>
                    </a:lnTo>
                    <a:lnTo>
                      <a:pt x="123" y="840"/>
                    </a:lnTo>
                    <a:lnTo>
                      <a:pt x="8" y="840"/>
                    </a:lnTo>
                    <a:lnTo>
                      <a:pt x="0" y="913"/>
                    </a:lnTo>
                    <a:lnTo>
                      <a:pt x="182" y="1011"/>
                    </a:lnTo>
                    <a:lnTo>
                      <a:pt x="271" y="913"/>
                    </a:lnTo>
                    <a:lnTo>
                      <a:pt x="429" y="1029"/>
                    </a:lnTo>
                    <a:lnTo>
                      <a:pt x="527" y="881"/>
                    </a:lnTo>
                    <a:lnTo>
                      <a:pt x="346" y="790"/>
                    </a:lnTo>
                    <a:lnTo>
                      <a:pt x="494" y="707"/>
                    </a:lnTo>
                    <a:lnTo>
                      <a:pt x="733" y="733"/>
                    </a:lnTo>
                    <a:lnTo>
                      <a:pt x="912" y="642"/>
                    </a:lnTo>
                    <a:lnTo>
                      <a:pt x="922" y="469"/>
                    </a:lnTo>
                    <a:lnTo>
                      <a:pt x="1127" y="313"/>
                    </a:lnTo>
                    <a:lnTo>
                      <a:pt x="1208" y="115"/>
                    </a:lnTo>
                    <a:lnTo>
                      <a:pt x="113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927600" y="5400818"/>
                <a:ext cx="19102" cy="10561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15" extrusionOk="0">
                    <a:moveTo>
                      <a:pt x="0" y="0"/>
                    </a:moveTo>
                    <a:lnTo>
                      <a:pt x="75" y="115"/>
                    </a:lnTo>
                    <a:lnTo>
                      <a:pt x="208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982884" y="5398430"/>
                <a:ext cx="120855" cy="114151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1243" extrusionOk="0">
                    <a:moveTo>
                      <a:pt x="518" y="1"/>
                    </a:moveTo>
                    <a:lnTo>
                      <a:pt x="494" y="133"/>
                    </a:lnTo>
                    <a:lnTo>
                      <a:pt x="377" y="182"/>
                    </a:lnTo>
                    <a:lnTo>
                      <a:pt x="427" y="297"/>
                    </a:lnTo>
                    <a:lnTo>
                      <a:pt x="370" y="372"/>
                    </a:lnTo>
                    <a:lnTo>
                      <a:pt x="525" y="569"/>
                    </a:lnTo>
                    <a:lnTo>
                      <a:pt x="494" y="634"/>
                    </a:lnTo>
                    <a:lnTo>
                      <a:pt x="395" y="585"/>
                    </a:lnTo>
                    <a:lnTo>
                      <a:pt x="271" y="609"/>
                    </a:lnTo>
                    <a:lnTo>
                      <a:pt x="0" y="988"/>
                    </a:lnTo>
                    <a:lnTo>
                      <a:pt x="115" y="1021"/>
                    </a:lnTo>
                    <a:lnTo>
                      <a:pt x="229" y="1218"/>
                    </a:lnTo>
                    <a:lnTo>
                      <a:pt x="346" y="1242"/>
                    </a:lnTo>
                    <a:lnTo>
                      <a:pt x="346" y="1185"/>
                    </a:lnTo>
                    <a:lnTo>
                      <a:pt x="247" y="1029"/>
                    </a:lnTo>
                    <a:lnTo>
                      <a:pt x="296" y="980"/>
                    </a:lnTo>
                    <a:lnTo>
                      <a:pt x="445" y="1070"/>
                    </a:lnTo>
                    <a:lnTo>
                      <a:pt x="518" y="1037"/>
                    </a:lnTo>
                    <a:lnTo>
                      <a:pt x="445" y="946"/>
                    </a:lnTo>
                    <a:lnTo>
                      <a:pt x="435" y="839"/>
                    </a:lnTo>
                    <a:lnTo>
                      <a:pt x="600" y="873"/>
                    </a:lnTo>
                    <a:lnTo>
                      <a:pt x="749" y="839"/>
                    </a:lnTo>
                    <a:lnTo>
                      <a:pt x="756" y="798"/>
                    </a:lnTo>
                    <a:lnTo>
                      <a:pt x="642" y="790"/>
                    </a:lnTo>
                    <a:lnTo>
                      <a:pt x="559" y="725"/>
                    </a:lnTo>
                    <a:lnTo>
                      <a:pt x="632" y="668"/>
                    </a:lnTo>
                    <a:lnTo>
                      <a:pt x="764" y="717"/>
                    </a:lnTo>
                    <a:lnTo>
                      <a:pt x="954" y="676"/>
                    </a:lnTo>
                    <a:lnTo>
                      <a:pt x="1102" y="551"/>
                    </a:lnTo>
                    <a:lnTo>
                      <a:pt x="1258" y="510"/>
                    </a:lnTo>
                    <a:lnTo>
                      <a:pt x="1234" y="411"/>
                    </a:lnTo>
                    <a:lnTo>
                      <a:pt x="1151" y="380"/>
                    </a:lnTo>
                    <a:lnTo>
                      <a:pt x="1118" y="338"/>
                    </a:lnTo>
                    <a:lnTo>
                      <a:pt x="1201" y="273"/>
                    </a:lnTo>
                    <a:lnTo>
                      <a:pt x="1315" y="281"/>
                    </a:lnTo>
                    <a:lnTo>
                      <a:pt x="1250" y="198"/>
                    </a:lnTo>
                    <a:lnTo>
                      <a:pt x="1053" y="141"/>
                    </a:lnTo>
                    <a:lnTo>
                      <a:pt x="928" y="182"/>
                    </a:lnTo>
                    <a:lnTo>
                      <a:pt x="978" y="273"/>
                    </a:lnTo>
                    <a:lnTo>
                      <a:pt x="879" y="330"/>
                    </a:lnTo>
                    <a:lnTo>
                      <a:pt x="764" y="164"/>
                    </a:lnTo>
                    <a:lnTo>
                      <a:pt x="756" y="42"/>
                    </a:lnTo>
                    <a:lnTo>
                      <a:pt x="51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14954" y="221460"/>
                <a:ext cx="422349" cy="192670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2098" extrusionOk="0">
                    <a:moveTo>
                      <a:pt x="2962" y="1"/>
                    </a:moveTo>
                    <a:lnTo>
                      <a:pt x="2881" y="17"/>
                    </a:lnTo>
                    <a:lnTo>
                      <a:pt x="2650" y="181"/>
                    </a:lnTo>
                    <a:lnTo>
                      <a:pt x="2395" y="240"/>
                    </a:lnTo>
                    <a:lnTo>
                      <a:pt x="1894" y="502"/>
                    </a:lnTo>
                    <a:lnTo>
                      <a:pt x="1736" y="642"/>
                    </a:lnTo>
                    <a:lnTo>
                      <a:pt x="1598" y="658"/>
                    </a:lnTo>
                    <a:lnTo>
                      <a:pt x="1325" y="650"/>
                    </a:lnTo>
                    <a:lnTo>
                      <a:pt x="1037" y="453"/>
                    </a:lnTo>
                    <a:lnTo>
                      <a:pt x="848" y="362"/>
                    </a:lnTo>
                    <a:lnTo>
                      <a:pt x="798" y="404"/>
                    </a:lnTo>
                    <a:lnTo>
                      <a:pt x="897" y="461"/>
                    </a:lnTo>
                    <a:lnTo>
                      <a:pt x="897" y="544"/>
                    </a:lnTo>
                    <a:lnTo>
                      <a:pt x="767" y="567"/>
                    </a:lnTo>
                    <a:lnTo>
                      <a:pt x="626" y="502"/>
                    </a:lnTo>
                    <a:lnTo>
                      <a:pt x="585" y="427"/>
                    </a:lnTo>
                    <a:lnTo>
                      <a:pt x="619" y="404"/>
                    </a:lnTo>
                    <a:lnTo>
                      <a:pt x="676" y="378"/>
                    </a:lnTo>
                    <a:lnTo>
                      <a:pt x="634" y="329"/>
                    </a:lnTo>
                    <a:lnTo>
                      <a:pt x="569" y="338"/>
                    </a:lnTo>
                    <a:lnTo>
                      <a:pt x="463" y="305"/>
                    </a:lnTo>
                    <a:lnTo>
                      <a:pt x="380" y="206"/>
                    </a:lnTo>
                    <a:lnTo>
                      <a:pt x="338" y="115"/>
                    </a:lnTo>
                    <a:lnTo>
                      <a:pt x="198" y="107"/>
                    </a:lnTo>
                    <a:lnTo>
                      <a:pt x="117" y="165"/>
                    </a:lnTo>
                    <a:lnTo>
                      <a:pt x="125" y="305"/>
                    </a:lnTo>
                    <a:lnTo>
                      <a:pt x="26" y="419"/>
                    </a:lnTo>
                    <a:lnTo>
                      <a:pt x="1" y="552"/>
                    </a:lnTo>
                    <a:lnTo>
                      <a:pt x="91" y="585"/>
                    </a:lnTo>
                    <a:lnTo>
                      <a:pt x="198" y="723"/>
                    </a:lnTo>
                    <a:lnTo>
                      <a:pt x="68" y="822"/>
                    </a:lnTo>
                    <a:lnTo>
                      <a:pt x="26" y="954"/>
                    </a:lnTo>
                    <a:lnTo>
                      <a:pt x="34" y="1045"/>
                    </a:lnTo>
                    <a:lnTo>
                      <a:pt x="91" y="1128"/>
                    </a:lnTo>
                    <a:lnTo>
                      <a:pt x="206" y="1110"/>
                    </a:lnTo>
                    <a:lnTo>
                      <a:pt x="346" y="1136"/>
                    </a:lnTo>
                    <a:lnTo>
                      <a:pt x="494" y="1110"/>
                    </a:lnTo>
                    <a:lnTo>
                      <a:pt x="577" y="1053"/>
                    </a:lnTo>
                    <a:lnTo>
                      <a:pt x="650" y="1128"/>
                    </a:lnTo>
                    <a:lnTo>
                      <a:pt x="634" y="1193"/>
                    </a:lnTo>
                    <a:lnTo>
                      <a:pt x="733" y="1217"/>
                    </a:lnTo>
                    <a:lnTo>
                      <a:pt x="1029" y="1258"/>
                    </a:lnTo>
                    <a:lnTo>
                      <a:pt x="1071" y="1473"/>
                    </a:lnTo>
                    <a:lnTo>
                      <a:pt x="1177" y="1687"/>
                    </a:lnTo>
                    <a:lnTo>
                      <a:pt x="1309" y="1760"/>
                    </a:lnTo>
                    <a:lnTo>
                      <a:pt x="1450" y="1752"/>
                    </a:lnTo>
                    <a:lnTo>
                      <a:pt x="1499" y="1653"/>
                    </a:lnTo>
                    <a:lnTo>
                      <a:pt x="1440" y="1596"/>
                    </a:lnTo>
                    <a:lnTo>
                      <a:pt x="1489" y="1505"/>
                    </a:lnTo>
                    <a:lnTo>
                      <a:pt x="1606" y="1523"/>
                    </a:lnTo>
                    <a:lnTo>
                      <a:pt x="1655" y="1596"/>
                    </a:lnTo>
                    <a:lnTo>
                      <a:pt x="1629" y="1687"/>
                    </a:lnTo>
                    <a:lnTo>
                      <a:pt x="1671" y="1851"/>
                    </a:lnTo>
                    <a:lnTo>
                      <a:pt x="1637" y="1975"/>
                    </a:lnTo>
                    <a:lnTo>
                      <a:pt x="1686" y="2066"/>
                    </a:lnTo>
                    <a:lnTo>
                      <a:pt x="1925" y="2097"/>
                    </a:lnTo>
                    <a:lnTo>
                      <a:pt x="2024" y="1941"/>
                    </a:lnTo>
                    <a:lnTo>
                      <a:pt x="2140" y="1827"/>
                    </a:lnTo>
                    <a:lnTo>
                      <a:pt x="2289" y="1851"/>
                    </a:lnTo>
                    <a:lnTo>
                      <a:pt x="2369" y="1827"/>
                    </a:lnTo>
                    <a:lnTo>
                      <a:pt x="2377" y="1653"/>
                    </a:lnTo>
                    <a:lnTo>
                      <a:pt x="2255" y="1547"/>
                    </a:lnTo>
                    <a:lnTo>
                      <a:pt x="2115" y="1448"/>
                    </a:lnTo>
                    <a:lnTo>
                      <a:pt x="2050" y="1308"/>
                    </a:lnTo>
                    <a:lnTo>
                      <a:pt x="2081" y="1217"/>
                    </a:lnTo>
                    <a:lnTo>
                      <a:pt x="2221" y="1144"/>
                    </a:lnTo>
                    <a:lnTo>
                      <a:pt x="2476" y="1087"/>
                    </a:lnTo>
                    <a:lnTo>
                      <a:pt x="2707" y="871"/>
                    </a:lnTo>
                    <a:lnTo>
                      <a:pt x="2699" y="798"/>
                    </a:lnTo>
                    <a:lnTo>
                      <a:pt x="2658" y="757"/>
                    </a:lnTo>
                    <a:lnTo>
                      <a:pt x="2673" y="601"/>
                    </a:lnTo>
                    <a:lnTo>
                      <a:pt x="2920" y="469"/>
                    </a:lnTo>
                    <a:lnTo>
                      <a:pt x="3118" y="453"/>
                    </a:lnTo>
                    <a:lnTo>
                      <a:pt x="3226" y="510"/>
                    </a:lnTo>
                    <a:lnTo>
                      <a:pt x="3374" y="650"/>
                    </a:lnTo>
                    <a:lnTo>
                      <a:pt x="3489" y="674"/>
                    </a:lnTo>
                    <a:lnTo>
                      <a:pt x="3629" y="864"/>
                    </a:lnTo>
                    <a:lnTo>
                      <a:pt x="3686" y="1019"/>
                    </a:lnTo>
                    <a:lnTo>
                      <a:pt x="3769" y="1087"/>
                    </a:lnTo>
                    <a:lnTo>
                      <a:pt x="3826" y="1045"/>
                    </a:lnTo>
                    <a:lnTo>
                      <a:pt x="3933" y="921"/>
                    </a:lnTo>
                    <a:lnTo>
                      <a:pt x="4024" y="921"/>
                    </a:lnTo>
                    <a:lnTo>
                      <a:pt x="4055" y="1029"/>
                    </a:lnTo>
                    <a:lnTo>
                      <a:pt x="3990" y="1102"/>
                    </a:lnTo>
                    <a:lnTo>
                      <a:pt x="3907" y="1118"/>
                    </a:lnTo>
                    <a:lnTo>
                      <a:pt x="3769" y="1325"/>
                    </a:lnTo>
                    <a:lnTo>
                      <a:pt x="3702" y="1383"/>
                    </a:lnTo>
                    <a:lnTo>
                      <a:pt x="3769" y="1604"/>
                    </a:lnTo>
                    <a:lnTo>
                      <a:pt x="3957" y="1858"/>
                    </a:lnTo>
                    <a:lnTo>
                      <a:pt x="4130" y="2016"/>
                    </a:lnTo>
                    <a:lnTo>
                      <a:pt x="4237" y="1760"/>
                    </a:lnTo>
                    <a:lnTo>
                      <a:pt x="4320" y="1752"/>
                    </a:lnTo>
                    <a:lnTo>
                      <a:pt x="4418" y="1679"/>
                    </a:lnTo>
                    <a:lnTo>
                      <a:pt x="4476" y="1473"/>
                    </a:lnTo>
                    <a:lnTo>
                      <a:pt x="4598" y="1258"/>
                    </a:lnTo>
                    <a:lnTo>
                      <a:pt x="4525" y="1053"/>
                    </a:lnTo>
                    <a:lnTo>
                      <a:pt x="4491" y="946"/>
                    </a:lnTo>
                    <a:lnTo>
                      <a:pt x="4533" y="806"/>
                    </a:lnTo>
                    <a:lnTo>
                      <a:pt x="4460" y="741"/>
                    </a:lnTo>
                    <a:lnTo>
                      <a:pt x="4351" y="674"/>
                    </a:lnTo>
                    <a:lnTo>
                      <a:pt x="4320" y="585"/>
                    </a:lnTo>
                    <a:lnTo>
                      <a:pt x="4172" y="411"/>
                    </a:lnTo>
                    <a:lnTo>
                      <a:pt x="3826" y="214"/>
                    </a:lnTo>
                    <a:lnTo>
                      <a:pt x="3621" y="165"/>
                    </a:lnTo>
                    <a:lnTo>
                      <a:pt x="3258" y="165"/>
                    </a:lnTo>
                    <a:lnTo>
                      <a:pt x="3135" y="131"/>
                    </a:lnTo>
                    <a:lnTo>
                      <a:pt x="3086" y="58"/>
                    </a:lnTo>
                    <a:lnTo>
                      <a:pt x="296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89960" y="97484"/>
                <a:ext cx="256128" cy="243363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650" extrusionOk="0">
                    <a:moveTo>
                      <a:pt x="435" y="1"/>
                    </a:moveTo>
                    <a:lnTo>
                      <a:pt x="149" y="42"/>
                    </a:lnTo>
                    <a:lnTo>
                      <a:pt x="149" y="92"/>
                    </a:lnTo>
                    <a:lnTo>
                      <a:pt x="90" y="117"/>
                    </a:lnTo>
                    <a:lnTo>
                      <a:pt x="115" y="133"/>
                    </a:lnTo>
                    <a:lnTo>
                      <a:pt x="66" y="315"/>
                    </a:lnTo>
                    <a:lnTo>
                      <a:pt x="9" y="364"/>
                    </a:lnTo>
                    <a:lnTo>
                      <a:pt x="58" y="405"/>
                    </a:lnTo>
                    <a:lnTo>
                      <a:pt x="181" y="437"/>
                    </a:lnTo>
                    <a:lnTo>
                      <a:pt x="222" y="603"/>
                    </a:lnTo>
                    <a:lnTo>
                      <a:pt x="74" y="684"/>
                    </a:lnTo>
                    <a:lnTo>
                      <a:pt x="1" y="873"/>
                    </a:lnTo>
                    <a:lnTo>
                      <a:pt x="33" y="1037"/>
                    </a:lnTo>
                    <a:lnTo>
                      <a:pt x="256" y="1227"/>
                    </a:lnTo>
                    <a:lnTo>
                      <a:pt x="477" y="1234"/>
                    </a:lnTo>
                    <a:lnTo>
                      <a:pt x="609" y="1317"/>
                    </a:lnTo>
                    <a:lnTo>
                      <a:pt x="682" y="1457"/>
                    </a:lnTo>
                    <a:lnTo>
                      <a:pt x="765" y="1457"/>
                    </a:lnTo>
                    <a:lnTo>
                      <a:pt x="864" y="1284"/>
                    </a:lnTo>
                    <a:lnTo>
                      <a:pt x="814" y="1146"/>
                    </a:lnTo>
                    <a:lnTo>
                      <a:pt x="601" y="980"/>
                    </a:lnTo>
                    <a:lnTo>
                      <a:pt x="544" y="889"/>
                    </a:lnTo>
                    <a:lnTo>
                      <a:pt x="617" y="832"/>
                    </a:lnTo>
                    <a:lnTo>
                      <a:pt x="757" y="948"/>
                    </a:lnTo>
                    <a:lnTo>
                      <a:pt x="913" y="1021"/>
                    </a:lnTo>
                    <a:lnTo>
                      <a:pt x="921" y="1161"/>
                    </a:lnTo>
                    <a:lnTo>
                      <a:pt x="1087" y="1276"/>
                    </a:lnTo>
                    <a:lnTo>
                      <a:pt x="1144" y="1442"/>
                    </a:lnTo>
                    <a:lnTo>
                      <a:pt x="1333" y="1548"/>
                    </a:lnTo>
                    <a:lnTo>
                      <a:pt x="1472" y="1679"/>
                    </a:lnTo>
                    <a:lnTo>
                      <a:pt x="1580" y="1746"/>
                    </a:lnTo>
                    <a:lnTo>
                      <a:pt x="1760" y="1959"/>
                    </a:lnTo>
                    <a:lnTo>
                      <a:pt x="1793" y="2034"/>
                    </a:lnTo>
                    <a:lnTo>
                      <a:pt x="1687" y="2172"/>
                    </a:lnTo>
                    <a:lnTo>
                      <a:pt x="1687" y="2281"/>
                    </a:lnTo>
                    <a:lnTo>
                      <a:pt x="1752" y="2395"/>
                    </a:lnTo>
                    <a:lnTo>
                      <a:pt x="1949" y="2468"/>
                    </a:lnTo>
                    <a:lnTo>
                      <a:pt x="2082" y="2551"/>
                    </a:lnTo>
                    <a:lnTo>
                      <a:pt x="2147" y="2518"/>
                    </a:lnTo>
                    <a:lnTo>
                      <a:pt x="2162" y="2379"/>
                    </a:lnTo>
                    <a:lnTo>
                      <a:pt x="2089" y="2281"/>
                    </a:lnTo>
                    <a:lnTo>
                      <a:pt x="1949" y="2206"/>
                    </a:lnTo>
                    <a:lnTo>
                      <a:pt x="1949" y="2182"/>
                    </a:lnTo>
                    <a:lnTo>
                      <a:pt x="2007" y="2133"/>
                    </a:lnTo>
                    <a:lnTo>
                      <a:pt x="2097" y="2198"/>
                    </a:lnTo>
                    <a:lnTo>
                      <a:pt x="2237" y="2369"/>
                    </a:lnTo>
                    <a:lnTo>
                      <a:pt x="2230" y="2527"/>
                    </a:lnTo>
                    <a:lnTo>
                      <a:pt x="2287" y="2559"/>
                    </a:lnTo>
                    <a:lnTo>
                      <a:pt x="2336" y="2585"/>
                    </a:lnTo>
                    <a:lnTo>
                      <a:pt x="2393" y="2650"/>
                    </a:lnTo>
                    <a:lnTo>
                      <a:pt x="2500" y="2650"/>
                    </a:lnTo>
                    <a:lnTo>
                      <a:pt x="2526" y="2577"/>
                    </a:lnTo>
                    <a:lnTo>
                      <a:pt x="2518" y="2478"/>
                    </a:lnTo>
                    <a:lnTo>
                      <a:pt x="2541" y="2478"/>
                    </a:lnTo>
                    <a:lnTo>
                      <a:pt x="2484" y="2395"/>
                    </a:lnTo>
                    <a:lnTo>
                      <a:pt x="2476" y="2304"/>
                    </a:lnTo>
                    <a:lnTo>
                      <a:pt x="2518" y="2172"/>
                    </a:lnTo>
                    <a:lnTo>
                      <a:pt x="2648" y="2073"/>
                    </a:lnTo>
                    <a:lnTo>
                      <a:pt x="2541" y="1935"/>
                    </a:lnTo>
                    <a:lnTo>
                      <a:pt x="2451" y="1902"/>
                    </a:lnTo>
                    <a:lnTo>
                      <a:pt x="2476" y="1769"/>
                    </a:lnTo>
                    <a:lnTo>
                      <a:pt x="2575" y="1655"/>
                    </a:lnTo>
                    <a:lnTo>
                      <a:pt x="2567" y="1515"/>
                    </a:lnTo>
                    <a:lnTo>
                      <a:pt x="2648" y="1457"/>
                    </a:lnTo>
                    <a:lnTo>
                      <a:pt x="2788" y="1465"/>
                    </a:lnTo>
                    <a:lnTo>
                      <a:pt x="2780" y="1424"/>
                    </a:lnTo>
                    <a:lnTo>
                      <a:pt x="2656" y="1343"/>
                    </a:lnTo>
                    <a:lnTo>
                      <a:pt x="2526" y="1302"/>
                    </a:lnTo>
                    <a:lnTo>
                      <a:pt x="2435" y="1185"/>
                    </a:lnTo>
                    <a:lnTo>
                      <a:pt x="2386" y="1055"/>
                    </a:lnTo>
                    <a:lnTo>
                      <a:pt x="2222" y="889"/>
                    </a:lnTo>
                    <a:lnTo>
                      <a:pt x="2113" y="725"/>
                    </a:lnTo>
                    <a:lnTo>
                      <a:pt x="2089" y="544"/>
                    </a:lnTo>
                    <a:lnTo>
                      <a:pt x="2040" y="395"/>
                    </a:lnTo>
                    <a:lnTo>
                      <a:pt x="1957" y="413"/>
                    </a:lnTo>
                    <a:lnTo>
                      <a:pt x="1933" y="494"/>
                    </a:lnTo>
                    <a:lnTo>
                      <a:pt x="1760" y="494"/>
                    </a:lnTo>
                    <a:lnTo>
                      <a:pt x="1801" y="429"/>
                    </a:lnTo>
                    <a:lnTo>
                      <a:pt x="1710" y="429"/>
                    </a:lnTo>
                    <a:lnTo>
                      <a:pt x="1630" y="478"/>
                    </a:lnTo>
                    <a:lnTo>
                      <a:pt x="1456" y="322"/>
                    </a:lnTo>
                    <a:lnTo>
                      <a:pt x="1456" y="257"/>
                    </a:lnTo>
                    <a:lnTo>
                      <a:pt x="1349" y="224"/>
                    </a:lnTo>
                    <a:lnTo>
                      <a:pt x="1258" y="99"/>
                    </a:lnTo>
                    <a:lnTo>
                      <a:pt x="1027" y="109"/>
                    </a:lnTo>
                    <a:lnTo>
                      <a:pt x="879" y="133"/>
                    </a:lnTo>
                    <a:lnTo>
                      <a:pt x="43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466719" y="-202355"/>
                <a:ext cx="350718" cy="343830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3744" extrusionOk="0">
                    <a:moveTo>
                      <a:pt x="3481" y="1"/>
                    </a:moveTo>
                    <a:lnTo>
                      <a:pt x="3416" y="34"/>
                    </a:lnTo>
                    <a:lnTo>
                      <a:pt x="3382" y="149"/>
                    </a:lnTo>
                    <a:lnTo>
                      <a:pt x="3268" y="198"/>
                    </a:lnTo>
                    <a:lnTo>
                      <a:pt x="3127" y="305"/>
                    </a:lnTo>
                    <a:lnTo>
                      <a:pt x="2987" y="315"/>
                    </a:lnTo>
                    <a:lnTo>
                      <a:pt x="2954" y="413"/>
                    </a:lnTo>
                    <a:lnTo>
                      <a:pt x="2839" y="388"/>
                    </a:lnTo>
                    <a:lnTo>
                      <a:pt x="2691" y="413"/>
                    </a:lnTo>
                    <a:lnTo>
                      <a:pt x="2666" y="338"/>
                    </a:lnTo>
                    <a:lnTo>
                      <a:pt x="2551" y="248"/>
                    </a:lnTo>
                    <a:lnTo>
                      <a:pt x="2486" y="255"/>
                    </a:lnTo>
                    <a:lnTo>
                      <a:pt x="2444" y="403"/>
                    </a:lnTo>
                    <a:lnTo>
                      <a:pt x="2296" y="413"/>
                    </a:lnTo>
                    <a:lnTo>
                      <a:pt x="2164" y="611"/>
                    </a:lnTo>
                    <a:lnTo>
                      <a:pt x="2148" y="700"/>
                    </a:lnTo>
                    <a:lnTo>
                      <a:pt x="2073" y="741"/>
                    </a:lnTo>
                    <a:lnTo>
                      <a:pt x="1910" y="907"/>
                    </a:lnTo>
                    <a:lnTo>
                      <a:pt x="1728" y="972"/>
                    </a:lnTo>
                    <a:lnTo>
                      <a:pt x="1688" y="1063"/>
                    </a:lnTo>
                    <a:lnTo>
                      <a:pt x="1572" y="1021"/>
                    </a:lnTo>
                    <a:lnTo>
                      <a:pt x="1491" y="1037"/>
                    </a:lnTo>
                    <a:lnTo>
                      <a:pt x="1392" y="956"/>
                    </a:lnTo>
                    <a:lnTo>
                      <a:pt x="1195" y="915"/>
                    </a:lnTo>
                    <a:lnTo>
                      <a:pt x="923" y="1063"/>
                    </a:lnTo>
                    <a:lnTo>
                      <a:pt x="668" y="1094"/>
                    </a:lnTo>
                    <a:lnTo>
                      <a:pt x="684" y="1252"/>
                    </a:lnTo>
                    <a:lnTo>
                      <a:pt x="684" y="1367"/>
                    </a:lnTo>
                    <a:lnTo>
                      <a:pt x="660" y="1588"/>
                    </a:lnTo>
                    <a:lnTo>
                      <a:pt x="603" y="1704"/>
                    </a:lnTo>
                    <a:lnTo>
                      <a:pt x="395" y="1720"/>
                    </a:lnTo>
                    <a:lnTo>
                      <a:pt x="257" y="1746"/>
                    </a:lnTo>
                    <a:lnTo>
                      <a:pt x="247" y="1835"/>
                    </a:lnTo>
                    <a:lnTo>
                      <a:pt x="182" y="1852"/>
                    </a:lnTo>
                    <a:lnTo>
                      <a:pt x="34" y="1795"/>
                    </a:lnTo>
                    <a:lnTo>
                      <a:pt x="1" y="1852"/>
                    </a:lnTo>
                    <a:lnTo>
                      <a:pt x="307" y="2214"/>
                    </a:lnTo>
                    <a:lnTo>
                      <a:pt x="445" y="2304"/>
                    </a:lnTo>
                    <a:lnTo>
                      <a:pt x="445" y="2411"/>
                    </a:lnTo>
                    <a:lnTo>
                      <a:pt x="684" y="2624"/>
                    </a:lnTo>
                    <a:lnTo>
                      <a:pt x="899" y="2912"/>
                    </a:lnTo>
                    <a:lnTo>
                      <a:pt x="1276" y="3333"/>
                    </a:lnTo>
                    <a:lnTo>
                      <a:pt x="1375" y="3341"/>
                    </a:lnTo>
                    <a:lnTo>
                      <a:pt x="1432" y="3382"/>
                    </a:lnTo>
                    <a:lnTo>
                      <a:pt x="1491" y="3357"/>
                    </a:lnTo>
                    <a:lnTo>
                      <a:pt x="1491" y="3307"/>
                    </a:lnTo>
                    <a:lnTo>
                      <a:pt x="1777" y="3266"/>
                    </a:lnTo>
                    <a:lnTo>
                      <a:pt x="2221" y="3398"/>
                    </a:lnTo>
                    <a:lnTo>
                      <a:pt x="2369" y="3374"/>
                    </a:lnTo>
                    <a:lnTo>
                      <a:pt x="2600" y="3364"/>
                    </a:lnTo>
                    <a:lnTo>
                      <a:pt x="2691" y="3489"/>
                    </a:lnTo>
                    <a:lnTo>
                      <a:pt x="2798" y="3522"/>
                    </a:lnTo>
                    <a:lnTo>
                      <a:pt x="2798" y="3587"/>
                    </a:lnTo>
                    <a:lnTo>
                      <a:pt x="2972" y="3743"/>
                    </a:lnTo>
                    <a:lnTo>
                      <a:pt x="3052" y="3694"/>
                    </a:lnTo>
                    <a:lnTo>
                      <a:pt x="3143" y="3694"/>
                    </a:lnTo>
                    <a:lnTo>
                      <a:pt x="3151" y="3678"/>
                    </a:lnTo>
                    <a:lnTo>
                      <a:pt x="3226" y="3637"/>
                    </a:lnTo>
                    <a:lnTo>
                      <a:pt x="3200" y="3505"/>
                    </a:lnTo>
                    <a:lnTo>
                      <a:pt x="3120" y="3398"/>
                    </a:lnTo>
                    <a:lnTo>
                      <a:pt x="3070" y="3226"/>
                    </a:lnTo>
                    <a:lnTo>
                      <a:pt x="3177" y="3029"/>
                    </a:lnTo>
                    <a:lnTo>
                      <a:pt x="3226" y="2897"/>
                    </a:lnTo>
                    <a:lnTo>
                      <a:pt x="3234" y="2723"/>
                    </a:lnTo>
                    <a:lnTo>
                      <a:pt x="3234" y="2723"/>
                    </a:lnTo>
                    <a:lnTo>
                      <a:pt x="3185" y="2822"/>
                    </a:lnTo>
                    <a:lnTo>
                      <a:pt x="3159" y="2897"/>
                    </a:lnTo>
                    <a:lnTo>
                      <a:pt x="3078" y="2946"/>
                    </a:lnTo>
                    <a:lnTo>
                      <a:pt x="3078" y="2831"/>
                    </a:lnTo>
                    <a:lnTo>
                      <a:pt x="3120" y="2699"/>
                    </a:lnTo>
                    <a:lnTo>
                      <a:pt x="3200" y="2518"/>
                    </a:lnTo>
                    <a:lnTo>
                      <a:pt x="3177" y="2411"/>
                    </a:lnTo>
                    <a:lnTo>
                      <a:pt x="3177" y="2296"/>
                    </a:lnTo>
                    <a:lnTo>
                      <a:pt x="3275" y="2050"/>
                    </a:lnTo>
                    <a:lnTo>
                      <a:pt x="3349" y="2066"/>
                    </a:lnTo>
                    <a:lnTo>
                      <a:pt x="3317" y="2131"/>
                    </a:lnTo>
                    <a:cubicBezTo>
                      <a:pt x="3317" y="2131"/>
                      <a:pt x="3307" y="2239"/>
                      <a:pt x="3307" y="2263"/>
                    </a:cubicBezTo>
                    <a:lnTo>
                      <a:pt x="3307" y="2437"/>
                    </a:lnTo>
                    <a:lnTo>
                      <a:pt x="3356" y="2445"/>
                    </a:lnTo>
                    <a:lnTo>
                      <a:pt x="3424" y="2338"/>
                    </a:lnTo>
                    <a:lnTo>
                      <a:pt x="3465" y="2016"/>
                    </a:lnTo>
                    <a:lnTo>
                      <a:pt x="3455" y="1629"/>
                    </a:lnTo>
                    <a:lnTo>
                      <a:pt x="3489" y="1548"/>
                    </a:lnTo>
                    <a:lnTo>
                      <a:pt x="3424" y="1458"/>
                    </a:lnTo>
                    <a:lnTo>
                      <a:pt x="3374" y="1432"/>
                    </a:lnTo>
                    <a:lnTo>
                      <a:pt x="3374" y="1341"/>
                    </a:lnTo>
                    <a:lnTo>
                      <a:pt x="3431" y="1284"/>
                    </a:lnTo>
                    <a:lnTo>
                      <a:pt x="3481" y="1292"/>
                    </a:lnTo>
                    <a:lnTo>
                      <a:pt x="3514" y="1341"/>
                    </a:lnTo>
                    <a:lnTo>
                      <a:pt x="3564" y="1136"/>
                    </a:lnTo>
                    <a:lnTo>
                      <a:pt x="3694" y="964"/>
                    </a:lnTo>
                    <a:lnTo>
                      <a:pt x="3761" y="857"/>
                    </a:lnTo>
                    <a:lnTo>
                      <a:pt x="3777" y="775"/>
                    </a:lnTo>
                    <a:lnTo>
                      <a:pt x="3694" y="717"/>
                    </a:lnTo>
                    <a:lnTo>
                      <a:pt x="3686" y="642"/>
                    </a:lnTo>
                    <a:lnTo>
                      <a:pt x="3735" y="536"/>
                    </a:lnTo>
                    <a:lnTo>
                      <a:pt x="3712" y="396"/>
                    </a:lnTo>
                    <a:lnTo>
                      <a:pt x="3728" y="174"/>
                    </a:lnTo>
                    <a:lnTo>
                      <a:pt x="3769" y="92"/>
                    </a:lnTo>
                    <a:lnTo>
                      <a:pt x="3818" y="34"/>
                    </a:lnTo>
                    <a:lnTo>
                      <a:pt x="3728" y="50"/>
                    </a:lnTo>
                    <a:lnTo>
                      <a:pt x="3613" y="68"/>
                    </a:lnTo>
                    <a:lnTo>
                      <a:pt x="357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325478" y="-74705"/>
                <a:ext cx="6979" cy="1010"/>
              </a:xfrm>
              <a:custGeom>
                <a:avLst/>
                <a:gdLst/>
                <a:ahLst/>
                <a:cxnLst/>
                <a:rect l="l" t="t" r="r" b="b"/>
                <a:pathLst>
                  <a:path w="76" h="11" extrusionOk="0">
                    <a:moveTo>
                      <a:pt x="1" y="10"/>
                    </a:move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337691" y="-288403"/>
                <a:ext cx="484981" cy="246393"/>
              </a:xfrm>
              <a:custGeom>
                <a:avLst/>
                <a:gdLst/>
                <a:ahLst/>
                <a:cxnLst/>
                <a:rect l="l" t="t" r="r" b="b"/>
                <a:pathLst>
                  <a:path w="5281" h="2683" extrusionOk="0">
                    <a:moveTo>
                      <a:pt x="65" y="1465"/>
                    </a:moveTo>
                    <a:lnTo>
                      <a:pt x="0" y="1514"/>
                    </a:lnTo>
                    <a:lnTo>
                      <a:pt x="70" y="1466"/>
                    </a:lnTo>
                    <a:lnTo>
                      <a:pt x="70" y="1466"/>
                    </a:lnTo>
                    <a:lnTo>
                      <a:pt x="65" y="1465"/>
                    </a:lnTo>
                    <a:close/>
                    <a:moveTo>
                      <a:pt x="2787" y="0"/>
                    </a:moveTo>
                    <a:lnTo>
                      <a:pt x="2756" y="107"/>
                    </a:lnTo>
                    <a:lnTo>
                      <a:pt x="2821" y="156"/>
                    </a:lnTo>
                    <a:lnTo>
                      <a:pt x="2689" y="205"/>
                    </a:lnTo>
                    <a:lnTo>
                      <a:pt x="2608" y="265"/>
                    </a:lnTo>
                    <a:lnTo>
                      <a:pt x="2468" y="223"/>
                    </a:lnTo>
                    <a:lnTo>
                      <a:pt x="2195" y="288"/>
                    </a:lnTo>
                    <a:lnTo>
                      <a:pt x="1842" y="265"/>
                    </a:lnTo>
                    <a:lnTo>
                      <a:pt x="1348" y="273"/>
                    </a:lnTo>
                    <a:lnTo>
                      <a:pt x="1135" y="395"/>
                    </a:lnTo>
                    <a:lnTo>
                      <a:pt x="1037" y="314"/>
                    </a:lnTo>
                    <a:lnTo>
                      <a:pt x="1003" y="379"/>
                    </a:lnTo>
                    <a:lnTo>
                      <a:pt x="896" y="452"/>
                    </a:lnTo>
                    <a:lnTo>
                      <a:pt x="847" y="600"/>
                    </a:lnTo>
                    <a:lnTo>
                      <a:pt x="608" y="732"/>
                    </a:lnTo>
                    <a:lnTo>
                      <a:pt x="486" y="732"/>
                    </a:lnTo>
                    <a:lnTo>
                      <a:pt x="271" y="956"/>
                    </a:lnTo>
                    <a:lnTo>
                      <a:pt x="140" y="1086"/>
                    </a:lnTo>
                    <a:lnTo>
                      <a:pt x="182" y="1234"/>
                    </a:lnTo>
                    <a:lnTo>
                      <a:pt x="83" y="1457"/>
                    </a:lnTo>
                    <a:lnTo>
                      <a:pt x="70" y="1466"/>
                    </a:lnTo>
                    <a:lnTo>
                      <a:pt x="70" y="1466"/>
                    </a:lnTo>
                    <a:lnTo>
                      <a:pt x="198" y="1498"/>
                    </a:lnTo>
                    <a:lnTo>
                      <a:pt x="231" y="1538"/>
                    </a:lnTo>
                    <a:lnTo>
                      <a:pt x="320" y="1571"/>
                    </a:lnTo>
                    <a:lnTo>
                      <a:pt x="395" y="1662"/>
                    </a:lnTo>
                    <a:lnTo>
                      <a:pt x="559" y="1637"/>
                    </a:lnTo>
                    <a:lnTo>
                      <a:pt x="725" y="1678"/>
                    </a:lnTo>
                    <a:lnTo>
                      <a:pt x="823" y="1810"/>
                    </a:lnTo>
                    <a:lnTo>
                      <a:pt x="855" y="1901"/>
                    </a:lnTo>
                    <a:lnTo>
                      <a:pt x="954" y="1974"/>
                    </a:lnTo>
                    <a:lnTo>
                      <a:pt x="987" y="1901"/>
                    </a:lnTo>
                    <a:lnTo>
                      <a:pt x="1021" y="1802"/>
                    </a:lnTo>
                    <a:lnTo>
                      <a:pt x="1159" y="1785"/>
                    </a:lnTo>
                    <a:lnTo>
                      <a:pt x="1242" y="1818"/>
                    </a:lnTo>
                    <a:lnTo>
                      <a:pt x="1356" y="1852"/>
                    </a:lnTo>
                    <a:lnTo>
                      <a:pt x="1356" y="1992"/>
                    </a:lnTo>
                    <a:lnTo>
                      <a:pt x="1317" y="2148"/>
                    </a:lnTo>
                    <a:lnTo>
                      <a:pt x="1333" y="2205"/>
                    </a:lnTo>
                    <a:lnTo>
                      <a:pt x="1291" y="2337"/>
                    </a:lnTo>
                    <a:lnTo>
                      <a:pt x="1317" y="2410"/>
                    </a:lnTo>
                    <a:lnTo>
                      <a:pt x="1325" y="2402"/>
                    </a:lnTo>
                    <a:lnTo>
                      <a:pt x="1406" y="2452"/>
                    </a:lnTo>
                    <a:lnTo>
                      <a:pt x="1455" y="2509"/>
                    </a:lnTo>
                    <a:lnTo>
                      <a:pt x="1522" y="2501"/>
                    </a:lnTo>
                    <a:lnTo>
                      <a:pt x="1564" y="2452"/>
                    </a:lnTo>
                    <a:lnTo>
                      <a:pt x="1629" y="2485"/>
                    </a:lnTo>
                    <a:lnTo>
                      <a:pt x="1629" y="2592"/>
                    </a:lnTo>
                    <a:lnTo>
                      <a:pt x="1662" y="2673"/>
                    </a:lnTo>
                    <a:lnTo>
                      <a:pt x="1662" y="2683"/>
                    </a:lnTo>
                    <a:lnTo>
                      <a:pt x="1800" y="2657"/>
                    </a:lnTo>
                    <a:lnTo>
                      <a:pt x="2008" y="2641"/>
                    </a:lnTo>
                    <a:lnTo>
                      <a:pt x="2065" y="2525"/>
                    </a:lnTo>
                    <a:lnTo>
                      <a:pt x="2089" y="2304"/>
                    </a:lnTo>
                    <a:lnTo>
                      <a:pt x="2089" y="2189"/>
                    </a:lnTo>
                    <a:lnTo>
                      <a:pt x="2073" y="2031"/>
                    </a:lnTo>
                    <a:lnTo>
                      <a:pt x="2328" y="2000"/>
                    </a:lnTo>
                    <a:lnTo>
                      <a:pt x="2600" y="1852"/>
                    </a:lnTo>
                    <a:lnTo>
                      <a:pt x="2797" y="1893"/>
                    </a:lnTo>
                    <a:lnTo>
                      <a:pt x="2896" y="1974"/>
                    </a:lnTo>
                    <a:lnTo>
                      <a:pt x="2977" y="1958"/>
                    </a:lnTo>
                    <a:lnTo>
                      <a:pt x="3093" y="2000"/>
                    </a:lnTo>
                    <a:lnTo>
                      <a:pt x="3133" y="1909"/>
                    </a:lnTo>
                    <a:lnTo>
                      <a:pt x="3315" y="1844"/>
                    </a:lnTo>
                    <a:lnTo>
                      <a:pt x="3478" y="1678"/>
                    </a:lnTo>
                    <a:lnTo>
                      <a:pt x="3553" y="1637"/>
                    </a:lnTo>
                    <a:lnTo>
                      <a:pt x="3569" y="1548"/>
                    </a:lnTo>
                    <a:lnTo>
                      <a:pt x="3701" y="1350"/>
                    </a:lnTo>
                    <a:lnTo>
                      <a:pt x="3849" y="1340"/>
                    </a:lnTo>
                    <a:lnTo>
                      <a:pt x="3891" y="1192"/>
                    </a:lnTo>
                    <a:lnTo>
                      <a:pt x="3956" y="1185"/>
                    </a:lnTo>
                    <a:lnTo>
                      <a:pt x="4071" y="1275"/>
                    </a:lnTo>
                    <a:lnTo>
                      <a:pt x="4096" y="1350"/>
                    </a:lnTo>
                    <a:lnTo>
                      <a:pt x="4244" y="1325"/>
                    </a:lnTo>
                    <a:lnTo>
                      <a:pt x="4359" y="1350"/>
                    </a:lnTo>
                    <a:lnTo>
                      <a:pt x="4392" y="1252"/>
                    </a:lnTo>
                    <a:lnTo>
                      <a:pt x="4532" y="1242"/>
                    </a:lnTo>
                    <a:lnTo>
                      <a:pt x="4673" y="1135"/>
                    </a:lnTo>
                    <a:lnTo>
                      <a:pt x="4787" y="1086"/>
                    </a:lnTo>
                    <a:lnTo>
                      <a:pt x="4821" y="971"/>
                    </a:lnTo>
                    <a:lnTo>
                      <a:pt x="4886" y="938"/>
                    </a:lnTo>
                    <a:lnTo>
                      <a:pt x="4984" y="938"/>
                    </a:lnTo>
                    <a:lnTo>
                      <a:pt x="5018" y="1005"/>
                    </a:lnTo>
                    <a:lnTo>
                      <a:pt x="5133" y="987"/>
                    </a:lnTo>
                    <a:lnTo>
                      <a:pt x="5223" y="971"/>
                    </a:lnTo>
                    <a:lnTo>
                      <a:pt x="5281" y="914"/>
                    </a:lnTo>
                    <a:lnTo>
                      <a:pt x="5231" y="831"/>
                    </a:lnTo>
                    <a:lnTo>
                      <a:pt x="5042" y="675"/>
                    </a:lnTo>
                    <a:lnTo>
                      <a:pt x="4860" y="600"/>
                    </a:lnTo>
                    <a:lnTo>
                      <a:pt x="4844" y="634"/>
                    </a:lnTo>
                    <a:lnTo>
                      <a:pt x="4919" y="766"/>
                    </a:lnTo>
                    <a:lnTo>
                      <a:pt x="4738" y="758"/>
                    </a:lnTo>
                    <a:lnTo>
                      <a:pt x="4525" y="740"/>
                    </a:lnTo>
                    <a:lnTo>
                      <a:pt x="4442" y="675"/>
                    </a:lnTo>
                    <a:lnTo>
                      <a:pt x="4286" y="650"/>
                    </a:lnTo>
                    <a:lnTo>
                      <a:pt x="4153" y="650"/>
                    </a:lnTo>
                    <a:lnTo>
                      <a:pt x="4187" y="592"/>
                    </a:lnTo>
                    <a:lnTo>
                      <a:pt x="4294" y="561"/>
                    </a:lnTo>
                    <a:lnTo>
                      <a:pt x="4278" y="478"/>
                    </a:lnTo>
                    <a:lnTo>
                      <a:pt x="4351" y="462"/>
                    </a:lnTo>
                    <a:lnTo>
                      <a:pt x="4483" y="494"/>
                    </a:lnTo>
                    <a:lnTo>
                      <a:pt x="4704" y="561"/>
                    </a:lnTo>
                    <a:lnTo>
                      <a:pt x="4738" y="535"/>
                    </a:lnTo>
                    <a:lnTo>
                      <a:pt x="4582" y="413"/>
                    </a:lnTo>
                    <a:lnTo>
                      <a:pt x="4384" y="304"/>
                    </a:lnTo>
                    <a:lnTo>
                      <a:pt x="4236" y="288"/>
                    </a:lnTo>
                    <a:lnTo>
                      <a:pt x="4104" y="322"/>
                    </a:lnTo>
                    <a:lnTo>
                      <a:pt x="4013" y="280"/>
                    </a:lnTo>
                    <a:lnTo>
                      <a:pt x="3972" y="379"/>
                    </a:lnTo>
                    <a:lnTo>
                      <a:pt x="3865" y="304"/>
                    </a:lnTo>
                    <a:lnTo>
                      <a:pt x="3504" y="265"/>
                    </a:lnTo>
                    <a:lnTo>
                      <a:pt x="3151" y="247"/>
                    </a:lnTo>
                    <a:lnTo>
                      <a:pt x="2961" y="91"/>
                    </a:lnTo>
                    <a:lnTo>
                      <a:pt x="278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71846" y="-153958"/>
                <a:ext cx="190466" cy="111947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1219" extrusionOk="0">
                    <a:moveTo>
                      <a:pt x="782" y="1"/>
                    </a:moveTo>
                    <a:lnTo>
                      <a:pt x="717" y="50"/>
                    </a:lnTo>
                    <a:lnTo>
                      <a:pt x="569" y="157"/>
                    </a:lnTo>
                    <a:lnTo>
                      <a:pt x="569" y="182"/>
                    </a:lnTo>
                    <a:lnTo>
                      <a:pt x="569" y="248"/>
                    </a:lnTo>
                    <a:lnTo>
                      <a:pt x="429" y="289"/>
                    </a:lnTo>
                    <a:lnTo>
                      <a:pt x="224" y="338"/>
                    </a:lnTo>
                    <a:lnTo>
                      <a:pt x="68" y="502"/>
                    </a:lnTo>
                    <a:lnTo>
                      <a:pt x="68" y="585"/>
                    </a:lnTo>
                    <a:lnTo>
                      <a:pt x="1" y="684"/>
                    </a:lnTo>
                    <a:lnTo>
                      <a:pt x="84" y="707"/>
                    </a:lnTo>
                    <a:lnTo>
                      <a:pt x="240" y="707"/>
                    </a:lnTo>
                    <a:lnTo>
                      <a:pt x="372" y="832"/>
                    </a:lnTo>
                    <a:lnTo>
                      <a:pt x="561" y="873"/>
                    </a:lnTo>
                    <a:lnTo>
                      <a:pt x="585" y="873"/>
                    </a:lnTo>
                    <a:lnTo>
                      <a:pt x="660" y="863"/>
                    </a:lnTo>
                    <a:lnTo>
                      <a:pt x="938" y="996"/>
                    </a:lnTo>
                    <a:lnTo>
                      <a:pt x="1203" y="1136"/>
                    </a:lnTo>
                    <a:lnTo>
                      <a:pt x="1234" y="1061"/>
                    </a:lnTo>
                    <a:lnTo>
                      <a:pt x="1120" y="996"/>
                    </a:lnTo>
                    <a:lnTo>
                      <a:pt x="1177" y="962"/>
                    </a:lnTo>
                    <a:lnTo>
                      <a:pt x="1325" y="972"/>
                    </a:lnTo>
                    <a:lnTo>
                      <a:pt x="1450" y="1136"/>
                    </a:lnTo>
                    <a:lnTo>
                      <a:pt x="1540" y="1209"/>
                    </a:lnTo>
                    <a:lnTo>
                      <a:pt x="1917" y="1219"/>
                    </a:lnTo>
                    <a:lnTo>
                      <a:pt x="2024" y="1071"/>
                    </a:lnTo>
                    <a:lnTo>
                      <a:pt x="1985" y="996"/>
                    </a:lnTo>
                    <a:lnTo>
                      <a:pt x="2034" y="946"/>
                    </a:lnTo>
                    <a:lnTo>
                      <a:pt x="2008" y="873"/>
                    </a:lnTo>
                    <a:lnTo>
                      <a:pt x="2050" y="741"/>
                    </a:lnTo>
                    <a:lnTo>
                      <a:pt x="2034" y="684"/>
                    </a:lnTo>
                    <a:lnTo>
                      <a:pt x="2073" y="528"/>
                    </a:lnTo>
                    <a:lnTo>
                      <a:pt x="2073" y="388"/>
                    </a:lnTo>
                    <a:lnTo>
                      <a:pt x="1959" y="354"/>
                    </a:lnTo>
                    <a:lnTo>
                      <a:pt x="1876" y="321"/>
                    </a:lnTo>
                    <a:lnTo>
                      <a:pt x="1738" y="338"/>
                    </a:lnTo>
                    <a:lnTo>
                      <a:pt x="1704" y="437"/>
                    </a:lnTo>
                    <a:lnTo>
                      <a:pt x="1671" y="510"/>
                    </a:lnTo>
                    <a:lnTo>
                      <a:pt x="1572" y="437"/>
                    </a:lnTo>
                    <a:lnTo>
                      <a:pt x="1540" y="346"/>
                    </a:lnTo>
                    <a:lnTo>
                      <a:pt x="1442" y="214"/>
                    </a:lnTo>
                    <a:lnTo>
                      <a:pt x="1276" y="173"/>
                    </a:lnTo>
                    <a:lnTo>
                      <a:pt x="1112" y="198"/>
                    </a:lnTo>
                    <a:lnTo>
                      <a:pt x="1037" y="107"/>
                    </a:lnTo>
                    <a:lnTo>
                      <a:pt x="948" y="74"/>
                    </a:lnTo>
                    <a:lnTo>
                      <a:pt x="915" y="34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57252" y="-468949"/>
                <a:ext cx="89998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980" h="2132" extrusionOk="0">
                    <a:moveTo>
                      <a:pt x="668" y="0"/>
                    </a:moveTo>
                    <a:lnTo>
                      <a:pt x="569" y="42"/>
                    </a:lnTo>
                    <a:lnTo>
                      <a:pt x="535" y="109"/>
                    </a:lnTo>
                    <a:lnTo>
                      <a:pt x="502" y="231"/>
                    </a:lnTo>
                    <a:lnTo>
                      <a:pt x="395" y="371"/>
                    </a:lnTo>
                    <a:lnTo>
                      <a:pt x="387" y="413"/>
                    </a:lnTo>
                    <a:lnTo>
                      <a:pt x="322" y="421"/>
                    </a:lnTo>
                    <a:lnTo>
                      <a:pt x="289" y="470"/>
                    </a:lnTo>
                    <a:lnTo>
                      <a:pt x="255" y="444"/>
                    </a:lnTo>
                    <a:lnTo>
                      <a:pt x="247" y="379"/>
                    </a:lnTo>
                    <a:lnTo>
                      <a:pt x="125" y="371"/>
                    </a:lnTo>
                    <a:lnTo>
                      <a:pt x="34" y="436"/>
                    </a:lnTo>
                    <a:lnTo>
                      <a:pt x="26" y="553"/>
                    </a:lnTo>
                    <a:lnTo>
                      <a:pt x="26" y="561"/>
                    </a:lnTo>
                    <a:lnTo>
                      <a:pt x="0" y="2098"/>
                    </a:lnTo>
                    <a:lnTo>
                      <a:pt x="125" y="2098"/>
                    </a:lnTo>
                    <a:lnTo>
                      <a:pt x="174" y="2132"/>
                    </a:lnTo>
                    <a:lnTo>
                      <a:pt x="265" y="2122"/>
                    </a:lnTo>
                    <a:lnTo>
                      <a:pt x="322" y="1984"/>
                    </a:lnTo>
                    <a:lnTo>
                      <a:pt x="478" y="1818"/>
                    </a:lnTo>
                    <a:lnTo>
                      <a:pt x="569" y="1901"/>
                    </a:lnTo>
                    <a:lnTo>
                      <a:pt x="808" y="1579"/>
                    </a:lnTo>
                    <a:lnTo>
                      <a:pt x="889" y="1350"/>
                    </a:lnTo>
                    <a:lnTo>
                      <a:pt x="889" y="1078"/>
                    </a:lnTo>
                    <a:lnTo>
                      <a:pt x="808" y="987"/>
                    </a:lnTo>
                    <a:lnTo>
                      <a:pt x="839" y="740"/>
                    </a:lnTo>
                    <a:lnTo>
                      <a:pt x="930" y="592"/>
                    </a:lnTo>
                    <a:lnTo>
                      <a:pt x="956" y="182"/>
                    </a:lnTo>
                    <a:lnTo>
                      <a:pt x="979" y="99"/>
                    </a:lnTo>
                    <a:lnTo>
                      <a:pt x="956" y="10"/>
                    </a:lnTo>
                    <a:lnTo>
                      <a:pt x="847" y="10"/>
                    </a:lnTo>
                    <a:lnTo>
                      <a:pt x="766" y="83"/>
                    </a:lnTo>
                    <a:lnTo>
                      <a:pt x="725" y="10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117749" y="-420553"/>
                <a:ext cx="315178" cy="329412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587" extrusionOk="0">
                    <a:moveTo>
                      <a:pt x="1195" y="0"/>
                    </a:moveTo>
                    <a:lnTo>
                      <a:pt x="1161" y="436"/>
                    </a:lnTo>
                    <a:lnTo>
                      <a:pt x="816" y="470"/>
                    </a:lnTo>
                    <a:lnTo>
                      <a:pt x="938" y="569"/>
                    </a:lnTo>
                    <a:lnTo>
                      <a:pt x="980" y="657"/>
                    </a:lnTo>
                    <a:lnTo>
                      <a:pt x="1112" y="823"/>
                    </a:lnTo>
                    <a:lnTo>
                      <a:pt x="1244" y="904"/>
                    </a:lnTo>
                    <a:lnTo>
                      <a:pt x="1343" y="904"/>
                    </a:lnTo>
                    <a:lnTo>
                      <a:pt x="1400" y="1021"/>
                    </a:lnTo>
                    <a:lnTo>
                      <a:pt x="1416" y="1135"/>
                    </a:lnTo>
                    <a:lnTo>
                      <a:pt x="1473" y="1200"/>
                    </a:lnTo>
                    <a:lnTo>
                      <a:pt x="1614" y="1210"/>
                    </a:lnTo>
                    <a:lnTo>
                      <a:pt x="1704" y="1259"/>
                    </a:lnTo>
                    <a:lnTo>
                      <a:pt x="1712" y="1366"/>
                    </a:lnTo>
                    <a:lnTo>
                      <a:pt x="1629" y="1465"/>
                    </a:lnTo>
                    <a:lnTo>
                      <a:pt x="569" y="1473"/>
                    </a:lnTo>
                    <a:lnTo>
                      <a:pt x="68" y="2254"/>
                    </a:lnTo>
                    <a:lnTo>
                      <a:pt x="84" y="2385"/>
                    </a:lnTo>
                    <a:lnTo>
                      <a:pt x="99" y="2426"/>
                    </a:lnTo>
                    <a:lnTo>
                      <a:pt x="84" y="2517"/>
                    </a:lnTo>
                    <a:lnTo>
                      <a:pt x="125" y="2582"/>
                    </a:lnTo>
                    <a:lnTo>
                      <a:pt x="141" y="2600"/>
                    </a:lnTo>
                    <a:lnTo>
                      <a:pt x="133" y="2673"/>
                    </a:lnTo>
                    <a:lnTo>
                      <a:pt x="60" y="2730"/>
                    </a:lnTo>
                    <a:lnTo>
                      <a:pt x="26" y="2821"/>
                    </a:lnTo>
                    <a:lnTo>
                      <a:pt x="1" y="2847"/>
                    </a:lnTo>
                    <a:lnTo>
                      <a:pt x="133" y="3010"/>
                    </a:lnTo>
                    <a:lnTo>
                      <a:pt x="232" y="3174"/>
                    </a:lnTo>
                    <a:lnTo>
                      <a:pt x="364" y="3184"/>
                    </a:lnTo>
                    <a:lnTo>
                      <a:pt x="478" y="3322"/>
                    </a:lnTo>
                    <a:lnTo>
                      <a:pt x="907" y="3488"/>
                    </a:lnTo>
                    <a:lnTo>
                      <a:pt x="1169" y="3496"/>
                    </a:lnTo>
                    <a:lnTo>
                      <a:pt x="1367" y="3470"/>
                    </a:lnTo>
                    <a:lnTo>
                      <a:pt x="1679" y="3587"/>
                    </a:lnTo>
                    <a:lnTo>
                      <a:pt x="1746" y="3488"/>
                    </a:lnTo>
                    <a:lnTo>
                      <a:pt x="1746" y="3405"/>
                    </a:lnTo>
                    <a:lnTo>
                      <a:pt x="1902" y="3241"/>
                    </a:lnTo>
                    <a:lnTo>
                      <a:pt x="2107" y="3192"/>
                    </a:lnTo>
                    <a:lnTo>
                      <a:pt x="2247" y="3151"/>
                    </a:lnTo>
                    <a:lnTo>
                      <a:pt x="2247" y="3085"/>
                    </a:lnTo>
                    <a:lnTo>
                      <a:pt x="2247" y="3060"/>
                    </a:lnTo>
                    <a:lnTo>
                      <a:pt x="2478" y="2896"/>
                    </a:lnTo>
                    <a:lnTo>
                      <a:pt x="2577" y="2673"/>
                    </a:lnTo>
                    <a:lnTo>
                      <a:pt x="2535" y="2525"/>
                    </a:lnTo>
                    <a:lnTo>
                      <a:pt x="2666" y="2395"/>
                    </a:lnTo>
                    <a:lnTo>
                      <a:pt x="2881" y="2171"/>
                    </a:lnTo>
                    <a:lnTo>
                      <a:pt x="3003" y="2171"/>
                    </a:lnTo>
                    <a:lnTo>
                      <a:pt x="3242" y="2039"/>
                    </a:lnTo>
                    <a:lnTo>
                      <a:pt x="3291" y="1891"/>
                    </a:lnTo>
                    <a:lnTo>
                      <a:pt x="3398" y="1818"/>
                    </a:lnTo>
                    <a:lnTo>
                      <a:pt x="3432" y="1753"/>
                    </a:lnTo>
                    <a:lnTo>
                      <a:pt x="3366" y="1694"/>
                    </a:lnTo>
                    <a:lnTo>
                      <a:pt x="3218" y="1678"/>
                    </a:lnTo>
                    <a:lnTo>
                      <a:pt x="3177" y="1777"/>
                    </a:lnTo>
                    <a:lnTo>
                      <a:pt x="3045" y="1686"/>
                    </a:lnTo>
                    <a:lnTo>
                      <a:pt x="2922" y="1686"/>
                    </a:lnTo>
                    <a:lnTo>
                      <a:pt x="2873" y="1595"/>
                    </a:lnTo>
                    <a:lnTo>
                      <a:pt x="2782" y="1605"/>
                    </a:lnTo>
                    <a:lnTo>
                      <a:pt x="2733" y="1571"/>
                    </a:lnTo>
                    <a:lnTo>
                      <a:pt x="2608" y="1571"/>
                    </a:lnTo>
                    <a:lnTo>
                      <a:pt x="2634" y="34"/>
                    </a:lnTo>
                    <a:lnTo>
                      <a:pt x="2634" y="26"/>
                    </a:lnTo>
                    <a:lnTo>
                      <a:pt x="119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-1210082" y="-1066331"/>
                <a:ext cx="14602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159" h="313" extrusionOk="0">
                    <a:moveTo>
                      <a:pt x="42" y="1"/>
                    </a:moveTo>
                    <a:lnTo>
                      <a:pt x="0" y="74"/>
                    </a:lnTo>
                    <a:lnTo>
                      <a:pt x="42" y="139"/>
                    </a:lnTo>
                    <a:lnTo>
                      <a:pt x="75" y="313"/>
                    </a:lnTo>
                    <a:lnTo>
                      <a:pt x="158" y="248"/>
                    </a:lnTo>
                    <a:lnTo>
                      <a:pt x="141" y="131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-215977" y="-1037679"/>
                <a:ext cx="6796" cy="1065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6" extrusionOk="0">
                    <a:moveTo>
                      <a:pt x="74" y="1"/>
                    </a:moveTo>
                    <a:lnTo>
                      <a:pt x="16" y="9"/>
                    </a:lnTo>
                    <a:lnTo>
                      <a:pt x="1" y="115"/>
                    </a:lnTo>
                    <a:lnTo>
                      <a:pt x="1" y="115"/>
                    </a:lnTo>
                    <a:lnTo>
                      <a:pt x="50" y="99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-228099" y="-999935"/>
                <a:ext cx="6979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76" h="273" extrusionOk="0">
                    <a:moveTo>
                      <a:pt x="75" y="0"/>
                    </a:moveTo>
                    <a:lnTo>
                      <a:pt x="0" y="273"/>
                    </a:lnTo>
                    <a:lnTo>
                      <a:pt x="75" y="133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-219008" y="-1018761"/>
                <a:ext cx="6061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66" h="141" extrusionOk="0">
                    <a:moveTo>
                      <a:pt x="16" y="0"/>
                    </a:moveTo>
                    <a:lnTo>
                      <a:pt x="0" y="114"/>
                    </a:lnTo>
                    <a:lnTo>
                      <a:pt x="16" y="14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-1597439" y="-1771801"/>
                <a:ext cx="2178510" cy="1612714"/>
              </a:xfrm>
              <a:custGeom>
                <a:avLst/>
                <a:gdLst/>
                <a:ahLst/>
                <a:cxnLst/>
                <a:rect l="l" t="t" r="r" b="b"/>
                <a:pathLst>
                  <a:path w="23722" h="17561" extrusionOk="0">
                    <a:moveTo>
                      <a:pt x="1990" y="0"/>
                    </a:moveTo>
                    <a:lnTo>
                      <a:pt x="0" y="42"/>
                    </a:lnTo>
                    <a:lnTo>
                      <a:pt x="24" y="239"/>
                    </a:lnTo>
                    <a:lnTo>
                      <a:pt x="140" y="665"/>
                    </a:lnTo>
                    <a:lnTo>
                      <a:pt x="239" y="839"/>
                    </a:lnTo>
                    <a:lnTo>
                      <a:pt x="330" y="961"/>
                    </a:lnTo>
                    <a:lnTo>
                      <a:pt x="263" y="1011"/>
                    </a:lnTo>
                    <a:lnTo>
                      <a:pt x="239" y="1143"/>
                    </a:lnTo>
                    <a:lnTo>
                      <a:pt x="288" y="1291"/>
                    </a:lnTo>
                    <a:lnTo>
                      <a:pt x="509" y="1564"/>
                    </a:lnTo>
                    <a:lnTo>
                      <a:pt x="501" y="1652"/>
                    </a:lnTo>
                    <a:lnTo>
                      <a:pt x="452" y="1712"/>
                    </a:lnTo>
                    <a:lnTo>
                      <a:pt x="486" y="1810"/>
                    </a:lnTo>
                    <a:lnTo>
                      <a:pt x="657" y="1966"/>
                    </a:lnTo>
                    <a:lnTo>
                      <a:pt x="683" y="2122"/>
                    </a:lnTo>
                    <a:lnTo>
                      <a:pt x="634" y="2205"/>
                    </a:lnTo>
                    <a:lnTo>
                      <a:pt x="616" y="2369"/>
                    </a:lnTo>
                    <a:lnTo>
                      <a:pt x="725" y="2460"/>
                    </a:lnTo>
                    <a:lnTo>
                      <a:pt x="764" y="2558"/>
                    </a:lnTo>
                    <a:lnTo>
                      <a:pt x="774" y="2837"/>
                    </a:lnTo>
                    <a:lnTo>
                      <a:pt x="855" y="3060"/>
                    </a:lnTo>
                    <a:lnTo>
                      <a:pt x="995" y="3200"/>
                    </a:lnTo>
                    <a:lnTo>
                      <a:pt x="1094" y="3192"/>
                    </a:lnTo>
                    <a:lnTo>
                      <a:pt x="1325" y="3429"/>
                    </a:lnTo>
                    <a:lnTo>
                      <a:pt x="1439" y="3595"/>
                    </a:lnTo>
                    <a:lnTo>
                      <a:pt x="1481" y="3725"/>
                    </a:lnTo>
                    <a:lnTo>
                      <a:pt x="1678" y="3922"/>
                    </a:lnTo>
                    <a:lnTo>
                      <a:pt x="1769" y="4179"/>
                    </a:lnTo>
                    <a:lnTo>
                      <a:pt x="1834" y="4211"/>
                    </a:lnTo>
                    <a:lnTo>
                      <a:pt x="1940" y="4384"/>
                    </a:lnTo>
                    <a:lnTo>
                      <a:pt x="1850" y="4515"/>
                    </a:lnTo>
                    <a:lnTo>
                      <a:pt x="1842" y="4598"/>
                    </a:lnTo>
                    <a:lnTo>
                      <a:pt x="1899" y="4696"/>
                    </a:lnTo>
                    <a:lnTo>
                      <a:pt x="1860" y="4828"/>
                    </a:lnTo>
                    <a:lnTo>
                      <a:pt x="1769" y="4787"/>
                    </a:lnTo>
                    <a:lnTo>
                      <a:pt x="1678" y="4878"/>
                    </a:lnTo>
                    <a:lnTo>
                      <a:pt x="1702" y="4919"/>
                    </a:lnTo>
                    <a:lnTo>
                      <a:pt x="1834" y="4943"/>
                    </a:lnTo>
                    <a:lnTo>
                      <a:pt x="1810" y="5042"/>
                    </a:lnTo>
                    <a:lnTo>
                      <a:pt x="1751" y="5125"/>
                    </a:lnTo>
                    <a:lnTo>
                      <a:pt x="1636" y="5057"/>
                    </a:lnTo>
                    <a:lnTo>
                      <a:pt x="1439" y="5018"/>
                    </a:lnTo>
                    <a:lnTo>
                      <a:pt x="1307" y="4969"/>
                    </a:lnTo>
                    <a:lnTo>
                      <a:pt x="1094" y="4992"/>
                    </a:lnTo>
                    <a:lnTo>
                      <a:pt x="1052" y="5034"/>
                    </a:lnTo>
                    <a:lnTo>
                      <a:pt x="1226" y="5255"/>
                    </a:lnTo>
                    <a:lnTo>
                      <a:pt x="1374" y="5322"/>
                    </a:lnTo>
                    <a:lnTo>
                      <a:pt x="1382" y="5486"/>
                    </a:lnTo>
                    <a:lnTo>
                      <a:pt x="1465" y="5634"/>
                    </a:lnTo>
                    <a:lnTo>
                      <a:pt x="1613" y="5683"/>
                    </a:lnTo>
                    <a:lnTo>
                      <a:pt x="1800" y="5774"/>
                    </a:lnTo>
                    <a:lnTo>
                      <a:pt x="1800" y="5857"/>
                    </a:lnTo>
                    <a:lnTo>
                      <a:pt x="1909" y="5847"/>
                    </a:lnTo>
                    <a:lnTo>
                      <a:pt x="2015" y="5888"/>
                    </a:lnTo>
                    <a:lnTo>
                      <a:pt x="1990" y="5956"/>
                    </a:lnTo>
                    <a:lnTo>
                      <a:pt x="2047" y="6070"/>
                    </a:lnTo>
                    <a:lnTo>
                      <a:pt x="2156" y="6021"/>
                    </a:lnTo>
                    <a:lnTo>
                      <a:pt x="2270" y="6013"/>
                    </a:lnTo>
                    <a:lnTo>
                      <a:pt x="2410" y="5847"/>
                    </a:lnTo>
                    <a:lnTo>
                      <a:pt x="2475" y="5865"/>
                    </a:lnTo>
                    <a:lnTo>
                      <a:pt x="2418" y="6005"/>
                    </a:lnTo>
                    <a:lnTo>
                      <a:pt x="2468" y="6267"/>
                    </a:lnTo>
                    <a:lnTo>
                      <a:pt x="2748" y="6538"/>
                    </a:lnTo>
                    <a:lnTo>
                      <a:pt x="2870" y="6597"/>
                    </a:lnTo>
                    <a:lnTo>
                      <a:pt x="2953" y="6571"/>
                    </a:lnTo>
                    <a:lnTo>
                      <a:pt x="3034" y="6696"/>
                    </a:lnTo>
                    <a:lnTo>
                      <a:pt x="3133" y="7016"/>
                    </a:lnTo>
                    <a:lnTo>
                      <a:pt x="3158" y="7353"/>
                    </a:lnTo>
                    <a:lnTo>
                      <a:pt x="3109" y="7624"/>
                    </a:lnTo>
                    <a:lnTo>
                      <a:pt x="2969" y="7855"/>
                    </a:lnTo>
                    <a:lnTo>
                      <a:pt x="2995" y="7987"/>
                    </a:lnTo>
                    <a:lnTo>
                      <a:pt x="3158" y="8117"/>
                    </a:lnTo>
                    <a:lnTo>
                      <a:pt x="3224" y="8101"/>
                    </a:lnTo>
                    <a:lnTo>
                      <a:pt x="3265" y="8216"/>
                    </a:lnTo>
                    <a:lnTo>
                      <a:pt x="3429" y="8249"/>
                    </a:lnTo>
                    <a:lnTo>
                      <a:pt x="3504" y="8405"/>
                    </a:lnTo>
                    <a:lnTo>
                      <a:pt x="3857" y="8792"/>
                    </a:lnTo>
                    <a:lnTo>
                      <a:pt x="3989" y="8842"/>
                    </a:lnTo>
                    <a:lnTo>
                      <a:pt x="4047" y="8956"/>
                    </a:lnTo>
                    <a:lnTo>
                      <a:pt x="4169" y="9104"/>
                    </a:lnTo>
                    <a:lnTo>
                      <a:pt x="4343" y="9130"/>
                    </a:lnTo>
                    <a:lnTo>
                      <a:pt x="4426" y="9236"/>
                    </a:lnTo>
                    <a:lnTo>
                      <a:pt x="4442" y="9450"/>
                    </a:lnTo>
                    <a:lnTo>
                      <a:pt x="4532" y="9532"/>
                    </a:lnTo>
                    <a:lnTo>
                      <a:pt x="4548" y="9657"/>
                    </a:lnTo>
                    <a:lnTo>
                      <a:pt x="4613" y="9829"/>
                    </a:lnTo>
                    <a:lnTo>
                      <a:pt x="4722" y="9862"/>
                    </a:lnTo>
                    <a:lnTo>
                      <a:pt x="4969" y="9746"/>
                    </a:lnTo>
                    <a:lnTo>
                      <a:pt x="5117" y="9525"/>
                    </a:lnTo>
                    <a:lnTo>
                      <a:pt x="5132" y="9311"/>
                    </a:lnTo>
                    <a:lnTo>
                      <a:pt x="5034" y="9244"/>
                    </a:lnTo>
                    <a:lnTo>
                      <a:pt x="4984" y="9096"/>
                    </a:lnTo>
                    <a:lnTo>
                      <a:pt x="4901" y="9015"/>
                    </a:lnTo>
                    <a:lnTo>
                      <a:pt x="4852" y="8867"/>
                    </a:lnTo>
                    <a:lnTo>
                      <a:pt x="4730" y="8792"/>
                    </a:lnTo>
                    <a:lnTo>
                      <a:pt x="4680" y="8686"/>
                    </a:lnTo>
                    <a:lnTo>
                      <a:pt x="4597" y="8579"/>
                    </a:lnTo>
                    <a:lnTo>
                      <a:pt x="4515" y="8538"/>
                    </a:lnTo>
                    <a:lnTo>
                      <a:pt x="4465" y="8571"/>
                    </a:lnTo>
                    <a:lnTo>
                      <a:pt x="4475" y="8686"/>
                    </a:lnTo>
                    <a:lnTo>
                      <a:pt x="4400" y="8709"/>
                    </a:lnTo>
                    <a:lnTo>
                      <a:pt x="4376" y="8620"/>
                    </a:lnTo>
                    <a:lnTo>
                      <a:pt x="4252" y="8522"/>
                    </a:lnTo>
                    <a:lnTo>
                      <a:pt x="4112" y="8340"/>
                    </a:lnTo>
                    <a:lnTo>
                      <a:pt x="4096" y="8241"/>
                    </a:lnTo>
                    <a:lnTo>
                      <a:pt x="4179" y="8078"/>
                    </a:lnTo>
                    <a:lnTo>
                      <a:pt x="4169" y="7896"/>
                    </a:lnTo>
                    <a:lnTo>
                      <a:pt x="4047" y="7722"/>
                    </a:lnTo>
                    <a:lnTo>
                      <a:pt x="4080" y="7608"/>
                    </a:lnTo>
                    <a:lnTo>
                      <a:pt x="4080" y="7509"/>
                    </a:lnTo>
                    <a:lnTo>
                      <a:pt x="3997" y="7418"/>
                    </a:lnTo>
                    <a:lnTo>
                      <a:pt x="4005" y="7304"/>
                    </a:lnTo>
                    <a:lnTo>
                      <a:pt x="3907" y="7189"/>
                    </a:lnTo>
                    <a:lnTo>
                      <a:pt x="3907" y="7031"/>
                    </a:lnTo>
                    <a:lnTo>
                      <a:pt x="3857" y="6950"/>
                    </a:lnTo>
                    <a:lnTo>
                      <a:pt x="3841" y="6745"/>
                    </a:lnTo>
                    <a:lnTo>
                      <a:pt x="3873" y="6629"/>
                    </a:lnTo>
                    <a:lnTo>
                      <a:pt x="3834" y="6317"/>
                    </a:lnTo>
                    <a:lnTo>
                      <a:pt x="3725" y="6143"/>
                    </a:lnTo>
                    <a:lnTo>
                      <a:pt x="3685" y="6037"/>
                    </a:lnTo>
                    <a:lnTo>
                      <a:pt x="3618" y="6021"/>
                    </a:lnTo>
                    <a:lnTo>
                      <a:pt x="3618" y="6086"/>
                    </a:lnTo>
                    <a:lnTo>
                      <a:pt x="3618" y="6185"/>
                    </a:lnTo>
                    <a:lnTo>
                      <a:pt x="3561" y="6234"/>
                    </a:lnTo>
                    <a:lnTo>
                      <a:pt x="3413" y="6013"/>
                    </a:lnTo>
                    <a:lnTo>
                      <a:pt x="3397" y="5906"/>
                    </a:lnTo>
                    <a:lnTo>
                      <a:pt x="3455" y="5782"/>
                    </a:lnTo>
                    <a:lnTo>
                      <a:pt x="3405" y="5699"/>
                    </a:lnTo>
                    <a:lnTo>
                      <a:pt x="3330" y="5691"/>
                    </a:lnTo>
                    <a:lnTo>
                      <a:pt x="3291" y="5363"/>
                    </a:lnTo>
                    <a:lnTo>
                      <a:pt x="3151" y="5140"/>
                    </a:lnTo>
                    <a:lnTo>
                      <a:pt x="3083" y="5117"/>
                    </a:lnTo>
                    <a:lnTo>
                      <a:pt x="2927" y="4969"/>
                    </a:lnTo>
                    <a:lnTo>
                      <a:pt x="2920" y="4779"/>
                    </a:lnTo>
                    <a:lnTo>
                      <a:pt x="2945" y="4598"/>
                    </a:lnTo>
                    <a:lnTo>
                      <a:pt x="2805" y="4384"/>
                    </a:lnTo>
                    <a:lnTo>
                      <a:pt x="2698" y="4359"/>
                    </a:lnTo>
                    <a:lnTo>
                      <a:pt x="2631" y="4294"/>
                    </a:lnTo>
                    <a:lnTo>
                      <a:pt x="2616" y="4112"/>
                    </a:lnTo>
                    <a:lnTo>
                      <a:pt x="2509" y="3997"/>
                    </a:lnTo>
                    <a:lnTo>
                      <a:pt x="2369" y="3932"/>
                    </a:lnTo>
                    <a:lnTo>
                      <a:pt x="2327" y="3784"/>
                    </a:lnTo>
                    <a:lnTo>
                      <a:pt x="2353" y="3676"/>
                    </a:lnTo>
                    <a:lnTo>
                      <a:pt x="2312" y="3455"/>
                    </a:lnTo>
                    <a:lnTo>
                      <a:pt x="2081" y="3299"/>
                    </a:lnTo>
                    <a:lnTo>
                      <a:pt x="2008" y="3182"/>
                    </a:lnTo>
                    <a:lnTo>
                      <a:pt x="1917" y="3174"/>
                    </a:lnTo>
                    <a:lnTo>
                      <a:pt x="1917" y="3010"/>
                    </a:lnTo>
                    <a:lnTo>
                      <a:pt x="1810" y="2772"/>
                    </a:lnTo>
                    <a:lnTo>
                      <a:pt x="1719" y="2681"/>
                    </a:lnTo>
                    <a:lnTo>
                      <a:pt x="1792" y="2541"/>
                    </a:lnTo>
                    <a:lnTo>
                      <a:pt x="1769" y="1966"/>
                    </a:lnTo>
                    <a:lnTo>
                      <a:pt x="1727" y="1613"/>
                    </a:lnTo>
                    <a:lnTo>
                      <a:pt x="1792" y="1423"/>
                    </a:lnTo>
                    <a:lnTo>
                      <a:pt x="1875" y="1143"/>
                    </a:lnTo>
                    <a:lnTo>
                      <a:pt x="1842" y="987"/>
                    </a:lnTo>
                    <a:lnTo>
                      <a:pt x="1785" y="798"/>
                    </a:lnTo>
                    <a:lnTo>
                      <a:pt x="1891" y="987"/>
                    </a:lnTo>
                    <a:lnTo>
                      <a:pt x="2114" y="1086"/>
                    </a:lnTo>
                    <a:lnTo>
                      <a:pt x="2262" y="1317"/>
                    </a:lnTo>
                    <a:lnTo>
                      <a:pt x="2353" y="1406"/>
                    </a:lnTo>
                    <a:lnTo>
                      <a:pt x="2491" y="1382"/>
                    </a:lnTo>
                    <a:lnTo>
                      <a:pt x="2574" y="1317"/>
                    </a:lnTo>
                    <a:lnTo>
                      <a:pt x="2706" y="1447"/>
                    </a:lnTo>
                    <a:lnTo>
                      <a:pt x="2756" y="1546"/>
                    </a:lnTo>
                    <a:lnTo>
                      <a:pt x="2920" y="1554"/>
                    </a:lnTo>
                    <a:lnTo>
                      <a:pt x="3093" y="1644"/>
                    </a:lnTo>
                    <a:lnTo>
                      <a:pt x="3093" y="1727"/>
                    </a:lnTo>
                    <a:lnTo>
                      <a:pt x="2977" y="1860"/>
                    </a:lnTo>
                    <a:lnTo>
                      <a:pt x="2985" y="2008"/>
                    </a:lnTo>
                    <a:lnTo>
                      <a:pt x="3076" y="2205"/>
                    </a:lnTo>
                    <a:lnTo>
                      <a:pt x="3117" y="2491"/>
                    </a:lnTo>
                    <a:lnTo>
                      <a:pt x="3182" y="2624"/>
                    </a:lnTo>
                    <a:lnTo>
                      <a:pt x="3208" y="2821"/>
                    </a:lnTo>
                    <a:lnTo>
                      <a:pt x="3174" y="2928"/>
                    </a:lnTo>
                    <a:lnTo>
                      <a:pt x="3231" y="3068"/>
                    </a:lnTo>
                    <a:lnTo>
                      <a:pt x="3439" y="3356"/>
                    </a:lnTo>
                    <a:lnTo>
                      <a:pt x="3421" y="3439"/>
                    </a:lnTo>
                    <a:lnTo>
                      <a:pt x="3380" y="3512"/>
                    </a:lnTo>
                    <a:lnTo>
                      <a:pt x="3429" y="3626"/>
                    </a:lnTo>
                    <a:lnTo>
                      <a:pt x="3496" y="3626"/>
                    </a:lnTo>
                    <a:lnTo>
                      <a:pt x="3553" y="3717"/>
                    </a:lnTo>
                    <a:lnTo>
                      <a:pt x="3644" y="3990"/>
                    </a:lnTo>
                    <a:lnTo>
                      <a:pt x="3759" y="4039"/>
                    </a:lnTo>
                    <a:lnTo>
                      <a:pt x="3808" y="4169"/>
                    </a:lnTo>
                    <a:lnTo>
                      <a:pt x="3824" y="4359"/>
                    </a:lnTo>
                    <a:lnTo>
                      <a:pt x="3891" y="4434"/>
                    </a:lnTo>
                    <a:lnTo>
                      <a:pt x="3997" y="4465"/>
                    </a:lnTo>
                    <a:lnTo>
                      <a:pt x="4088" y="4655"/>
                    </a:lnTo>
                    <a:lnTo>
                      <a:pt x="4138" y="4795"/>
                    </a:lnTo>
                    <a:lnTo>
                      <a:pt x="4244" y="4886"/>
                    </a:lnTo>
                    <a:lnTo>
                      <a:pt x="4278" y="4969"/>
                    </a:lnTo>
                    <a:lnTo>
                      <a:pt x="4384" y="4969"/>
                    </a:lnTo>
                    <a:lnTo>
                      <a:pt x="4442" y="5018"/>
                    </a:lnTo>
                    <a:lnTo>
                      <a:pt x="4556" y="4969"/>
                    </a:lnTo>
                    <a:lnTo>
                      <a:pt x="4647" y="5042"/>
                    </a:lnTo>
                    <a:lnTo>
                      <a:pt x="4639" y="5231"/>
                    </a:lnTo>
                    <a:lnTo>
                      <a:pt x="4574" y="5338"/>
                    </a:lnTo>
                    <a:lnTo>
                      <a:pt x="4605" y="5561"/>
                    </a:lnTo>
                    <a:lnTo>
                      <a:pt x="4894" y="5823"/>
                    </a:lnTo>
                    <a:lnTo>
                      <a:pt x="4992" y="5808"/>
                    </a:lnTo>
                    <a:lnTo>
                      <a:pt x="5091" y="5839"/>
                    </a:lnTo>
                    <a:lnTo>
                      <a:pt x="5057" y="5995"/>
                    </a:lnTo>
                    <a:lnTo>
                      <a:pt x="5132" y="6127"/>
                    </a:lnTo>
                    <a:lnTo>
                      <a:pt x="5273" y="6169"/>
                    </a:lnTo>
                    <a:lnTo>
                      <a:pt x="5403" y="6143"/>
                    </a:lnTo>
                    <a:lnTo>
                      <a:pt x="5551" y="6325"/>
                    </a:lnTo>
                    <a:lnTo>
                      <a:pt x="5577" y="6449"/>
                    </a:lnTo>
                    <a:lnTo>
                      <a:pt x="5683" y="6514"/>
                    </a:lnTo>
                    <a:lnTo>
                      <a:pt x="5740" y="6457"/>
                    </a:lnTo>
                    <a:lnTo>
                      <a:pt x="5782" y="6514"/>
                    </a:lnTo>
                    <a:lnTo>
                      <a:pt x="5807" y="6621"/>
                    </a:lnTo>
                    <a:lnTo>
                      <a:pt x="5740" y="6696"/>
                    </a:lnTo>
                    <a:lnTo>
                      <a:pt x="5659" y="6605"/>
                    </a:lnTo>
                    <a:lnTo>
                      <a:pt x="5551" y="6646"/>
                    </a:lnTo>
                    <a:lnTo>
                      <a:pt x="5403" y="6802"/>
                    </a:lnTo>
                    <a:lnTo>
                      <a:pt x="5322" y="7031"/>
                    </a:lnTo>
                    <a:lnTo>
                      <a:pt x="5346" y="7197"/>
                    </a:lnTo>
                    <a:lnTo>
                      <a:pt x="5486" y="7296"/>
                    </a:lnTo>
                    <a:lnTo>
                      <a:pt x="5634" y="7304"/>
                    </a:lnTo>
                    <a:lnTo>
                      <a:pt x="5725" y="7387"/>
                    </a:lnTo>
                    <a:lnTo>
                      <a:pt x="6054" y="7649"/>
                    </a:lnTo>
                    <a:lnTo>
                      <a:pt x="6252" y="7691"/>
                    </a:lnTo>
                    <a:lnTo>
                      <a:pt x="6350" y="7691"/>
                    </a:lnTo>
                    <a:lnTo>
                      <a:pt x="6390" y="7789"/>
                    </a:lnTo>
                    <a:lnTo>
                      <a:pt x="6449" y="7945"/>
                    </a:lnTo>
                    <a:lnTo>
                      <a:pt x="6514" y="8044"/>
                    </a:lnTo>
                    <a:lnTo>
                      <a:pt x="6449" y="8192"/>
                    </a:lnTo>
                    <a:lnTo>
                      <a:pt x="6350" y="8234"/>
                    </a:lnTo>
                    <a:lnTo>
                      <a:pt x="6358" y="8291"/>
                    </a:lnTo>
                    <a:lnTo>
                      <a:pt x="6498" y="8364"/>
                    </a:lnTo>
                    <a:lnTo>
                      <a:pt x="6745" y="8472"/>
                    </a:lnTo>
                    <a:lnTo>
                      <a:pt x="6753" y="8571"/>
                    </a:lnTo>
                    <a:lnTo>
                      <a:pt x="6834" y="8628"/>
                    </a:lnTo>
                    <a:lnTo>
                      <a:pt x="7057" y="8818"/>
                    </a:lnTo>
                    <a:lnTo>
                      <a:pt x="7304" y="9146"/>
                    </a:lnTo>
                    <a:lnTo>
                      <a:pt x="7493" y="9483"/>
                    </a:lnTo>
                    <a:lnTo>
                      <a:pt x="7756" y="9755"/>
                    </a:lnTo>
                    <a:lnTo>
                      <a:pt x="7764" y="9927"/>
                    </a:lnTo>
                    <a:lnTo>
                      <a:pt x="8068" y="10306"/>
                    </a:lnTo>
                    <a:lnTo>
                      <a:pt x="8101" y="10470"/>
                    </a:lnTo>
                    <a:lnTo>
                      <a:pt x="8036" y="10626"/>
                    </a:lnTo>
                    <a:lnTo>
                      <a:pt x="8101" y="10733"/>
                    </a:lnTo>
                    <a:lnTo>
                      <a:pt x="8184" y="10971"/>
                    </a:lnTo>
                    <a:lnTo>
                      <a:pt x="8364" y="11433"/>
                    </a:lnTo>
                    <a:lnTo>
                      <a:pt x="8382" y="11613"/>
                    </a:lnTo>
                    <a:lnTo>
                      <a:pt x="8291" y="11761"/>
                    </a:lnTo>
                    <a:lnTo>
                      <a:pt x="8101" y="11935"/>
                    </a:lnTo>
                    <a:lnTo>
                      <a:pt x="8078" y="12026"/>
                    </a:lnTo>
                    <a:lnTo>
                      <a:pt x="8158" y="12041"/>
                    </a:lnTo>
                    <a:lnTo>
                      <a:pt x="8249" y="12132"/>
                    </a:lnTo>
                    <a:lnTo>
                      <a:pt x="8184" y="12213"/>
                    </a:lnTo>
                    <a:lnTo>
                      <a:pt x="7987" y="12205"/>
                    </a:lnTo>
                    <a:lnTo>
                      <a:pt x="7888" y="12262"/>
                    </a:lnTo>
                    <a:lnTo>
                      <a:pt x="7888" y="12345"/>
                    </a:lnTo>
                    <a:lnTo>
                      <a:pt x="8003" y="12634"/>
                    </a:lnTo>
                    <a:lnTo>
                      <a:pt x="8109" y="12740"/>
                    </a:lnTo>
                    <a:lnTo>
                      <a:pt x="8109" y="12864"/>
                    </a:lnTo>
                    <a:lnTo>
                      <a:pt x="8265" y="13070"/>
                    </a:lnTo>
                    <a:lnTo>
                      <a:pt x="8324" y="13267"/>
                    </a:lnTo>
                    <a:lnTo>
                      <a:pt x="8405" y="13332"/>
                    </a:lnTo>
                    <a:lnTo>
                      <a:pt x="8530" y="13332"/>
                    </a:lnTo>
                    <a:lnTo>
                      <a:pt x="8579" y="13431"/>
                    </a:lnTo>
                    <a:lnTo>
                      <a:pt x="8841" y="13496"/>
                    </a:lnTo>
                    <a:lnTo>
                      <a:pt x="9015" y="13457"/>
                    </a:lnTo>
                    <a:lnTo>
                      <a:pt x="9122" y="13480"/>
                    </a:lnTo>
                    <a:lnTo>
                      <a:pt x="9039" y="13579"/>
                    </a:lnTo>
                    <a:lnTo>
                      <a:pt x="9039" y="13654"/>
                    </a:lnTo>
                    <a:lnTo>
                      <a:pt x="9244" y="13719"/>
                    </a:lnTo>
                    <a:lnTo>
                      <a:pt x="9449" y="13917"/>
                    </a:lnTo>
                    <a:lnTo>
                      <a:pt x="9598" y="14148"/>
                    </a:lnTo>
                    <a:lnTo>
                      <a:pt x="9714" y="14327"/>
                    </a:lnTo>
                    <a:lnTo>
                      <a:pt x="9878" y="14394"/>
                    </a:lnTo>
                    <a:lnTo>
                      <a:pt x="9953" y="14369"/>
                    </a:lnTo>
                    <a:lnTo>
                      <a:pt x="10117" y="14434"/>
                    </a:lnTo>
                    <a:lnTo>
                      <a:pt x="10223" y="14444"/>
                    </a:lnTo>
                    <a:lnTo>
                      <a:pt x="10535" y="14566"/>
                    </a:lnTo>
                    <a:lnTo>
                      <a:pt x="10667" y="14582"/>
                    </a:lnTo>
                    <a:lnTo>
                      <a:pt x="10709" y="14517"/>
                    </a:lnTo>
                    <a:lnTo>
                      <a:pt x="10800" y="14509"/>
                    </a:lnTo>
                    <a:lnTo>
                      <a:pt x="10873" y="14608"/>
                    </a:lnTo>
                    <a:lnTo>
                      <a:pt x="11275" y="15002"/>
                    </a:lnTo>
                    <a:lnTo>
                      <a:pt x="11384" y="15018"/>
                    </a:lnTo>
                    <a:lnTo>
                      <a:pt x="11621" y="15265"/>
                    </a:lnTo>
                    <a:lnTo>
                      <a:pt x="11984" y="15405"/>
                    </a:lnTo>
                    <a:lnTo>
                      <a:pt x="12395" y="15462"/>
                    </a:lnTo>
                    <a:lnTo>
                      <a:pt x="12592" y="15569"/>
                    </a:lnTo>
                    <a:lnTo>
                      <a:pt x="12691" y="15735"/>
                    </a:lnTo>
                    <a:lnTo>
                      <a:pt x="12930" y="15750"/>
                    </a:lnTo>
                    <a:lnTo>
                      <a:pt x="13143" y="15849"/>
                    </a:lnTo>
                    <a:lnTo>
                      <a:pt x="13259" y="15808"/>
                    </a:lnTo>
                    <a:lnTo>
                      <a:pt x="13309" y="15841"/>
                    </a:lnTo>
                    <a:lnTo>
                      <a:pt x="13423" y="16023"/>
                    </a:lnTo>
                    <a:lnTo>
                      <a:pt x="13628" y="16122"/>
                    </a:lnTo>
                    <a:lnTo>
                      <a:pt x="13769" y="16137"/>
                    </a:lnTo>
                    <a:lnTo>
                      <a:pt x="13834" y="16112"/>
                    </a:lnTo>
                    <a:lnTo>
                      <a:pt x="13990" y="16210"/>
                    </a:lnTo>
                    <a:lnTo>
                      <a:pt x="14296" y="16327"/>
                    </a:lnTo>
                    <a:lnTo>
                      <a:pt x="14582" y="16327"/>
                    </a:lnTo>
                    <a:lnTo>
                      <a:pt x="14797" y="16449"/>
                    </a:lnTo>
                    <a:lnTo>
                      <a:pt x="15215" y="16597"/>
                    </a:lnTo>
                    <a:lnTo>
                      <a:pt x="15381" y="16589"/>
                    </a:lnTo>
                    <a:lnTo>
                      <a:pt x="15800" y="16408"/>
                    </a:lnTo>
                    <a:lnTo>
                      <a:pt x="15981" y="16392"/>
                    </a:lnTo>
                    <a:lnTo>
                      <a:pt x="16210" y="16244"/>
                    </a:lnTo>
                    <a:lnTo>
                      <a:pt x="16376" y="16220"/>
                    </a:lnTo>
                    <a:lnTo>
                      <a:pt x="16589" y="16202"/>
                    </a:lnTo>
                    <a:lnTo>
                      <a:pt x="16672" y="16210"/>
                    </a:lnTo>
                    <a:lnTo>
                      <a:pt x="16672" y="16161"/>
                    </a:lnTo>
                    <a:lnTo>
                      <a:pt x="16506" y="16137"/>
                    </a:lnTo>
                    <a:lnTo>
                      <a:pt x="16368" y="16137"/>
                    </a:lnTo>
                    <a:lnTo>
                      <a:pt x="16376" y="16062"/>
                    </a:lnTo>
                    <a:lnTo>
                      <a:pt x="16566" y="15956"/>
                    </a:lnTo>
                    <a:lnTo>
                      <a:pt x="16623" y="15981"/>
                    </a:lnTo>
                    <a:lnTo>
                      <a:pt x="16623" y="16072"/>
                    </a:lnTo>
                    <a:lnTo>
                      <a:pt x="16722" y="16023"/>
                    </a:lnTo>
                    <a:lnTo>
                      <a:pt x="16828" y="16023"/>
                    </a:lnTo>
                    <a:lnTo>
                      <a:pt x="16828" y="16088"/>
                    </a:lnTo>
                    <a:lnTo>
                      <a:pt x="16745" y="16096"/>
                    </a:lnTo>
                    <a:lnTo>
                      <a:pt x="16714" y="16137"/>
                    </a:lnTo>
                    <a:lnTo>
                      <a:pt x="16771" y="16161"/>
                    </a:lnTo>
                    <a:lnTo>
                      <a:pt x="16885" y="16153"/>
                    </a:lnTo>
                    <a:lnTo>
                      <a:pt x="17041" y="16210"/>
                    </a:lnTo>
                    <a:lnTo>
                      <a:pt x="17288" y="16376"/>
                    </a:lnTo>
                    <a:lnTo>
                      <a:pt x="17405" y="16475"/>
                    </a:lnTo>
                    <a:lnTo>
                      <a:pt x="17405" y="16426"/>
                    </a:lnTo>
                    <a:lnTo>
                      <a:pt x="17215" y="16236"/>
                    </a:lnTo>
                    <a:lnTo>
                      <a:pt x="16943" y="16112"/>
                    </a:lnTo>
                    <a:lnTo>
                      <a:pt x="16935" y="16062"/>
                    </a:lnTo>
                    <a:lnTo>
                      <a:pt x="16992" y="16062"/>
                    </a:lnTo>
                    <a:lnTo>
                      <a:pt x="17018" y="16088"/>
                    </a:lnTo>
                    <a:lnTo>
                      <a:pt x="17182" y="16122"/>
                    </a:lnTo>
                    <a:lnTo>
                      <a:pt x="17322" y="16244"/>
                    </a:lnTo>
                    <a:lnTo>
                      <a:pt x="17470" y="16426"/>
                    </a:lnTo>
                    <a:lnTo>
                      <a:pt x="17470" y="16499"/>
                    </a:lnTo>
                    <a:lnTo>
                      <a:pt x="17543" y="16589"/>
                    </a:lnTo>
                    <a:lnTo>
                      <a:pt x="18111" y="17067"/>
                    </a:lnTo>
                    <a:lnTo>
                      <a:pt x="18293" y="17124"/>
                    </a:lnTo>
                    <a:lnTo>
                      <a:pt x="18317" y="17223"/>
                    </a:lnTo>
                    <a:lnTo>
                      <a:pt x="18548" y="17395"/>
                    </a:lnTo>
                    <a:lnTo>
                      <a:pt x="18678" y="17561"/>
                    </a:lnTo>
                    <a:lnTo>
                      <a:pt x="18703" y="17535"/>
                    </a:lnTo>
                    <a:lnTo>
                      <a:pt x="18737" y="17444"/>
                    </a:lnTo>
                    <a:lnTo>
                      <a:pt x="18810" y="17387"/>
                    </a:lnTo>
                    <a:lnTo>
                      <a:pt x="18818" y="17314"/>
                    </a:lnTo>
                    <a:lnTo>
                      <a:pt x="18802" y="17296"/>
                    </a:lnTo>
                    <a:lnTo>
                      <a:pt x="18761" y="17231"/>
                    </a:lnTo>
                    <a:lnTo>
                      <a:pt x="18776" y="17140"/>
                    </a:lnTo>
                    <a:lnTo>
                      <a:pt x="18761" y="17099"/>
                    </a:lnTo>
                    <a:lnTo>
                      <a:pt x="18745" y="16968"/>
                    </a:lnTo>
                    <a:lnTo>
                      <a:pt x="19246" y="16187"/>
                    </a:lnTo>
                    <a:lnTo>
                      <a:pt x="20306" y="16179"/>
                    </a:lnTo>
                    <a:lnTo>
                      <a:pt x="20389" y="16080"/>
                    </a:lnTo>
                    <a:lnTo>
                      <a:pt x="20381" y="15973"/>
                    </a:lnTo>
                    <a:lnTo>
                      <a:pt x="20291" y="15924"/>
                    </a:lnTo>
                    <a:lnTo>
                      <a:pt x="20150" y="15914"/>
                    </a:lnTo>
                    <a:lnTo>
                      <a:pt x="20093" y="15849"/>
                    </a:lnTo>
                    <a:lnTo>
                      <a:pt x="20077" y="15735"/>
                    </a:lnTo>
                    <a:lnTo>
                      <a:pt x="20020" y="15618"/>
                    </a:lnTo>
                    <a:lnTo>
                      <a:pt x="19921" y="15618"/>
                    </a:lnTo>
                    <a:lnTo>
                      <a:pt x="19789" y="15537"/>
                    </a:lnTo>
                    <a:lnTo>
                      <a:pt x="19657" y="15371"/>
                    </a:lnTo>
                    <a:lnTo>
                      <a:pt x="19615" y="15283"/>
                    </a:lnTo>
                    <a:lnTo>
                      <a:pt x="19493" y="15184"/>
                    </a:lnTo>
                    <a:lnTo>
                      <a:pt x="19838" y="15150"/>
                    </a:lnTo>
                    <a:lnTo>
                      <a:pt x="19872" y="14714"/>
                    </a:lnTo>
                    <a:lnTo>
                      <a:pt x="21311" y="14740"/>
                    </a:lnTo>
                    <a:lnTo>
                      <a:pt x="21319" y="14623"/>
                    </a:lnTo>
                    <a:lnTo>
                      <a:pt x="21410" y="14558"/>
                    </a:lnTo>
                    <a:lnTo>
                      <a:pt x="21532" y="14566"/>
                    </a:lnTo>
                    <a:lnTo>
                      <a:pt x="21540" y="14631"/>
                    </a:lnTo>
                    <a:lnTo>
                      <a:pt x="21574" y="14657"/>
                    </a:lnTo>
                    <a:lnTo>
                      <a:pt x="21607" y="14608"/>
                    </a:lnTo>
                    <a:lnTo>
                      <a:pt x="21672" y="14600"/>
                    </a:lnTo>
                    <a:lnTo>
                      <a:pt x="21680" y="14558"/>
                    </a:lnTo>
                    <a:lnTo>
                      <a:pt x="21787" y="14418"/>
                    </a:lnTo>
                    <a:lnTo>
                      <a:pt x="21820" y="14296"/>
                    </a:lnTo>
                    <a:lnTo>
                      <a:pt x="21854" y="14229"/>
                    </a:lnTo>
                    <a:lnTo>
                      <a:pt x="21953" y="14187"/>
                    </a:lnTo>
                    <a:lnTo>
                      <a:pt x="22010" y="14197"/>
                    </a:lnTo>
                    <a:lnTo>
                      <a:pt x="22150" y="14065"/>
                    </a:lnTo>
                    <a:lnTo>
                      <a:pt x="22330" y="13859"/>
                    </a:lnTo>
                    <a:lnTo>
                      <a:pt x="22428" y="13826"/>
                    </a:lnTo>
                    <a:lnTo>
                      <a:pt x="22413" y="14000"/>
                    </a:lnTo>
                    <a:lnTo>
                      <a:pt x="22330" y="14073"/>
                    </a:lnTo>
                    <a:lnTo>
                      <a:pt x="22340" y="14122"/>
                    </a:lnTo>
                    <a:lnTo>
                      <a:pt x="22527" y="14236"/>
                    </a:lnTo>
                    <a:lnTo>
                      <a:pt x="22594" y="14394"/>
                    </a:lnTo>
                    <a:lnTo>
                      <a:pt x="22626" y="14353"/>
                    </a:lnTo>
                    <a:lnTo>
                      <a:pt x="22784" y="14088"/>
                    </a:lnTo>
                    <a:lnTo>
                      <a:pt x="22914" y="13571"/>
                    </a:lnTo>
                    <a:lnTo>
                      <a:pt x="22997" y="13431"/>
                    </a:lnTo>
                    <a:lnTo>
                      <a:pt x="22914" y="13439"/>
                    </a:lnTo>
                    <a:lnTo>
                      <a:pt x="22833" y="13522"/>
                    </a:lnTo>
                    <a:lnTo>
                      <a:pt x="22766" y="13488"/>
                    </a:lnTo>
                    <a:lnTo>
                      <a:pt x="22766" y="13423"/>
                    </a:lnTo>
                    <a:lnTo>
                      <a:pt x="22947" y="13226"/>
                    </a:lnTo>
                    <a:lnTo>
                      <a:pt x="22981" y="13111"/>
                    </a:lnTo>
                    <a:lnTo>
                      <a:pt x="22841" y="13111"/>
                    </a:lnTo>
                    <a:lnTo>
                      <a:pt x="22734" y="13020"/>
                    </a:lnTo>
                    <a:lnTo>
                      <a:pt x="22784" y="12953"/>
                    </a:lnTo>
                    <a:lnTo>
                      <a:pt x="22947" y="12855"/>
                    </a:lnTo>
                    <a:lnTo>
                      <a:pt x="22963" y="12634"/>
                    </a:lnTo>
                    <a:lnTo>
                      <a:pt x="23038" y="12519"/>
                    </a:lnTo>
                    <a:lnTo>
                      <a:pt x="23400" y="12189"/>
                    </a:lnTo>
                    <a:lnTo>
                      <a:pt x="23589" y="11878"/>
                    </a:lnTo>
                    <a:lnTo>
                      <a:pt x="23721" y="11670"/>
                    </a:lnTo>
                    <a:lnTo>
                      <a:pt x="23704" y="11491"/>
                    </a:lnTo>
                    <a:lnTo>
                      <a:pt x="23465" y="11187"/>
                    </a:lnTo>
                    <a:lnTo>
                      <a:pt x="23309" y="11195"/>
                    </a:lnTo>
                    <a:lnTo>
                      <a:pt x="23342" y="11293"/>
                    </a:lnTo>
                    <a:lnTo>
                      <a:pt x="23251" y="11325"/>
                    </a:lnTo>
                    <a:lnTo>
                      <a:pt x="22865" y="11226"/>
                    </a:lnTo>
                    <a:lnTo>
                      <a:pt x="22545" y="11244"/>
                    </a:lnTo>
                    <a:lnTo>
                      <a:pt x="22553" y="11325"/>
                    </a:lnTo>
                    <a:lnTo>
                      <a:pt x="22355" y="11423"/>
                    </a:lnTo>
                    <a:lnTo>
                      <a:pt x="22280" y="11350"/>
                    </a:lnTo>
                    <a:lnTo>
                      <a:pt x="22075" y="11374"/>
                    </a:lnTo>
                    <a:lnTo>
                      <a:pt x="21960" y="11540"/>
                    </a:lnTo>
                    <a:lnTo>
                      <a:pt x="21254" y="11532"/>
                    </a:lnTo>
                    <a:lnTo>
                      <a:pt x="20711" y="11662"/>
                    </a:lnTo>
                    <a:lnTo>
                      <a:pt x="20711" y="11779"/>
                    </a:lnTo>
                    <a:lnTo>
                      <a:pt x="20841" y="11795"/>
                    </a:lnTo>
                    <a:lnTo>
                      <a:pt x="20537" y="12140"/>
                    </a:lnTo>
                    <a:lnTo>
                      <a:pt x="20514" y="12649"/>
                    </a:lnTo>
                    <a:lnTo>
                      <a:pt x="20537" y="12716"/>
                    </a:lnTo>
                    <a:lnTo>
                      <a:pt x="20233" y="13036"/>
                    </a:lnTo>
                    <a:lnTo>
                      <a:pt x="20233" y="13324"/>
                    </a:lnTo>
                    <a:lnTo>
                      <a:pt x="20077" y="13514"/>
                    </a:lnTo>
                    <a:lnTo>
                      <a:pt x="19953" y="13546"/>
                    </a:lnTo>
                    <a:lnTo>
                      <a:pt x="19584" y="13743"/>
                    </a:lnTo>
                    <a:lnTo>
                      <a:pt x="19608" y="13769"/>
                    </a:lnTo>
                    <a:lnTo>
                      <a:pt x="19773" y="13662"/>
                    </a:lnTo>
                    <a:lnTo>
                      <a:pt x="19773" y="13662"/>
                    </a:lnTo>
                    <a:lnTo>
                      <a:pt x="19732" y="13810"/>
                    </a:lnTo>
                    <a:lnTo>
                      <a:pt x="19724" y="14039"/>
                    </a:lnTo>
                    <a:lnTo>
                      <a:pt x="19566" y="14236"/>
                    </a:lnTo>
                    <a:lnTo>
                      <a:pt x="19467" y="14236"/>
                    </a:lnTo>
                    <a:lnTo>
                      <a:pt x="19436" y="14327"/>
                    </a:lnTo>
                    <a:lnTo>
                      <a:pt x="19337" y="14236"/>
                    </a:lnTo>
                    <a:lnTo>
                      <a:pt x="19148" y="14155"/>
                    </a:lnTo>
                    <a:lnTo>
                      <a:pt x="19189" y="14049"/>
                    </a:lnTo>
                    <a:lnTo>
                      <a:pt x="19345" y="13966"/>
                    </a:lnTo>
                    <a:lnTo>
                      <a:pt x="19114" y="13901"/>
                    </a:lnTo>
                    <a:lnTo>
                      <a:pt x="19041" y="14000"/>
                    </a:lnTo>
                    <a:lnTo>
                      <a:pt x="18867" y="13940"/>
                    </a:lnTo>
                    <a:lnTo>
                      <a:pt x="18646" y="13950"/>
                    </a:lnTo>
                    <a:lnTo>
                      <a:pt x="18498" y="14073"/>
                    </a:lnTo>
                    <a:lnTo>
                      <a:pt x="18301" y="14080"/>
                    </a:lnTo>
                    <a:lnTo>
                      <a:pt x="18013" y="14106"/>
                    </a:lnTo>
                    <a:lnTo>
                      <a:pt x="17963" y="14179"/>
                    </a:lnTo>
                    <a:lnTo>
                      <a:pt x="17618" y="14369"/>
                    </a:lnTo>
                    <a:lnTo>
                      <a:pt x="17519" y="14369"/>
                    </a:lnTo>
                    <a:lnTo>
                      <a:pt x="17454" y="14286"/>
                    </a:lnTo>
                    <a:lnTo>
                      <a:pt x="17174" y="14345"/>
                    </a:lnTo>
                    <a:lnTo>
                      <a:pt x="16968" y="14444"/>
                    </a:lnTo>
                    <a:lnTo>
                      <a:pt x="16911" y="14229"/>
                    </a:lnTo>
                    <a:lnTo>
                      <a:pt x="16722" y="13974"/>
                    </a:lnTo>
                    <a:lnTo>
                      <a:pt x="16475" y="13867"/>
                    </a:lnTo>
                    <a:lnTo>
                      <a:pt x="16425" y="13810"/>
                    </a:lnTo>
                    <a:lnTo>
                      <a:pt x="16195" y="13802"/>
                    </a:lnTo>
                    <a:lnTo>
                      <a:pt x="16121" y="13818"/>
                    </a:lnTo>
                    <a:lnTo>
                      <a:pt x="16005" y="13703"/>
                    </a:lnTo>
                    <a:lnTo>
                      <a:pt x="15667" y="13291"/>
                    </a:lnTo>
                    <a:lnTo>
                      <a:pt x="15618" y="13161"/>
                    </a:lnTo>
                    <a:lnTo>
                      <a:pt x="15636" y="13036"/>
                    </a:lnTo>
                    <a:lnTo>
                      <a:pt x="15480" y="12805"/>
                    </a:lnTo>
                    <a:lnTo>
                      <a:pt x="15405" y="12626"/>
                    </a:lnTo>
                    <a:lnTo>
                      <a:pt x="14953" y="12132"/>
                    </a:lnTo>
                    <a:lnTo>
                      <a:pt x="14911" y="11976"/>
                    </a:lnTo>
                    <a:lnTo>
                      <a:pt x="14821" y="11828"/>
                    </a:lnTo>
                    <a:lnTo>
                      <a:pt x="14878" y="11720"/>
                    </a:lnTo>
                    <a:lnTo>
                      <a:pt x="14838" y="11605"/>
                    </a:lnTo>
                    <a:lnTo>
                      <a:pt x="14740" y="11260"/>
                    </a:lnTo>
                    <a:lnTo>
                      <a:pt x="14615" y="11153"/>
                    </a:lnTo>
                    <a:lnTo>
                      <a:pt x="14641" y="10971"/>
                    </a:lnTo>
                    <a:lnTo>
                      <a:pt x="14821" y="11210"/>
                    </a:lnTo>
                    <a:lnTo>
                      <a:pt x="14846" y="11499"/>
                    </a:lnTo>
                    <a:lnTo>
                      <a:pt x="14904" y="11449"/>
                    </a:lnTo>
                    <a:lnTo>
                      <a:pt x="14896" y="11210"/>
                    </a:lnTo>
                    <a:lnTo>
                      <a:pt x="14680" y="10873"/>
                    </a:lnTo>
                    <a:lnTo>
                      <a:pt x="14706" y="10693"/>
                    </a:lnTo>
                    <a:lnTo>
                      <a:pt x="14649" y="10371"/>
                    </a:lnTo>
                    <a:lnTo>
                      <a:pt x="14607" y="10239"/>
                    </a:lnTo>
                    <a:lnTo>
                      <a:pt x="14740" y="10067"/>
                    </a:lnTo>
                    <a:lnTo>
                      <a:pt x="14779" y="9673"/>
                    </a:lnTo>
                    <a:lnTo>
                      <a:pt x="14740" y="9418"/>
                    </a:lnTo>
                    <a:lnTo>
                      <a:pt x="14829" y="9005"/>
                    </a:lnTo>
                    <a:lnTo>
                      <a:pt x="14821" y="8891"/>
                    </a:lnTo>
                    <a:lnTo>
                      <a:pt x="14878" y="8776"/>
                    </a:lnTo>
                    <a:lnTo>
                      <a:pt x="14821" y="8701"/>
                    </a:lnTo>
                    <a:lnTo>
                      <a:pt x="14821" y="8504"/>
                    </a:lnTo>
                    <a:lnTo>
                      <a:pt x="14911" y="8423"/>
                    </a:lnTo>
                    <a:lnTo>
                      <a:pt x="14961" y="8192"/>
                    </a:lnTo>
                    <a:lnTo>
                      <a:pt x="14994" y="8109"/>
                    </a:lnTo>
                    <a:lnTo>
                      <a:pt x="14888" y="8028"/>
                    </a:lnTo>
                    <a:lnTo>
                      <a:pt x="14994" y="7904"/>
                    </a:lnTo>
                    <a:lnTo>
                      <a:pt x="14994" y="7665"/>
                    </a:lnTo>
                    <a:lnTo>
                      <a:pt x="15135" y="7683"/>
                    </a:lnTo>
                    <a:lnTo>
                      <a:pt x="15109" y="7831"/>
                    </a:lnTo>
                    <a:lnTo>
                      <a:pt x="15085" y="7912"/>
                    </a:lnTo>
                    <a:lnTo>
                      <a:pt x="15085" y="7912"/>
                    </a:lnTo>
                    <a:lnTo>
                      <a:pt x="15174" y="7904"/>
                    </a:lnTo>
                    <a:lnTo>
                      <a:pt x="15200" y="7756"/>
                    </a:lnTo>
                    <a:lnTo>
                      <a:pt x="15322" y="7584"/>
                    </a:lnTo>
                    <a:lnTo>
                      <a:pt x="15371" y="7395"/>
                    </a:lnTo>
                    <a:lnTo>
                      <a:pt x="15439" y="7320"/>
                    </a:lnTo>
                    <a:lnTo>
                      <a:pt x="15462" y="7106"/>
                    </a:lnTo>
                    <a:lnTo>
                      <a:pt x="15488" y="7024"/>
                    </a:lnTo>
                    <a:lnTo>
                      <a:pt x="15371" y="7122"/>
                    </a:lnTo>
                    <a:lnTo>
                      <a:pt x="15322" y="7361"/>
                    </a:lnTo>
                    <a:lnTo>
                      <a:pt x="15184" y="7452"/>
                    </a:lnTo>
                    <a:lnTo>
                      <a:pt x="15184" y="7452"/>
                    </a:lnTo>
                    <a:lnTo>
                      <a:pt x="15223" y="7337"/>
                    </a:lnTo>
                    <a:lnTo>
                      <a:pt x="15150" y="7304"/>
                    </a:lnTo>
                    <a:lnTo>
                      <a:pt x="15101" y="7197"/>
                    </a:lnTo>
                    <a:lnTo>
                      <a:pt x="14953" y="7164"/>
                    </a:lnTo>
                    <a:lnTo>
                      <a:pt x="14797" y="7081"/>
                    </a:lnTo>
                    <a:lnTo>
                      <a:pt x="14525" y="6992"/>
                    </a:lnTo>
                    <a:lnTo>
                      <a:pt x="14384" y="6860"/>
                    </a:lnTo>
                    <a:lnTo>
                      <a:pt x="14286" y="6802"/>
                    </a:lnTo>
                    <a:lnTo>
                      <a:pt x="14179" y="6818"/>
                    </a:lnTo>
                    <a:lnTo>
                      <a:pt x="14080" y="6777"/>
                    </a:lnTo>
                    <a:lnTo>
                      <a:pt x="14065" y="6761"/>
                    </a:lnTo>
                    <a:lnTo>
                      <a:pt x="13990" y="6670"/>
                    </a:lnTo>
                    <a:lnTo>
                      <a:pt x="13999" y="6457"/>
                    </a:lnTo>
                    <a:lnTo>
                      <a:pt x="13834" y="5971"/>
                    </a:lnTo>
                    <a:lnTo>
                      <a:pt x="13818" y="5922"/>
                    </a:lnTo>
                    <a:lnTo>
                      <a:pt x="13818" y="5881"/>
                    </a:lnTo>
                    <a:lnTo>
                      <a:pt x="13834" y="5725"/>
                    </a:lnTo>
                    <a:lnTo>
                      <a:pt x="13851" y="5584"/>
                    </a:lnTo>
                    <a:lnTo>
                      <a:pt x="13711" y="5436"/>
                    </a:lnTo>
                    <a:lnTo>
                      <a:pt x="13636" y="5296"/>
                    </a:lnTo>
                    <a:lnTo>
                      <a:pt x="13595" y="5140"/>
                    </a:lnTo>
                    <a:lnTo>
                      <a:pt x="13465" y="5067"/>
                    </a:lnTo>
                    <a:lnTo>
                      <a:pt x="13431" y="4959"/>
                    </a:lnTo>
                    <a:lnTo>
                      <a:pt x="13366" y="4919"/>
                    </a:lnTo>
                    <a:lnTo>
                      <a:pt x="13259" y="4613"/>
                    </a:lnTo>
                    <a:lnTo>
                      <a:pt x="13210" y="4499"/>
                    </a:lnTo>
                    <a:lnTo>
                      <a:pt x="13127" y="4457"/>
                    </a:lnTo>
                    <a:lnTo>
                      <a:pt x="13111" y="4260"/>
                    </a:lnTo>
                    <a:lnTo>
                      <a:pt x="13093" y="4138"/>
                    </a:lnTo>
                    <a:lnTo>
                      <a:pt x="13044" y="4063"/>
                    </a:lnTo>
                    <a:lnTo>
                      <a:pt x="12979" y="3891"/>
                    </a:lnTo>
                    <a:lnTo>
                      <a:pt x="12855" y="3693"/>
                    </a:lnTo>
                    <a:lnTo>
                      <a:pt x="12691" y="3561"/>
                    </a:lnTo>
                    <a:lnTo>
                      <a:pt x="12618" y="3439"/>
                    </a:lnTo>
                    <a:lnTo>
                      <a:pt x="12509" y="3380"/>
                    </a:lnTo>
                    <a:lnTo>
                      <a:pt x="12403" y="3397"/>
                    </a:lnTo>
                    <a:lnTo>
                      <a:pt x="12371" y="3356"/>
                    </a:lnTo>
                    <a:lnTo>
                      <a:pt x="12304" y="3322"/>
                    </a:lnTo>
                    <a:lnTo>
                      <a:pt x="12148" y="3330"/>
                    </a:lnTo>
                    <a:lnTo>
                      <a:pt x="12008" y="3314"/>
                    </a:lnTo>
                    <a:lnTo>
                      <a:pt x="11860" y="3307"/>
                    </a:lnTo>
                    <a:lnTo>
                      <a:pt x="11810" y="3413"/>
                    </a:lnTo>
                    <a:lnTo>
                      <a:pt x="11745" y="3421"/>
                    </a:lnTo>
                    <a:lnTo>
                      <a:pt x="11729" y="3397"/>
                    </a:lnTo>
                    <a:lnTo>
                      <a:pt x="11670" y="3380"/>
                    </a:lnTo>
                    <a:lnTo>
                      <a:pt x="11571" y="3413"/>
                    </a:lnTo>
                    <a:lnTo>
                      <a:pt x="11483" y="3504"/>
                    </a:lnTo>
                    <a:lnTo>
                      <a:pt x="11366" y="3725"/>
                    </a:lnTo>
                    <a:lnTo>
                      <a:pt x="11293" y="3816"/>
                    </a:lnTo>
                    <a:lnTo>
                      <a:pt x="11309" y="3857"/>
                    </a:lnTo>
                    <a:lnTo>
                      <a:pt x="11293" y="3932"/>
                    </a:lnTo>
                    <a:lnTo>
                      <a:pt x="11210" y="3956"/>
                    </a:lnTo>
                    <a:lnTo>
                      <a:pt x="11096" y="4047"/>
                    </a:lnTo>
                    <a:lnTo>
                      <a:pt x="11078" y="4096"/>
                    </a:lnTo>
                    <a:lnTo>
                      <a:pt x="10997" y="4130"/>
                    </a:lnTo>
                    <a:lnTo>
                      <a:pt x="10930" y="4120"/>
                    </a:lnTo>
                    <a:lnTo>
                      <a:pt x="10881" y="4063"/>
                    </a:lnTo>
                    <a:lnTo>
                      <a:pt x="10709" y="3982"/>
                    </a:lnTo>
                    <a:lnTo>
                      <a:pt x="10569" y="3932"/>
                    </a:lnTo>
                    <a:lnTo>
                      <a:pt x="10553" y="3873"/>
                    </a:lnTo>
                    <a:lnTo>
                      <a:pt x="10379" y="3792"/>
                    </a:lnTo>
                    <a:lnTo>
                      <a:pt x="10288" y="3792"/>
                    </a:lnTo>
                    <a:lnTo>
                      <a:pt x="10231" y="3735"/>
                    </a:lnTo>
                    <a:lnTo>
                      <a:pt x="10223" y="3676"/>
                    </a:lnTo>
                    <a:lnTo>
                      <a:pt x="10190" y="3618"/>
                    </a:lnTo>
                    <a:lnTo>
                      <a:pt x="10109" y="3587"/>
                    </a:lnTo>
                    <a:lnTo>
                      <a:pt x="10059" y="3587"/>
                    </a:lnTo>
                    <a:lnTo>
                      <a:pt x="9992" y="3520"/>
                    </a:lnTo>
                    <a:lnTo>
                      <a:pt x="9935" y="3520"/>
                    </a:lnTo>
                    <a:lnTo>
                      <a:pt x="9943" y="3478"/>
                    </a:lnTo>
                    <a:lnTo>
                      <a:pt x="9911" y="3364"/>
                    </a:lnTo>
                    <a:lnTo>
                      <a:pt x="9795" y="3224"/>
                    </a:lnTo>
                    <a:lnTo>
                      <a:pt x="9647" y="3060"/>
                    </a:lnTo>
                    <a:lnTo>
                      <a:pt x="9647" y="2995"/>
                    </a:lnTo>
                    <a:lnTo>
                      <a:pt x="9746" y="2969"/>
                    </a:lnTo>
                    <a:lnTo>
                      <a:pt x="9795" y="2935"/>
                    </a:lnTo>
                    <a:lnTo>
                      <a:pt x="9787" y="2813"/>
                    </a:lnTo>
                    <a:lnTo>
                      <a:pt x="9696" y="2722"/>
                    </a:lnTo>
                    <a:lnTo>
                      <a:pt x="9665" y="2657"/>
                    </a:lnTo>
                    <a:lnTo>
                      <a:pt x="9615" y="2649"/>
                    </a:lnTo>
                    <a:lnTo>
                      <a:pt x="9566" y="2582"/>
                    </a:lnTo>
                    <a:lnTo>
                      <a:pt x="9540" y="2393"/>
                    </a:lnTo>
                    <a:lnTo>
                      <a:pt x="9467" y="2278"/>
                    </a:lnTo>
                    <a:lnTo>
                      <a:pt x="9351" y="2205"/>
                    </a:lnTo>
                    <a:lnTo>
                      <a:pt x="9252" y="2171"/>
                    </a:lnTo>
                    <a:lnTo>
                      <a:pt x="9294" y="2106"/>
                    </a:lnTo>
                    <a:lnTo>
                      <a:pt x="9301" y="2031"/>
                    </a:lnTo>
                    <a:lnTo>
                      <a:pt x="9179" y="1933"/>
                    </a:lnTo>
                    <a:lnTo>
                      <a:pt x="9047" y="1883"/>
                    </a:lnTo>
                    <a:lnTo>
                      <a:pt x="9080" y="1800"/>
                    </a:lnTo>
                    <a:lnTo>
                      <a:pt x="9005" y="1694"/>
                    </a:lnTo>
                    <a:lnTo>
                      <a:pt x="8917" y="1686"/>
                    </a:lnTo>
                    <a:lnTo>
                      <a:pt x="8899" y="1613"/>
                    </a:lnTo>
                    <a:lnTo>
                      <a:pt x="8826" y="1522"/>
                    </a:lnTo>
                    <a:lnTo>
                      <a:pt x="8693" y="1333"/>
                    </a:lnTo>
                    <a:lnTo>
                      <a:pt x="8545" y="1242"/>
                    </a:lnTo>
                    <a:lnTo>
                      <a:pt x="7205" y="1200"/>
                    </a:lnTo>
                    <a:lnTo>
                      <a:pt x="7189" y="1504"/>
                    </a:lnTo>
                    <a:lnTo>
                      <a:pt x="4821" y="1431"/>
                    </a:lnTo>
                    <a:lnTo>
                      <a:pt x="1998" y="140"/>
                    </a:lnTo>
                    <a:lnTo>
                      <a:pt x="2031" y="73"/>
                    </a:lnTo>
                    <a:lnTo>
                      <a:pt x="19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1190338" y="-1004527"/>
                <a:ext cx="9183" cy="1083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18" extrusionOk="0">
                    <a:moveTo>
                      <a:pt x="9" y="1"/>
                    </a:moveTo>
                    <a:lnTo>
                      <a:pt x="1" y="108"/>
                    </a:lnTo>
                    <a:lnTo>
                      <a:pt x="74" y="117"/>
                    </a:lnTo>
                    <a:lnTo>
                      <a:pt x="99" y="27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277488" y="788720"/>
                <a:ext cx="23418" cy="37101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04" extrusionOk="0">
                    <a:moveTo>
                      <a:pt x="24" y="0"/>
                    </a:moveTo>
                    <a:lnTo>
                      <a:pt x="0" y="58"/>
                    </a:lnTo>
                    <a:lnTo>
                      <a:pt x="65" y="263"/>
                    </a:lnTo>
                    <a:lnTo>
                      <a:pt x="148" y="395"/>
                    </a:lnTo>
                    <a:cubicBezTo>
                      <a:pt x="164" y="395"/>
                      <a:pt x="237" y="403"/>
                      <a:pt x="237" y="403"/>
                    </a:cubicBezTo>
                    <a:lnTo>
                      <a:pt x="255" y="289"/>
                    </a:lnTo>
                    <a:lnTo>
                      <a:pt x="138" y="7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224500" y="981205"/>
                <a:ext cx="46193" cy="43254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71" extrusionOk="0">
                    <a:moveTo>
                      <a:pt x="469" y="1"/>
                    </a:moveTo>
                    <a:lnTo>
                      <a:pt x="403" y="19"/>
                    </a:lnTo>
                    <a:lnTo>
                      <a:pt x="330" y="11"/>
                    </a:lnTo>
                    <a:lnTo>
                      <a:pt x="255" y="42"/>
                    </a:lnTo>
                    <a:lnTo>
                      <a:pt x="99" y="198"/>
                    </a:lnTo>
                    <a:lnTo>
                      <a:pt x="1" y="471"/>
                    </a:lnTo>
                    <a:lnTo>
                      <a:pt x="1" y="471"/>
                    </a:lnTo>
                    <a:lnTo>
                      <a:pt x="66" y="455"/>
                    </a:lnTo>
                    <a:lnTo>
                      <a:pt x="91" y="396"/>
                    </a:lnTo>
                    <a:lnTo>
                      <a:pt x="271" y="216"/>
                    </a:lnTo>
                    <a:lnTo>
                      <a:pt x="362" y="208"/>
                    </a:lnTo>
                    <a:lnTo>
                      <a:pt x="502" y="60"/>
                    </a:lnTo>
                    <a:lnTo>
                      <a:pt x="46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338558" y="970736"/>
                <a:ext cx="34163" cy="1671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82" extrusionOk="0">
                    <a:moveTo>
                      <a:pt x="273" y="0"/>
                    </a:moveTo>
                    <a:lnTo>
                      <a:pt x="156" y="8"/>
                    </a:lnTo>
                    <a:lnTo>
                      <a:pt x="125" y="83"/>
                    </a:lnTo>
                    <a:lnTo>
                      <a:pt x="0" y="133"/>
                    </a:lnTo>
                    <a:lnTo>
                      <a:pt x="125" y="182"/>
                    </a:lnTo>
                    <a:lnTo>
                      <a:pt x="304" y="164"/>
                    </a:lnTo>
                    <a:lnTo>
                      <a:pt x="371" y="65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238091" y="1010775"/>
                <a:ext cx="20387" cy="15153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65" extrusionOk="0">
                    <a:moveTo>
                      <a:pt x="182" y="1"/>
                    </a:moveTo>
                    <a:lnTo>
                      <a:pt x="66" y="66"/>
                    </a:lnTo>
                    <a:lnTo>
                      <a:pt x="1" y="149"/>
                    </a:lnTo>
                    <a:lnTo>
                      <a:pt x="50" y="164"/>
                    </a:lnTo>
                    <a:lnTo>
                      <a:pt x="172" y="141"/>
                    </a:lnTo>
                    <a:lnTo>
                      <a:pt x="222" y="34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295580" y="951909"/>
                <a:ext cx="44540" cy="21214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31" extrusionOk="0">
                    <a:moveTo>
                      <a:pt x="395" y="0"/>
                    </a:moveTo>
                    <a:lnTo>
                      <a:pt x="156" y="57"/>
                    </a:lnTo>
                    <a:lnTo>
                      <a:pt x="32" y="65"/>
                    </a:lnTo>
                    <a:lnTo>
                      <a:pt x="0" y="140"/>
                    </a:lnTo>
                    <a:lnTo>
                      <a:pt x="81" y="182"/>
                    </a:lnTo>
                    <a:lnTo>
                      <a:pt x="279" y="190"/>
                    </a:lnTo>
                    <a:lnTo>
                      <a:pt x="346" y="231"/>
                    </a:lnTo>
                    <a:lnTo>
                      <a:pt x="453" y="172"/>
                    </a:lnTo>
                    <a:lnTo>
                      <a:pt x="484" y="7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287223" y="920135"/>
                <a:ext cx="33979" cy="34897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80" extrusionOk="0">
                    <a:moveTo>
                      <a:pt x="289" y="1"/>
                    </a:moveTo>
                    <a:lnTo>
                      <a:pt x="180" y="83"/>
                    </a:lnTo>
                    <a:lnTo>
                      <a:pt x="99" y="123"/>
                    </a:lnTo>
                    <a:lnTo>
                      <a:pt x="1" y="232"/>
                    </a:lnTo>
                    <a:lnTo>
                      <a:pt x="32" y="380"/>
                    </a:lnTo>
                    <a:lnTo>
                      <a:pt x="123" y="281"/>
                    </a:lnTo>
                    <a:lnTo>
                      <a:pt x="206" y="157"/>
                    </a:lnTo>
                    <a:lnTo>
                      <a:pt x="297" y="123"/>
                    </a:lnTo>
                    <a:lnTo>
                      <a:pt x="370" y="8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497098" y="564277"/>
                <a:ext cx="2978393" cy="3128084"/>
              </a:xfrm>
              <a:custGeom>
                <a:avLst/>
                <a:gdLst/>
                <a:ahLst/>
                <a:cxnLst/>
                <a:rect l="l" t="t" r="r" b="b"/>
                <a:pathLst>
                  <a:path w="32432" h="34062" extrusionOk="0">
                    <a:moveTo>
                      <a:pt x="10972" y="1"/>
                    </a:moveTo>
                    <a:lnTo>
                      <a:pt x="10988" y="174"/>
                    </a:lnTo>
                    <a:lnTo>
                      <a:pt x="10915" y="372"/>
                    </a:lnTo>
                    <a:lnTo>
                      <a:pt x="10486" y="676"/>
                    </a:lnTo>
                    <a:lnTo>
                      <a:pt x="10216" y="701"/>
                    </a:lnTo>
                    <a:lnTo>
                      <a:pt x="9845" y="857"/>
                    </a:lnTo>
                    <a:lnTo>
                      <a:pt x="9705" y="790"/>
                    </a:lnTo>
                    <a:lnTo>
                      <a:pt x="9476" y="808"/>
                    </a:lnTo>
                    <a:lnTo>
                      <a:pt x="9203" y="1055"/>
                    </a:lnTo>
                    <a:lnTo>
                      <a:pt x="8949" y="1136"/>
                    </a:lnTo>
                    <a:lnTo>
                      <a:pt x="8858" y="1078"/>
                    </a:lnTo>
                    <a:lnTo>
                      <a:pt x="8489" y="1128"/>
                    </a:lnTo>
                    <a:lnTo>
                      <a:pt x="8201" y="1146"/>
                    </a:lnTo>
                    <a:lnTo>
                      <a:pt x="7946" y="1005"/>
                    </a:lnTo>
                    <a:lnTo>
                      <a:pt x="7681" y="964"/>
                    </a:lnTo>
                    <a:lnTo>
                      <a:pt x="7445" y="889"/>
                    </a:lnTo>
                    <a:lnTo>
                      <a:pt x="7551" y="1096"/>
                    </a:lnTo>
                    <a:lnTo>
                      <a:pt x="7723" y="1161"/>
                    </a:lnTo>
                    <a:lnTo>
                      <a:pt x="7905" y="1325"/>
                    </a:lnTo>
                    <a:lnTo>
                      <a:pt x="7962" y="1481"/>
                    </a:lnTo>
                    <a:lnTo>
                      <a:pt x="7731" y="1836"/>
                    </a:lnTo>
                    <a:lnTo>
                      <a:pt x="7772" y="1917"/>
                    </a:lnTo>
                    <a:lnTo>
                      <a:pt x="7822" y="2008"/>
                    </a:lnTo>
                    <a:lnTo>
                      <a:pt x="7772" y="2281"/>
                    </a:lnTo>
                    <a:lnTo>
                      <a:pt x="8151" y="2403"/>
                    </a:lnTo>
                    <a:lnTo>
                      <a:pt x="8414" y="2379"/>
                    </a:lnTo>
                    <a:lnTo>
                      <a:pt x="8678" y="2429"/>
                    </a:lnTo>
                    <a:lnTo>
                      <a:pt x="8686" y="2600"/>
                    </a:lnTo>
                    <a:lnTo>
                      <a:pt x="8497" y="2683"/>
                    </a:lnTo>
                    <a:lnTo>
                      <a:pt x="8110" y="2764"/>
                    </a:lnTo>
                    <a:lnTo>
                      <a:pt x="8045" y="2839"/>
                    </a:lnTo>
                    <a:lnTo>
                      <a:pt x="7970" y="2912"/>
                    </a:lnTo>
                    <a:lnTo>
                      <a:pt x="7897" y="3127"/>
                    </a:lnTo>
                    <a:lnTo>
                      <a:pt x="7468" y="3349"/>
                    </a:lnTo>
                    <a:lnTo>
                      <a:pt x="7336" y="3514"/>
                    </a:lnTo>
                    <a:lnTo>
                      <a:pt x="7050" y="3694"/>
                    </a:lnTo>
                    <a:lnTo>
                      <a:pt x="6852" y="3933"/>
                    </a:lnTo>
                    <a:lnTo>
                      <a:pt x="6515" y="3949"/>
                    </a:lnTo>
                    <a:lnTo>
                      <a:pt x="6325" y="3925"/>
                    </a:lnTo>
                    <a:lnTo>
                      <a:pt x="5996" y="3670"/>
                    </a:lnTo>
                    <a:lnTo>
                      <a:pt x="5676" y="3447"/>
                    </a:lnTo>
                    <a:lnTo>
                      <a:pt x="5461" y="3473"/>
                    </a:lnTo>
                    <a:lnTo>
                      <a:pt x="5471" y="3250"/>
                    </a:lnTo>
                    <a:lnTo>
                      <a:pt x="5437" y="3060"/>
                    </a:lnTo>
                    <a:lnTo>
                      <a:pt x="5297" y="2896"/>
                    </a:lnTo>
                    <a:lnTo>
                      <a:pt x="5248" y="2774"/>
                    </a:lnTo>
                    <a:lnTo>
                      <a:pt x="5026" y="2831"/>
                    </a:lnTo>
                    <a:lnTo>
                      <a:pt x="4861" y="3011"/>
                    </a:lnTo>
                    <a:lnTo>
                      <a:pt x="4754" y="3029"/>
                    </a:lnTo>
                    <a:lnTo>
                      <a:pt x="4663" y="2946"/>
                    </a:lnTo>
                    <a:lnTo>
                      <a:pt x="4507" y="2946"/>
                    </a:lnTo>
                    <a:lnTo>
                      <a:pt x="4401" y="3052"/>
                    </a:lnTo>
                    <a:lnTo>
                      <a:pt x="3463" y="3060"/>
                    </a:lnTo>
                    <a:lnTo>
                      <a:pt x="3414" y="3333"/>
                    </a:lnTo>
                    <a:lnTo>
                      <a:pt x="3487" y="3530"/>
                    </a:lnTo>
                    <a:lnTo>
                      <a:pt x="3809" y="3613"/>
                    </a:lnTo>
                    <a:lnTo>
                      <a:pt x="3923" y="3834"/>
                    </a:lnTo>
                    <a:lnTo>
                      <a:pt x="3832" y="3933"/>
                    </a:lnTo>
                    <a:lnTo>
                      <a:pt x="3931" y="4032"/>
                    </a:lnTo>
                    <a:lnTo>
                      <a:pt x="3891" y="4172"/>
                    </a:lnTo>
                    <a:lnTo>
                      <a:pt x="3694" y="4039"/>
                    </a:lnTo>
                    <a:lnTo>
                      <a:pt x="3133" y="4229"/>
                    </a:lnTo>
                    <a:lnTo>
                      <a:pt x="3159" y="4681"/>
                    </a:lnTo>
                    <a:lnTo>
                      <a:pt x="3307" y="4870"/>
                    </a:lnTo>
                    <a:lnTo>
                      <a:pt x="3611" y="5109"/>
                    </a:lnTo>
                    <a:lnTo>
                      <a:pt x="3816" y="5471"/>
                    </a:lnTo>
                    <a:lnTo>
                      <a:pt x="3809" y="5751"/>
                    </a:lnTo>
                    <a:lnTo>
                      <a:pt x="3801" y="5873"/>
                    </a:lnTo>
                    <a:lnTo>
                      <a:pt x="3331" y="7600"/>
                    </a:lnTo>
                    <a:lnTo>
                      <a:pt x="3201" y="8062"/>
                    </a:lnTo>
                    <a:lnTo>
                      <a:pt x="3216" y="8143"/>
                    </a:lnTo>
                    <a:lnTo>
                      <a:pt x="3141" y="8260"/>
                    </a:lnTo>
                    <a:lnTo>
                      <a:pt x="2962" y="8210"/>
                    </a:lnTo>
                    <a:lnTo>
                      <a:pt x="2985" y="8161"/>
                    </a:lnTo>
                    <a:lnTo>
                      <a:pt x="2796" y="8037"/>
                    </a:lnTo>
                    <a:lnTo>
                      <a:pt x="2731" y="8062"/>
                    </a:lnTo>
                    <a:lnTo>
                      <a:pt x="2567" y="8062"/>
                    </a:lnTo>
                    <a:lnTo>
                      <a:pt x="2500" y="8029"/>
                    </a:lnTo>
                    <a:lnTo>
                      <a:pt x="2435" y="8161"/>
                    </a:lnTo>
                    <a:lnTo>
                      <a:pt x="1876" y="8341"/>
                    </a:lnTo>
                    <a:lnTo>
                      <a:pt x="1448" y="8432"/>
                    </a:lnTo>
                    <a:lnTo>
                      <a:pt x="1341" y="8538"/>
                    </a:lnTo>
                    <a:lnTo>
                      <a:pt x="1242" y="8572"/>
                    </a:lnTo>
                    <a:lnTo>
                      <a:pt x="1069" y="8745"/>
                    </a:lnTo>
                    <a:lnTo>
                      <a:pt x="871" y="8834"/>
                    </a:lnTo>
                    <a:lnTo>
                      <a:pt x="723" y="8925"/>
                    </a:lnTo>
                    <a:lnTo>
                      <a:pt x="749" y="9148"/>
                    </a:lnTo>
                    <a:lnTo>
                      <a:pt x="666" y="9270"/>
                    </a:lnTo>
                    <a:lnTo>
                      <a:pt x="700" y="9403"/>
                    </a:lnTo>
                    <a:lnTo>
                      <a:pt x="476" y="9624"/>
                    </a:lnTo>
                    <a:lnTo>
                      <a:pt x="551" y="9912"/>
                    </a:lnTo>
                    <a:lnTo>
                      <a:pt x="634" y="10060"/>
                    </a:lnTo>
                    <a:lnTo>
                      <a:pt x="494" y="10192"/>
                    </a:lnTo>
                    <a:lnTo>
                      <a:pt x="370" y="10167"/>
                    </a:lnTo>
                    <a:lnTo>
                      <a:pt x="141" y="10325"/>
                    </a:lnTo>
                    <a:lnTo>
                      <a:pt x="131" y="10488"/>
                    </a:lnTo>
                    <a:lnTo>
                      <a:pt x="42" y="10579"/>
                    </a:lnTo>
                    <a:lnTo>
                      <a:pt x="99" y="10694"/>
                    </a:lnTo>
                    <a:lnTo>
                      <a:pt x="66" y="10875"/>
                    </a:lnTo>
                    <a:lnTo>
                      <a:pt x="1" y="11031"/>
                    </a:lnTo>
                    <a:lnTo>
                      <a:pt x="66" y="11171"/>
                    </a:lnTo>
                    <a:lnTo>
                      <a:pt x="24" y="11294"/>
                    </a:lnTo>
                    <a:lnTo>
                      <a:pt x="247" y="11525"/>
                    </a:lnTo>
                    <a:lnTo>
                      <a:pt x="650" y="12174"/>
                    </a:lnTo>
                    <a:lnTo>
                      <a:pt x="445" y="12437"/>
                    </a:lnTo>
                    <a:lnTo>
                      <a:pt x="962" y="12397"/>
                    </a:lnTo>
                    <a:lnTo>
                      <a:pt x="1201" y="12437"/>
                    </a:lnTo>
                    <a:lnTo>
                      <a:pt x="1383" y="12701"/>
                    </a:lnTo>
                    <a:lnTo>
                      <a:pt x="1440" y="12930"/>
                    </a:lnTo>
                    <a:lnTo>
                      <a:pt x="1793" y="12948"/>
                    </a:lnTo>
                    <a:lnTo>
                      <a:pt x="2214" y="12972"/>
                    </a:lnTo>
                    <a:lnTo>
                      <a:pt x="2567" y="12652"/>
                    </a:lnTo>
                    <a:lnTo>
                      <a:pt x="2863" y="12486"/>
                    </a:lnTo>
                    <a:lnTo>
                      <a:pt x="2944" y="12577"/>
                    </a:lnTo>
                    <a:lnTo>
                      <a:pt x="2904" y="12758"/>
                    </a:lnTo>
                    <a:lnTo>
                      <a:pt x="2845" y="12816"/>
                    </a:lnTo>
                    <a:lnTo>
                      <a:pt x="2837" y="13112"/>
                    </a:lnTo>
                    <a:lnTo>
                      <a:pt x="2879" y="13605"/>
                    </a:lnTo>
                    <a:lnTo>
                      <a:pt x="2895" y="13795"/>
                    </a:lnTo>
                    <a:lnTo>
                      <a:pt x="2993" y="13893"/>
                    </a:lnTo>
                    <a:lnTo>
                      <a:pt x="3159" y="13868"/>
                    </a:lnTo>
                    <a:lnTo>
                      <a:pt x="3315" y="13818"/>
                    </a:lnTo>
                    <a:lnTo>
                      <a:pt x="3497" y="13811"/>
                    </a:lnTo>
                    <a:lnTo>
                      <a:pt x="3585" y="13795"/>
                    </a:lnTo>
                    <a:lnTo>
                      <a:pt x="3668" y="13836"/>
                    </a:lnTo>
                    <a:lnTo>
                      <a:pt x="3694" y="13852"/>
                    </a:lnTo>
                    <a:lnTo>
                      <a:pt x="4219" y="13844"/>
                    </a:lnTo>
                    <a:lnTo>
                      <a:pt x="4458" y="13860"/>
                    </a:lnTo>
                    <a:lnTo>
                      <a:pt x="4697" y="13730"/>
                    </a:lnTo>
                    <a:lnTo>
                      <a:pt x="4829" y="13730"/>
                    </a:lnTo>
                    <a:lnTo>
                      <a:pt x="5009" y="13582"/>
                    </a:lnTo>
                    <a:lnTo>
                      <a:pt x="5206" y="13582"/>
                    </a:lnTo>
                    <a:lnTo>
                      <a:pt x="5453" y="13514"/>
                    </a:lnTo>
                    <a:lnTo>
                      <a:pt x="5593" y="13145"/>
                    </a:lnTo>
                    <a:lnTo>
                      <a:pt x="5988" y="12891"/>
                    </a:lnTo>
                    <a:lnTo>
                      <a:pt x="6260" y="12841"/>
                    </a:lnTo>
                    <a:lnTo>
                      <a:pt x="6523" y="12709"/>
                    </a:lnTo>
                    <a:lnTo>
                      <a:pt x="6704" y="12709"/>
                    </a:lnTo>
                    <a:lnTo>
                      <a:pt x="6876" y="12831"/>
                    </a:lnTo>
                    <a:lnTo>
                      <a:pt x="7066" y="12709"/>
                    </a:lnTo>
                    <a:lnTo>
                      <a:pt x="7156" y="12792"/>
                    </a:lnTo>
                    <a:lnTo>
                      <a:pt x="7139" y="12989"/>
                    </a:lnTo>
                    <a:lnTo>
                      <a:pt x="7229" y="13285"/>
                    </a:lnTo>
                    <a:lnTo>
                      <a:pt x="7099" y="13522"/>
                    </a:lnTo>
                    <a:lnTo>
                      <a:pt x="7206" y="13909"/>
                    </a:lnTo>
                    <a:lnTo>
                      <a:pt x="7139" y="14075"/>
                    </a:lnTo>
                    <a:lnTo>
                      <a:pt x="7279" y="14387"/>
                    </a:lnTo>
                    <a:lnTo>
                      <a:pt x="7468" y="14470"/>
                    </a:lnTo>
                    <a:lnTo>
                      <a:pt x="7526" y="14717"/>
                    </a:lnTo>
                    <a:lnTo>
                      <a:pt x="7723" y="14815"/>
                    </a:lnTo>
                    <a:lnTo>
                      <a:pt x="7987" y="14979"/>
                    </a:lnTo>
                    <a:lnTo>
                      <a:pt x="8167" y="15151"/>
                    </a:lnTo>
                    <a:lnTo>
                      <a:pt x="8234" y="15070"/>
                    </a:lnTo>
                    <a:lnTo>
                      <a:pt x="8580" y="14979"/>
                    </a:lnTo>
                    <a:lnTo>
                      <a:pt x="8866" y="15267"/>
                    </a:lnTo>
                    <a:lnTo>
                      <a:pt x="9081" y="15210"/>
                    </a:lnTo>
                    <a:lnTo>
                      <a:pt x="9385" y="15530"/>
                    </a:lnTo>
                    <a:lnTo>
                      <a:pt x="9517" y="15522"/>
                    </a:lnTo>
                    <a:lnTo>
                      <a:pt x="9871" y="15636"/>
                    </a:lnTo>
                    <a:lnTo>
                      <a:pt x="10100" y="15727"/>
                    </a:lnTo>
                    <a:lnTo>
                      <a:pt x="10149" y="15966"/>
                    </a:lnTo>
                    <a:lnTo>
                      <a:pt x="10315" y="16008"/>
                    </a:lnTo>
                    <a:lnTo>
                      <a:pt x="10528" y="16130"/>
                    </a:lnTo>
                    <a:lnTo>
                      <a:pt x="11014" y="16081"/>
                    </a:lnTo>
                    <a:lnTo>
                      <a:pt x="11343" y="16270"/>
                    </a:lnTo>
                    <a:lnTo>
                      <a:pt x="11416" y="16418"/>
                    </a:lnTo>
                    <a:lnTo>
                      <a:pt x="11367" y="16797"/>
                    </a:lnTo>
                    <a:lnTo>
                      <a:pt x="11442" y="17109"/>
                    </a:lnTo>
                    <a:lnTo>
                      <a:pt x="11343" y="17299"/>
                    </a:lnTo>
                    <a:lnTo>
                      <a:pt x="11655" y="17826"/>
                    </a:lnTo>
                    <a:lnTo>
                      <a:pt x="11629" y="18211"/>
                    </a:lnTo>
                    <a:lnTo>
                      <a:pt x="13086" y="18236"/>
                    </a:lnTo>
                    <a:lnTo>
                      <a:pt x="13159" y="18763"/>
                    </a:lnTo>
                    <a:lnTo>
                      <a:pt x="13136" y="19091"/>
                    </a:lnTo>
                    <a:lnTo>
                      <a:pt x="13572" y="19190"/>
                    </a:lnTo>
                    <a:lnTo>
                      <a:pt x="13998" y="19956"/>
                    </a:lnTo>
                    <a:lnTo>
                      <a:pt x="14024" y="20366"/>
                    </a:lnTo>
                    <a:lnTo>
                      <a:pt x="13613" y="21171"/>
                    </a:lnTo>
                    <a:lnTo>
                      <a:pt x="13637" y="21296"/>
                    </a:lnTo>
                    <a:lnTo>
                      <a:pt x="13530" y="21444"/>
                    </a:lnTo>
                    <a:lnTo>
                      <a:pt x="13603" y="21535"/>
                    </a:lnTo>
                    <a:lnTo>
                      <a:pt x="13554" y="21714"/>
                    </a:lnTo>
                    <a:lnTo>
                      <a:pt x="13761" y="21872"/>
                    </a:lnTo>
                    <a:lnTo>
                      <a:pt x="13769" y="22119"/>
                    </a:lnTo>
                    <a:lnTo>
                      <a:pt x="13941" y="22374"/>
                    </a:lnTo>
                    <a:lnTo>
                      <a:pt x="13850" y="22875"/>
                    </a:lnTo>
                    <a:lnTo>
                      <a:pt x="13899" y="23072"/>
                    </a:lnTo>
                    <a:lnTo>
                      <a:pt x="13842" y="23254"/>
                    </a:lnTo>
                    <a:lnTo>
                      <a:pt x="13899" y="23434"/>
                    </a:lnTo>
                    <a:lnTo>
                      <a:pt x="14213" y="23410"/>
                    </a:lnTo>
                    <a:lnTo>
                      <a:pt x="14344" y="23467"/>
                    </a:lnTo>
                    <a:lnTo>
                      <a:pt x="14730" y="23451"/>
                    </a:lnTo>
                    <a:lnTo>
                      <a:pt x="14969" y="23532"/>
                    </a:lnTo>
                    <a:lnTo>
                      <a:pt x="15348" y="23376"/>
                    </a:lnTo>
                    <a:lnTo>
                      <a:pt x="15554" y="23517"/>
                    </a:lnTo>
                    <a:lnTo>
                      <a:pt x="15710" y="23566"/>
                    </a:lnTo>
                    <a:lnTo>
                      <a:pt x="15767" y="23755"/>
                    </a:lnTo>
                    <a:lnTo>
                      <a:pt x="15972" y="24660"/>
                    </a:lnTo>
                    <a:lnTo>
                      <a:pt x="16120" y="24971"/>
                    </a:lnTo>
                    <a:lnTo>
                      <a:pt x="16268" y="25013"/>
                    </a:lnTo>
                    <a:lnTo>
                      <a:pt x="16598" y="24841"/>
                    </a:lnTo>
                    <a:lnTo>
                      <a:pt x="16779" y="24906"/>
                    </a:lnTo>
                    <a:lnTo>
                      <a:pt x="16910" y="25021"/>
                    </a:lnTo>
                    <a:lnTo>
                      <a:pt x="17026" y="25046"/>
                    </a:lnTo>
                    <a:lnTo>
                      <a:pt x="16943" y="25179"/>
                    </a:lnTo>
                    <a:lnTo>
                      <a:pt x="16928" y="25958"/>
                    </a:lnTo>
                    <a:lnTo>
                      <a:pt x="16894" y="26049"/>
                    </a:lnTo>
                    <a:lnTo>
                      <a:pt x="16870" y="26083"/>
                    </a:lnTo>
                    <a:lnTo>
                      <a:pt x="16870" y="26181"/>
                    </a:lnTo>
                    <a:lnTo>
                      <a:pt x="16853" y="26272"/>
                    </a:lnTo>
                    <a:lnTo>
                      <a:pt x="16845" y="26371"/>
                    </a:lnTo>
                    <a:lnTo>
                      <a:pt x="16985" y="26272"/>
                    </a:lnTo>
                    <a:lnTo>
                      <a:pt x="17372" y="26329"/>
                    </a:lnTo>
                    <a:lnTo>
                      <a:pt x="17380" y="26493"/>
                    </a:lnTo>
                    <a:lnTo>
                      <a:pt x="17536" y="26847"/>
                    </a:lnTo>
                    <a:lnTo>
                      <a:pt x="17520" y="27127"/>
                    </a:lnTo>
                    <a:lnTo>
                      <a:pt x="17561" y="27457"/>
                    </a:lnTo>
                    <a:lnTo>
                      <a:pt x="17585" y="27753"/>
                    </a:lnTo>
                    <a:lnTo>
                      <a:pt x="17543" y="27867"/>
                    </a:lnTo>
                    <a:lnTo>
                      <a:pt x="17372" y="27867"/>
                    </a:lnTo>
                    <a:lnTo>
                      <a:pt x="17174" y="27974"/>
                    </a:lnTo>
                    <a:lnTo>
                      <a:pt x="17141" y="28041"/>
                    </a:lnTo>
                    <a:lnTo>
                      <a:pt x="17018" y="28140"/>
                    </a:lnTo>
                    <a:lnTo>
                      <a:pt x="16969" y="28106"/>
                    </a:lnTo>
                    <a:lnTo>
                      <a:pt x="16631" y="28337"/>
                    </a:lnTo>
                    <a:lnTo>
                      <a:pt x="16564" y="28444"/>
                    </a:lnTo>
                    <a:lnTo>
                      <a:pt x="16434" y="28475"/>
                    </a:lnTo>
                    <a:lnTo>
                      <a:pt x="16120" y="28732"/>
                    </a:lnTo>
                    <a:lnTo>
                      <a:pt x="16021" y="28771"/>
                    </a:lnTo>
                    <a:lnTo>
                      <a:pt x="16006" y="28969"/>
                    </a:lnTo>
                    <a:lnTo>
                      <a:pt x="15891" y="29010"/>
                    </a:lnTo>
                    <a:lnTo>
                      <a:pt x="15792" y="28994"/>
                    </a:lnTo>
                    <a:lnTo>
                      <a:pt x="15528" y="29314"/>
                    </a:lnTo>
                    <a:lnTo>
                      <a:pt x="15479" y="29438"/>
                    </a:lnTo>
                    <a:lnTo>
                      <a:pt x="15489" y="29628"/>
                    </a:lnTo>
                    <a:lnTo>
                      <a:pt x="15364" y="29660"/>
                    </a:lnTo>
                    <a:lnTo>
                      <a:pt x="15299" y="29758"/>
                    </a:lnTo>
                    <a:lnTo>
                      <a:pt x="15133" y="30064"/>
                    </a:lnTo>
                    <a:lnTo>
                      <a:pt x="15019" y="30195"/>
                    </a:lnTo>
                    <a:lnTo>
                      <a:pt x="14879" y="30418"/>
                    </a:lnTo>
                    <a:lnTo>
                      <a:pt x="14879" y="30499"/>
                    </a:lnTo>
                    <a:lnTo>
                      <a:pt x="14723" y="30607"/>
                    </a:lnTo>
                    <a:lnTo>
                      <a:pt x="14699" y="30680"/>
                    </a:lnTo>
                    <a:lnTo>
                      <a:pt x="14821" y="30680"/>
                    </a:lnTo>
                    <a:lnTo>
                      <a:pt x="14912" y="30729"/>
                    </a:lnTo>
                    <a:lnTo>
                      <a:pt x="15331" y="30607"/>
                    </a:lnTo>
                    <a:lnTo>
                      <a:pt x="15504" y="30714"/>
                    </a:lnTo>
                    <a:lnTo>
                      <a:pt x="15694" y="30976"/>
                    </a:lnTo>
                    <a:lnTo>
                      <a:pt x="15866" y="31051"/>
                    </a:lnTo>
                    <a:lnTo>
                      <a:pt x="15964" y="31280"/>
                    </a:lnTo>
                    <a:lnTo>
                      <a:pt x="16162" y="31602"/>
                    </a:lnTo>
                    <a:lnTo>
                      <a:pt x="16260" y="31602"/>
                    </a:lnTo>
                    <a:lnTo>
                      <a:pt x="16416" y="31428"/>
                    </a:lnTo>
                    <a:lnTo>
                      <a:pt x="16499" y="31436"/>
                    </a:lnTo>
                    <a:lnTo>
                      <a:pt x="16697" y="31750"/>
                    </a:lnTo>
                    <a:lnTo>
                      <a:pt x="16920" y="31849"/>
                    </a:lnTo>
                    <a:lnTo>
                      <a:pt x="17117" y="31890"/>
                    </a:lnTo>
                    <a:lnTo>
                      <a:pt x="17305" y="32088"/>
                    </a:lnTo>
                    <a:lnTo>
                      <a:pt x="17322" y="32309"/>
                    </a:lnTo>
                    <a:lnTo>
                      <a:pt x="17478" y="32275"/>
                    </a:lnTo>
                    <a:lnTo>
                      <a:pt x="17798" y="32415"/>
                    </a:lnTo>
                    <a:lnTo>
                      <a:pt x="17995" y="32654"/>
                    </a:lnTo>
                    <a:lnTo>
                      <a:pt x="18193" y="32958"/>
                    </a:lnTo>
                    <a:lnTo>
                      <a:pt x="18382" y="33090"/>
                    </a:lnTo>
                    <a:lnTo>
                      <a:pt x="18351" y="33329"/>
                    </a:lnTo>
                    <a:lnTo>
                      <a:pt x="18193" y="33542"/>
                    </a:lnTo>
                    <a:lnTo>
                      <a:pt x="18268" y="33789"/>
                    </a:lnTo>
                    <a:lnTo>
                      <a:pt x="18301" y="33854"/>
                    </a:lnTo>
                    <a:lnTo>
                      <a:pt x="18317" y="33896"/>
                    </a:lnTo>
                    <a:lnTo>
                      <a:pt x="18416" y="34020"/>
                    </a:lnTo>
                    <a:lnTo>
                      <a:pt x="18465" y="34062"/>
                    </a:lnTo>
                    <a:lnTo>
                      <a:pt x="18777" y="33797"/>
                    </a:lnTo>
                    <a:lnTo>
                      <a:pt x="18884" y="33550"/>
                    </a:lnTo>
                    <a:lnTo>
                      <a:pt x="19024" y="32966"/>
                    </a:lnTo>
                    <a:lnTo>
                      <a:pt x="19148" y="32581"/>
                    </a:lnTo>
                    <a:lnTo>
                      <a:pt x="19205" y="32498"/>
                    </a:lnTo>
                    <a:lnTo>
                      <a:pt x="19130" y="32407"/>
                    </a:lnTo>
                    <a:lnTo>
                      <a:pt x="19008" y="32210"/>
                    </a:lnTo>
                    <a:lnTo>
                      <a:pt x="19073" y="32046"/>
                    </a:lnTo>
                    <a:lnTo>
                      <a:pt x="19190" y="31989"/>
                    </a:lnTo>
                    <a:lnTo>
                      <a:pt x="19198" y="31880"/>
                    </a:lnTo>
                    <a:lnTo>
                      <a:pt x="19328" y="31724"/>
                    </a:lnTo>
                    <a:lnTo>
                      <a:pt x="19328" y="31602"/>
                    </a:lnTo>
                    <a:lnTo>
                      <a:pt x="19419" y="31667"/>
                    </a:lnTo>
                    <a:lnTo>
                      <a:pt x="19525" y="31693"/>
                    </a:lnTo>
                    <a:lnTo>
                      <a:pt x="19665" y="31527"/>
                    </a:lnTo>
                    <a:lnTo>
                      <a:pt x="19683" y="31363"/>
                    </a:lnTo>
                    <a:lnTo>
                      <a:pt x="19740" y="31306"/>
                    </a:lnTo>
                    <a:lnTo>
                      <a:pt x="19748" y="31116"/>
                    </a:lnTo>
                    <a:lnTo>
                      <a:pt x="19813" y="31033"/>
                    </a:lnTo>
                    <a:lnTo>
                      <a:pt x="19896" y="31033"/>
                    </a:lnTo>
                    <a:lnTo>
                      <a:pt x="19954" y="30878"/>
                    </a:lnTo>
                    <a:lnTo>
                      <a:pt x="19912" y="30755"/>
                    </a:lnTo>
                    <a:lnTo>
                      <a:pt x="19821" y="30664"/>
                    </a:lnTo>
                    <a:lnTo>
                      <a:pt x="19831" y="30410"/>
                    </a:lnTo>
                    <a:lnTo>
                      <a:pt x="19764" y="30343"/>
                    </a:lnTo>
                    <a:lnTo>
                      <a:pt x="19847" y="30368"/>
                    </a:lnTo>
                    <a:lnTo>
                      <a:pt x="19946" y="30566"/>
                    </a:lnTo>
                    <a:lnTo>
                      <a:pt x="20135" y="30779"/>
                    </a:lnTo>
                    <a:lnTo>
                      <a:pt x="20216" y="30779"/>
                    </a:lnTo>
                    <a:lnTo>
                      <a:pt x="20299" y="30729"/>
                    </a:lnTo>
                    <a:lnTo>
                      <a:pt x="20356" y="30787"/>
                    </a:lnTo>
                    <a:lnTo>
                      <a:pt x="20374" y="30927"/>
                    </a:lnTo>
                    <a:lnTo>
                      <a:pt x="20307" y="30943"/>
                    </a:lnTo>
                    <a:lnTo>
                      <a:pt x="20226" y="31231"/>
                    </a:lnTo>
                    <a:lnTo>
                      <a:pt x="20037" y="31560"/>
                    </a:lnTo>
                    <a:lnTo>
                      <a:pt x="19863" y="31568"/>
                    </a:lnTo>
                    <a:lnTo>
                      <a:pt x="19839" y="31774"/>
                    </a:lnTo>
                    <a:lnTo>
                      <a:pt x="19782" y="31890"/>
                    </a:lnTo>
                    <a:lnTo>
                      <a:pt x="19723" y="31872"/>
                    </a:lnTo>
                    <a:lnTo>
                      <a:pt x="19551" y="31971"/>
                    </a:lnTo>
                    <a:lnTo>
                      <a:pt x="19427" y="32078"/>
                    </a:lnTo>
                    <a:lnTo>
                      <a:pt x="19419" y="32168"/>
                    </a:lnTo>
                    <a:lnTo>
                      <a:pt x="19279" y="32186"/>
                    </a:lnTo>
                    <a:lnTo>
                      <a:pt x="19213" y="32251"/>
                    </a:lnTo>
                    <a:lnTo>
                      <a:pt x="19221" y="32342"/>
                    </a:lnTo>
                    <a:lnTo>
                      <a:pt x="19377" y="32392"/>
                    </a:lnTo>
                    <a:lnTo>
                      <a:pt x="19904" y="31979"/>
                    </a:lnTo>
                    <a:lnTo>
                      <a:pt x="20177" y="31675"/>
                    </a:lnTo>
                    <a:lnTo>
                      <a:pt x="20562" y="31010"/>
                    </a:lnTo>
                    <a:lnTo>
                      <a:pt x="20710" y="30680"/>
                    </a:lnTo>
                    <a:lnTo>
                      <a:pt x="20858" y="30252"/>
                    </a:lnTo>
                    <a:lnTo>
                      <a:pt x="21237" y="29537"/>
                    </a:lnTo>
                    <a:lnTo>
                      <a:pt x="21608" y="29093"/>
                    </a:lnTo>
                    <a:lnTo>
                      <a:pt x="21665" y="28961"/>
                    </a:lnTo>
                    <a:lnTo>
                      <a:pt x="21631" y="28911"/>
                    </a:lnTo>
                    <a:lnTo>
                      <a:pt x="21647" y="28797"/>
                    </a:lnTo>
                    <a:lnTo>
                      <a:pt x="21722" y="28771"/>
                    </a:lnTo>
                    <a:lnTo>
                      <a:pt x="21787" y="28592"/>
                    </a:lnTo>
                    <a:lnTo>
                      <a:pt x="21894" y="28525"/>
                    </a:lnTo>
                    <a:lnTo>
                      <a:pt x="21855" y="28376"/>
                    </a:lnTo>
                    <a:lnTo>
                      <a:pt x="21894" y="28270"/>
                    </a:lnTo>
                    <a:lnTo>
                      <a:pt x="21855" y="28221"/>
                    </a:lnTo>
                    <a:lnTo>
                      <a:pt x="21787" y="28163"/>
                    </a:lnTo>
                    <a:lnTo>
                      <a:pt x="21805" y="27999"/>
                    </a:lnTo>
                    <a:lnTo>
                      <a:pt x="21639" y="27776"/>
                    </a:lnTo>
                    <a:lnTo>
                      <a:pt x="21639" y="27670"/>
                    </a:lnTo>
                    <a:lnTo>
                      <a:pt x="21673" y="27571"/>
                    </a:lnTo>
                    <a:lnTo>
                      <a:pt x="21639" y="27465"/>
                    </a:lnTo>
                    <a:lnTo>
                      <a:pt x="21590" y="27226"/>
                    </a:lnTo>
                    <a:lnTo>
                      <a:pt x="21509" y="26971"/>
                    </a:lnTo>
                    <a:lnTo>
                      <a:pt x="21574" y="26914"/>
                    </a:lnTo>
                    <a:lnTo>
                      <a:pt x="21780" y="26872"/>
                    </a:lnTo>
                    <a:lnTo>
                      <a:pt x="21722" y="26732"/>
                    </a:lnTo>
                    <a:lnTo>
                      <a:pt x="21624" y="26675"/>
                    </a:lnTo>
                    <a:lnTo>
                      <a:pt x="21821" y="26626"/>
                    </a:lnTo>
                    <a:lnTo>
                      <a:pt x="21829" y="26470"/>
                    </a:lnTo>
                    <a:lnTo>
                      <a:pt x="21624" y="26379"/>
                    </a:lnTo>
                    <a:lnTo>
                      <a:pt x="21787" y="26329"/>
                    </a:lnTo>
                    <a:lnTo>
                      <a:pt x="21894" y="26174"/>
                    </a:lnTo>
                    <a:lnTo>
                      <a:pt x="21985" y="26239"/>
                    </a:lnTo>
                    <a:lnTo>
                      <a:pt x="22249" y="25992"/>
                    </a:lnTo>
                    <a:lnTo>
                      <a:pt x="22397" y="25893"/>
                    </a:lnTo>
                    <a:lnTo>
                      <a:pt x="22397" y="25810"/>
                    </a:lnTo>
                    <a:lnTo>
                      <a:pt x="22618" y="25623"/>
                    </a:lnTo>
                    <a:lnTo>
                      <a:pt x="22873" y="25449"/>
                    </a:lnTo>
                    <a:lnTo>
                      <a:pt x="23211" y="25062"/>
                    </a:lnTo>
                    <a:lnTo>
                      <a:pt x="23507" y="25031"/>
                    </a:lnTo>
                    <a:lnTo>
                      <a:pt x="23671" y="24873"/>
                    </a:lnTo>
                    <a:lnTo>
                      <a:pt x="23852" y="24725"/>
                    </a:lnTo>
                    <a:lnTo>
                      <a:pt x="24016" y="24725"/>
                    </a:lnTo>
                    <a:lnTo>
                      <a:pt x="24125" y="24815"/>
                    </a:lnTo>
                    <a:lnTo>
                      <a:pt x="24247" y="24849"/>
                    </a:lnTo>
                    <a:lnTo>
                      <a:pt x="24255" y="24725"/>
                    </a:lnTo>
                    <a:lnTo>
                      <a:pt x="24379" y="24511"/>
                    </a:lnTo>
                    <a:lnTo>
                      <a:pt x="24733" y="24290"/>
                    </a:lnTo>
                    <a:lnTo>
                      <a:pt x="24873" y="24249"/>
                    </a:lnTo>
                    <a:lnTo>
                      <a:pt x="24873" y="24182"/>
                    </a:lnTo>
                    <a:lnTo>
                      <a:pt x="24790" y="24125"/>
                    </a:lnTo>
                    <a:lnTo>
                      <a:pt x="24675" y="24101"/>
                    </a:lnTo>
                    <a:lnTo>
                      <a:pt x="24618" y="24002"/>
                    </a:lnTo>
                    <a:lnTo>
                      <a:pt x="24748" y="23969"/>
                    </a:lnTo>
                    <a:lnTo>
                      <a:pt x="24964" y="23836"/>
                    </a:lnTo>
                    <a:lnTo>
                      <a:pt x="25086" y="23878"/>
                    </a:lnTo>
                    <a:lnTo>
                      <a:pt x="25226" y="23862"/>
                    </a:lnTo>
                    <a:lnTo>
                      <a:pt x="25325" y="23779"/>
                    </a:lnTo>
                    <a:lnTo>
                      <a:pt x="25473" y="23787"/>
                    </a:lnTo>
                    <a:lnTo>
                      <a:pt x="25457" y="23854"/>
                    </a:lnTo>
                    <a:lnTo>
                      <a:pt x="25260" y="23969"/>
                    </a:lnTo>
                    <a:lnTo>
                      <a:pt x="25052" y="24010"/>
                    </a:lnTo>
                    <a:lnTo>
                      <a:pt x="25013" y="24059"/>
                    </a:lnTo>
                    <a:lnTo>
                      <a:pt x="25078" y="24117"/>
                    </a:lnTo>
                    <a:lnTo>
                      <a:pt x="25398" y="23994"/>
                    </a:lnTo>
                    <a:lnTo>
                      <a:pt x="25785" y="23846"/>
                    </a:lnTo>
                    <a:lnTo>
                      <a:pt x="25753" y="23779"/>
                    </a:lnTo>
                    <a:lnTo>
                      <a:pt x="25852" y="23688"/>
                    </a:lnTo>
                    <a:lnTo>
                      <a:pt x="25951" y="23706"/>
                    </a:lnTo>
                    <a:lnTo>
                      <a:pt x="25917" y="23805"/>
                    </a:lnTo>
                    <a:cubicBezTo>
                      <a:pt x="25917" y="23805"/>
                      <a:pt x="25925" y="23935"/>
                      <a:pt x="25941" y="23945"/>
                    </a:cubicBezTo>
                    <a:cubicBezTo>
                      <a:pt x="25951" y="23953"/>
                      <a:pt x="26180" y="23977"/>
                      <a:pt x="26180" y="23977"/>
                    </a:cubicBezTo>
                    <a:lnTo>
                      <a:pt x="26312" y="23903"/>
                    </a:lnTo>
                    <a:lnTo>
                      <a:pt x="26543" y="23903"/>
                    </a:lnTo>
                    <a:lnTo>
                      <a:pt x="26821" y="23935"/>
                    </a:lnTo>
                    <a:lnTo>
                      <a:pt x="26987" y="23821"/>
                    </a:lnTo>
                    <a:lnTo>
                      <a:pt x="26987" y="23738"/>
                    </a:lnTo>
                    <a:lnTo>
                      <a:pt x="26945" y="23698"/>
                    </a:lnTo>
                    <a:lnTo>
                      <a:pt x="26969" y="23615"/>
                    </a:lnTo>
                    <a:lnTo>
                      <a:pt x="27340" y="23361"/>
                    </a:lnTo>
                    <a:lnTo>
                      <a:pt x="27660" y="23244"/>
                    </a:lnTo>
                    <a:lnTo>
                      <a:pt x="27816" y="23145"/>
                    </a:lnTo>
                    <a:lnTo>
                      <a:pt x="27865" y="23047"/>
                    </a:lnTo>
                    <a:lnTo>
                      <a:pt x="27826" y="22982"/>
                    </a:lnTo>
                    <a:lnTo>
                      <a:pt x="27686" y="22670"/>
                    </a:lnTo>
                    <a:lnTo>
                      <a:pt x="27784" y="22455"/>
                    </a:lnTo>
                    <a:lnTo>
                      <a:pt x="27907" y="22307"/>
                    </a:lnTo>
                    <a:lnTo>
                      <a:pt x="27907" y="22151"/>
                    </a:lnTo>
                    <a:lnTo>
                      <a:pt x="27990" y="22085"/>
                    </a:lnTo>
                    <a:lnTo>
                      <a:pt x="28122" y="21987"/>
                    </a:lnTo>
                    <a:lnTo>
                      <a:pt x="28153" y="21823"/>
                    </a:lnTo>
                    <a:lnTo>
                      <a:pt x="28112" y="21797"/>
                    </a:lnTo>
                    <a:lnTo>
                      <a:pt x="28343" y="21418"/>
                    </a:lnTo>
                    <a:lnTo>
                      <a:pt x="28665" y="21049"/>
                    </a:lnTo>
                    <a:lnTo>
                      <a:pt x="28665" y="20885"/>
                    </a:lnTo>
                    <a:lnTo>
                      <a:pt x="28606" y="20358"/>
                    </a:lnTo>
                    <a:lnTo>
                      <a:pt x="28548" y="20260"/>
                    </a:lnTo>
                    <a:lnTo>
                      <a:pt x="28647" y="19938"/>
                    </a:lnTo>
                    <a:lnTo>
                      <a:pt x="28730" y="19815"/>
                    </a:lnTo>
                    <a:lnTo>
                      <a:pt x="28754" y="19709"/>
                    </a:lnTo>
                    <a:lnTo>
                      <a:pt x="28992" y="19511"/>
                    </a:lnTo>
                    <a:lnTo>
                      <a:pt x="29034" y="19421"/>
                    </a:lnTo>
                    <a:lnTo>
                      <a:pt x="28969" y="19109"/>
                    </a:lnTo>
                    <a:lnTo>
                      <a:pt x="29099" y="18738"/>
                    </a:lnTo>
                    <a:lnTo>
                      <a:pt x="29060" y="18449"/>
                    </a:lnTo>
                    <a:lnTo>
                      <a:pt x="29109" y="18236"/>
                    </a:lnTo>
                    <a:lnTo>
                      <a:pt x="29099" y="18122"/>
                    </a:lnTo>
                    <a:lnTo>
                      <a:pt x="29174" y="17808"/>
                    </a:lnTo>
                    <a:lnTo>
                      <a:pt x="29083" y="16681"/>
                    </a:lnTo>
                    <a:lnTo>
                      <a:pt x="29083" y="16475"/>
                    </a:lnTo>
                    <a:lnTo>
                      <a:pt x="29148" y="16319"/>
                    </a:lnTo>
                    <a:lnTo>
                      <a:pt x="29148" y="16171"/>
                    </a:lnTo>
                    <a:lnTo>
                      <a:pt x="29083" y="16246"/>
                    </a:lnTo>
                    <a:lnTo>
                      <a:pt x="28951" y="16156"/>
                    </a:lnTo>
                    <a:lnTo>
                      <a:pt x="28951" y="16057"/>
                    </a:lnTo>
                    <a:lnTo>
                      <a:pt x="29067" y="15867"/>
                    </a:lnTo>
                    <a:lnTo>
                      <a:pt x="29034" y="15686"/>
                    </a:lnTo>
                    <a:lnTo>
                      <a:pt x="29067" y="15563"/>
                    </a:lnTo>
                    <a:lnTo>
                      <a:pt x="29174" y="15530"/>
                    </a:lnTo>
                    <a:lnTo>
                      <a:pt x="29198" y="15332"/>
                    </a:lnTo>
                    <a:lnTo>
                      <a:pt x="29083" y="15151"/>
                    </a:lnTo>
                    <a:lnTo>
                      <a:pt x="28862" y="15044"/>
                    </a:lnTo>
                    <a:lnTo>
                      <a:pt x="28927" y="15021"/>
                    </a:lnTo>
                    <a:lnTo>
                      <a:pt x="28951" y="14953"/>
                    </a:lnTo>
                    <a:lnTo>
                      <a:pt x="28992" y="15044"/>
                    </a:lnTo>
                    <a:lnTo>
                      <a:pt x="29125" y="15119"/>
                    </a:lnTo>
                    <a:lnTo>
                      <a:pt x="29247" y="15161"/>
                    </a:lnTo>
                    <a:lnTo>
                      <a:pt x="29296" y="14979"/>
                    </a:lnTo>
                    <a:lnTo>
                      <a:pt x="29405" y="14987"/>
                    </a:lnTo>
                    <a:lnTo>
                      <a:pt x="29454" y="15086"/>
                    </a:lnTo>
                    <a:lnTo>
                      <a:pt x="29535" y="15127"/>
                    </a:lnTo>
                    <a:lnTo>
                      <a:pt x="29454" y="15259"/>
                    </a:lnTo>
                    <a:lnTo>
                      <a:pt x="29330" y="15348"/>
                    </a:lnTo>
                    <a:lnTo>
                      <a:pt x="29296" y="15447"/>
                    </a:lnTo>
                    <a:lnTo>
                      <a:pt x="29387" y="15457"/>
                    </a:lnTo>
                    <a:lnTo>
                      <a:pt x="29543" y="15309"/>
                    </a:lnTo>
                    <a:lnTo>
                      <a:pt x="29766" y="15192"/>
                    </a:lnTo>
                    <a:lnTo>
                      <a:pt x="30047" y="14756"/>
                    </a:lnTo>
                    <a:lnTo>
                      <a:pt x="30169" y="14444"/>
                    </a:lnTo>
                    <a:lnTo>
                      <a:pt x="30210" y="14255"/>
                    </a:lnTo>
                    <a:lnTo>
                      <a:pt x="30317" y="14156"/>
                    </a:lnTo>
                    <a:lnTo>
                      <a:pt x="30431" y="13868"/>
                    </a:lnTo>
                    <a:lnTo>
                      <a:pt x="30548" y="13631"/>
                    </a:lnTo>
                    <a:lnTo>
                      <a:pt x="30984" y="13325"/>
                    </a:lnTo>
                    <a:lnTo>
                      <a:pt x="31041" y="13187"/>
                    </a:lnTo>
                    <a:lnTo>
                      <a:pt x="31172" y="13145"/>
                    </a:lnTo>
                    <a:lnTo>
                      <a:pt x="31262" y="12989"/>
                    </a:lnTo>
                    <a:lnTo>
                      <a:pt x="31634" y="12652"/>
                    </a:lnTo>
                    <a:lnTo>
                      <a:pt x="31961" y="12216"/>
                    </a:lnTo>
                    <a:lnTo>
                      <a:pt x="32044" y="12091"/>
                    </a:lnTo>
                    <a:lnTo>
                      <a:pt x="32249" y="11647"/>
                    </a:lnTo>
                    <a:lnTo>
                      <a:pt x="32299" y="11450"/>
                    </a:lnTo>
                    <a:lnTo>
                      <a:pt x="32405" y="11302"/>
                    </a:lnTo>
                    <a:lnTo>
                      <a:pt x="32405" y="11163"/>
                    </a:lnTo>
                    <a:lnTo>
                      <a:pt x="32299" y="10998"/>
                    </a:lnTo>
                    <a:lnTo>
                      <a:pt x="32340" y="10834"/>
                    </a:lnTo>
                    <a:lnTo>
                      <a:pt x="32431" y="10743"/>
                    </a:lnTo>
                    <a:lnTo>
                      <a:pt x="32405" y="10332"/>
                    </a:lnTo>
                    <a:lnTo>
                      <a:pt x="32317" y="10275"/>
                    </a:lnTo>
                    <a:lnTo>
                      <a:pt x="32275" y="10068"/>
                    </a:lnTo>
                    <a:lnTo>
                      <a:pt x="31987" y="9436"/>
                    </a:lnTo>
                    <a:lnTo>
                      <a:pt x="31987" y="9221"/>
                    </a:lnTo>
                    <a:lnTo>
                      <a:pt x="31945" y="8959"/>
                    </a:lnTo>
                    <a:lnTo>
                      <a:pt x="31403" y="8720"/>
                    </a:lnTo>
                    <a:lnTo>
                      <a:pt x="31091" y="8735"/>
                    </a:lnTo>
                    <a:lnTo>
                      <a:pt x="30868" y="8826"/>
                    </a:lnTo>
                    <a:lnTo>
                      <a:pt x="30712" y="8613"/>
                    </a:lnTo>
                    <a:lnTo>
                      <a:pt x="30530" y="8580"/>
                    </a:lnTo>
                    <a:lnTo>
                      <a:pt x="30351" y="8374"/>
                    </a:lnTo>
                    <a:lnTo>
                      <a:pt x="30112" y="8252"/>
                    </a:lnTo>
                    <a:lnTo>
                      <a:pt x="29948" y="8234"/>
                    </a:lnTo>
                    <a:lnTo>
                      <a:pt x="29577" y="7839"/>
                    </a:lnTo>
                    <a:lnTo>
                      <a:pt x="29281" y="7421"/>
                    </a:lnTo>
                    <a:lnTo>
                      <a:pt x="29133" y="7379"/>
                    </a:lnTo>
                    <a:lnTo>
                      <a:pt x="28927" y="7190"/>
                    </a:lnTo>
                    <a:lnTo>
                      <a:pt x="28754" y="7206"/>
                    </a:lnTo>
                    <a:lnTo>
                      <a:pt x="28252" y="6844"/>
                    </a:lnTo>
                    <a:lnTo>
                      <a:pt x="28023" y="6844"/>
                    </a:lnTo>
                    <a:lnTo>
                      <a:pt x="27767" y="6738"/>
                    </a:lnTo>
                    <a:lnTo>
                      <a:pt x="27619" y="6821"/>
                    </a:lnTo>
                    <a:lnTo>
                      <a:pt x="27372" y="6821"/>
                    </a:lnTo>
                    <a:lnTo>
                      <a:pt x="27234" y="6746"/>
                    </a:lnTo>
                    <a:lnTo>
                      <a:pt x="27076" y="6821"/>
                    </a:lnTo>
                    <a:lnTo>
                      <a:pt x="27003" y="6927"/>
                    </a:lnTo>
                    <a:lnTo>
                      <a:pt x="26912" y="6837"/>
                    </a:lnTo>
                    <a:lnTo>
                      <a:pt x="26681" y="6663"/>
                    </a:lnTo>
                    <a:lnTo>
                      <a:pt x="26649" y="6738"/>
                    </a:lnTo>
                    <a:lnTo>
                      <a:pt x="26551" y="6655"/>
                    </a:lnTo>
                    <a:lnTo>
                      <a:pt x="26517" y="6762"/>
                    </a:lnTo>
                    <a:lnTo>
                      <a:pt x="26517" y="6844"/>
                    </a:lnTo>
                    <a:lnTo>
                      <a:pt x="26385" y="6738"/>
                    </a:lnTo>
                    <a:lnTo>
                      <a:pt x="26361" y="6655"/>
                    </a:lnTo>
                    <a:lnTo>
                      <a:pt x="26262" y="6623"/>
                    </a:lnTo>
                    <a:lnTo>
                      <a:pt x="26296" y="6704"/>
                    </a:lnTo>
                    <a:lnTo>
                      <a:pt x="26247" y="6738"/>
                    </a:lnTo>
                    <a:lnTo>
                      <a:pt x="26000" y="6647"/>
                    </a:lnTo>
                    <a:lnTo>
                      <a:pt x="25917" y="6663"/>
                    </a:lnTo>
                    <a:lnTo>
                      <a:pt x="25712" y="6623"/>
                    </a:lnTo>
                    <a:lnTo>
                      <a:pt x="25260" y="6408"/>
                    </a:lnTo>
                    <a:lnTo>
                      <a:pt x="25086" y="6416"/>
                    </a:lnTo>
                    <a:lnTo>
                      <a:pt x="25078" y="6465"/>
                    </a:lnTo>
                    <a:lnTo>
                      <a:pt x="25112" y="6564"/>
                    </a:lnTo>
                    <a:lnTo>
                      <a:pt x="25070" y="6606"/>
                    </a:lnTo>
                    <a:lnTo>
                      <a:pt x="24979" y="6556"/>
                    </a:lnTo>
                    <a:lnTo>
                      <a:pt x="24930" y="6582"/>
                    </a:lnTo>
                    <a:lnTo>
                      <a:pt x="24904" y="6647"/>
                    </a:lnTo>
                    <a:lnTo>
                      <a:pt x="24748" y="6722"/>
                    </a:lnTo>
                    <a:lnTo>
                      <a:pt x="24691" y="6803"/>
                    </a:lnTo>
                    <a:lnTo>
                      <a:pt x="24667" y="7000"/>
                    </a:lnTo>
                    <a:lnTo>
                      <a:pt x="24585" y="6860"/>
                    </a:lnTo>
                    <a:lnTo>
                      <a:pt x="24535" y="6730"/>
                    </a:lnTo>
                    <a:lnTo>
                      <a:pt x="24452" y="6771"/>
                    </a:lnTo>
                    <a:lnTo>
                      <a:pt x="24470" y="6927"/>
                    </a:lnTo>
                    <a:lnTo>
                      <a:pt x="24330" y="7190"/>
                    </a:lnTo>
                    <a:lnTo>
                      <a:pt x="24330" y="7403"/>
                    </a:lnTo>
                    <a:lnTo>
                      <a:pt x="24281" y="7198"/>
                    </a:lnTo>
                    <a:lnTo>
                      <a:pt x="24338" y="6992"/>
                    </a:lnTo>
                    <a:lnTo>
                      <a:pt x="24304" y="6803"/>
                    </a:lnTo>
                    <a:lnTo>
                      <a:pt x="24387" y="6540"/>
                    </a:lnTo>
                    <a:lnTo>
                      <a:pt x="24460" y="6465"/>
                    </a:lnTo>
                    <a:lnTo>
                      <a:pt x="24403" y="6416"/>
                    </a:lnTo>
                    <a:lnTo>
                      <a:pt x="24273" y="6408"/>
                    </a:lnTo>
                    <a:lnTo>
                      <a:pt x="24444" y="6211"/>
                    </a:lnTo>
                    <a:lnTo>
                      <a:pt x="24213" y="5972"/>
                    </a:lnTo>
                    <a:lnTo>
                      <a:pt x="24083" y="5759"/>
                    </a:lnTo>
                    <a:lnTo>
                      <a:pt x="23959" y="5775"/>
                    </a:lnTo>
                    <a:lnTo>
                      <a:pt x="23769" y="5743"/>
                    </a:lnTo>
                    <a:lnTo>
                      <a:pt x="23663" y="5883"/>
                    </a:lnTo>
                    <a:lnTo>
                      <a:pt x="23556" y="5932"/>
                    </a:lnTo>
                    <a:lnTo>
                      <a:pt x="23507" y="5808"/>
                    </a:lnTo>
                    <a:lnTo>
                      <a:pt x="23424" y="5759"/>
                    </a:lnTo>
                    <a:lnTo>
                      <a:pt x="23392" y="5644"/>
                    </a:lnTo>
                    <a:lnTo>
                      <a:pt x="23294" y="5561"/>
                    </a:lnTo>
                    <a:lnTo>
                      <a:pt x="23161" y="5577"/>
                    </a:lnTo>
                    <a:lnTo>
                      <a:pt x="23096" y="5496"/>
                    </a:lnTo>
                    <a:lnTo>
                      <a:pt x="22990" y="5447"/>
                    </a:lnTo>
                    <a:lnTo>
                      <a:pt x="22922" y="5538"/>
                    </a:lnTo>
                    <a:lnTo>
                      <a:pt x="22922" y="5463"/>
                    </a:lnTo>
                    <a:lnTo>
                      <a:pt x="22832" y="5405"/>
                    </a:lnTo>
                    <a:lnTo>
                      <a:pt x="22774" y="5291"/>
                    </a:lnTo>
                    <a:lnTo>
                      <a:pt x="22668" y="5330"/>
                    </a:lnTo>
                    <a:lnTo>
                      <a:pt x="22486" y="5273"/>
                    </a:lnTo>
                    <a:lnTo>
                      <a:pt x="22239" y="5133"/>
                    </a:lnTo>
                    <a:lnTo>
                      <a:pt x="22166" y="5117"/>
                    </a:lnTo>
                    <a:lnTo>
                      <a:pt x="22125" y="5192"/>
                    </a:lnTo>
                    <a:lnTo>
                      <a:pt x="21977" y="5094"/>
                    </a:lnTo>
                    <a:lnTo>
                      <a:pt x="21870" y="5101"/>
                    </a:lnTo>
                    <a:lnTo>
                      <a:pt x="21845" y="5208"/>
                    </a:lnTo>
                    <a:lnTo>
                      <a:pt x="21772" y="5208"/>
                    </a:lnTo>
                    <a:lnTo>
                      <a:pt x="21730" y="5101"/>
                    </a:lnTo>
                    <a:lnTo>
                      <a:pt x="21541" y="5094"/>
                    </a:lnTo>
                    <a:lnTo>
                      <a:pt x="21377" y="5182"/>
                    </a:lnTo>
                    <a:lnTo>
                      <a:pt x="21294" y="5340"/>
                    </a:lnTo>
                    <a:lnTo>
                      <a:pt x="21302" y="5439"/>
                    </a:lnTo>
                    <a:lnTo>
                      <a:pt x="21122" y="5619"/>
                    </a:lnTo>
                    <a:lnTo>
                      <a:pt x="20891" y="5751"/>
                    </a:lnTo>
                    <a:lnTo>
                      <a:pt x="20595" y="5923"/>
                    </a:lnTo>
                    <a:lnTo>
                      <a:pt x="20447" y="6104"/>
                    </a:lnTo>
                    <a:lnTo>
                      <a:pt x="20356" y="6343"/>
                    </a:lnTo>
                    <a:lnTo>
                      <a:pt x="20325" y="6564"/>
                    </a:lnTo>
                    <a:lnTo>
                      <a:pt x="20250" y="6688"/>
                    </a:lnTo>
                    <a:lnTo>
                      <a:pt x="20110" y="6829"/>
                    </a:lnTo>
                    <a:lnTo>
                      <a:pt x="20117" y="6927"/>
                    </a:lnTo>
                    <a:lnTo>
                      <a:pt x="20143" y="7099"/>
                    </a:lnTo>
                    <a:lnTo>
                      <a:pt x="20117" y="7413"/>
                    </a:lnTo>
                    <a:lnTo>
                      <a:pt x="20060" y="7223"/>
                    </a:lnTo>
                    <a:lnTo>
                      <a:pt x="19946" y="7034"/>
                    </a:lnTo>
                    <a:lnTo>
                      <a:pt x="19954" y="6894"/>
                    </a:lnTo>
                    <a:lnTo>
                      <a:pt x="20068" y="6754"/>
                    </a:lnTo>
                    <a:lnTo>
                      <a:pt x="20200" y="6639"/>
                    </a:lnTo>
                    <a:lnTo>
                      <a:pt x="20185" y="6416"/>
                    </a:lnTo>
                    <a:lnTo>
                      <a:pt x="20250" y="6219"/>
                    </a:lnTo>
                    <a:lnTo>
                      <a:pt x="20234" y="6120"/>
                    </a:lnTo>
                    <a:lnTo>
                      <a:pt x="20135" y="6120"/>
                    </a:lnTo>
                    <a:lnTo>
                      <a:pt x="19946" y="6187"/>
                    </a:lnTo>
                    <a:lnTo>
                      <a:pt x="19733" y="6120"/>
                    </a:lnTo>
                    <a:lnTo>
                      <a:pt x="19543" y="6138"/>
                    </a:lnTo>
                    <a:lnTo>
                      <a:pt x="19395" y="6179"/>
                    </a:lnTo>
                    <a:lnTo>
                      <a:pt x="19288" y="6088"/>
                    </a:lnTo>
                    <a:lnTo>
                      <a:pt x="19411" y="6104"/>
                    </a:lnTo>
                    <a:lnTo>
                      <a:pt x="19551" y="5998"/>
                    </a:lnTo>
                    <a:lnTo>
                      <a:pt x="19699" y="5964"/>
                    </a:lnTo>
                    <a:lnTo>
                      <a:pt x="19946" y="6005"/>
                    </a:lnTo>
                    <a:lnTo>
                      <a:pt x="20086" y="5972"/>
                    </a:lnTo>
                    <a:lnTo>
                      <a:pt x="20216" y="5808"/>
                    </a:lnTo>
                    <a:lnTo>
                      <a:pt x="20275" y="5808"/>
                    </a:lnTo>
                    <a:lnTo>
                      <a:pt x="20356" y="5865"/>
                    </a:lnTo>
                    <a:lnTo>
                      <a:pt x="20439" y="5842"/>
                    </a:lnTo>
                    <a:lnTo>
                      <a:pt x="20579" y="5759"/>
                    </a:lnTo>
                    <a:lnTo>
                      <a:pt x="20826" y="5668"/>
                    </a:lnTo>
                    <a:lnTo>
                      <a:pt x="20826" y="5478"/>
                    </a:lnTo>
                    <a:lnTo>
                      <a:pt x="21039" y="5232"/>
                    </a:lnTo>
                    <a:lnTo>
                      <a:pt x="21039" y="5052"/>
                    </a:lnTo>
                    <a:lnTo>
                      <a:pt x="21122" y="4928"/>
                    </a:lnTo>
                    <a:lnTo>
                      <a:pt x="21138" y="4788"/>
                    </a:lnTo>
                    <a:lnTo>
                      <a:pt x="20907" y="4738"/>
                    </a:lnTo>
                    <a:lnTo>
                      <a:pt x="20727" y="4600"/>
                    </a:lnTo>
                    <a:lnTo>
                      <a:pt x="20562" y="4600"/>
                    </a:lnTo>
                    <a:lnTo>
                      <a:pt x="20325" y="4738"/>
                    </a:lnTo>
                    <a:lnTo>
                      <a:pt x="20117" y="4756"/>
                    </a:lnTo>
                    <a:lnTo>
                      <a:pt x="19831" y="4632"/>
                    </a:lnTo>
                    <a:lnTo>
                      <a:pt x="19517" y="4608"/>
                    </a:lnTo>
                    <a:lnTo>
                      <a:pt x="19296" y="4847"/>
                    </a:lnTo>
                    <a:lnTo>
                      <a:pt x="19304" y="4945"/>
                    </a:lnTo>
                    <a:lnTo>
                      <a:pt x="19377" y="5003"/>
                    </a:lnTo>
                    <a:lnTo>
                      <a:pt x="19427" y="5076"/>
                    </a:lnTo>
                    <a:lnTo>
                      <a:pt x="19320" y="5094"/>
                    </a:lnTo>
                    <a:lnTo>
                      <a:pt x="19255" y="5125"/>
                    </a:lnTo>
                    <a:lnTo>
                      <a:pt x="19198" y="5273"/>
                    </a:lnTo>
                    <a:lnTo>
                      <a:pt x="19156" y="5143"/>
                    </a:lnTo>
                    <a:lnTo>
                      <a:pt x="19073" y="5117"/>
                    </a:lnTo>
                    <a:lnTo>
                      <a:pt x="18901" y="5182"/>
                    </a:lnTo>
                    <a:lnTo>
                      <a:pt x="18704" y="5455"/>
                    </a:lnTo>
                    <a:lnTo>
                      <a:pt x="18449" y="5751"/>
                    </a:lnTo>
                    <a:lnTo>
                      <a:pt x="18637" y="5478"/>
                    </a:lnTo>
                    <a:lnTo>
                      <a:pt x="18637" y="5307"/>
                    </a:lnTo>
                    <a:lnTo>
                      <a:pt x="18678" y="5208"/>
                    </a:lnTo>
                    <a:lnTo>
                      <a:pt x="18696" y="5094"/>
                    </a:lnTo>
                    <a:lnTo>
                      <a:pt x="18613" y="5094"/>
                    </a:lnTo>
                    <a:lnTo>
                      <a:pt x="18440" y="5224"/>
                    </a:lnTo>
                    <a:lnTo>
                      <a:pt x="18359" y="5421"/>
                    </a:lnTo>
                    <a:lnTo>
                      <a:pt x="18276" y="5636"/>
                    </a:lnTo>
                    <a:lnTo>
                      <a:pt x="18136" y="5725"/>
                    </a:lnTo>
                    <a:lnTo>
                      <a:pt x="18268" y="5471"/>
                    </a:lnTo>
                    <a:lnTo>
                      <a:pt x="18292" y="5273"/>
                    </a:lnTo>
                    <a:lnTo>
                      <a:pt x="18588" y="4912"/>
                    </a:lnTo>
                    <a:lnTo>
                      <a:pt x="18655" y="4665"/>
                    </a:lnTo>
                    <a:lnTo>
                      <a:pt x="18769" y="4517"/>
                    </a:lnTo>
                    <a:lnTo>
                      <a:pt x="18925" y="4426"/>
                    </a:lnTo>
                    <a:lnTo>
                      <a:pt x="19099" y="4304"/>
                    </a:lnTo>
                    <a:lnTo>
                      <a:pt x="19221" y="4255"/>
                    </a:lnTo>
                    <a:lnTo>
                      <a:pt x="19377" y="4016"/>
                    </a:lnTo>
                    <a:lnTo>
                      <a:pt x="19764" y="3621"/>
                    </a:lnTo>
                    <a:lnTo>
                      <a:pt x="19790" y="3530"/>
                    </a:lnTo>
                    <a:lnTo>
                      <a:pt x="19871" y="3465"/>
                    </a:lnTo>
                    <a:lnTo>
                      <a:pt x="19790" y="3356"/>
                    </a:lnTo>
                    <a:lnTo>
                      <a:pt x="19813" y="3250"/>
                    </a:lnTo>
                    <a:lnTo>
                      <a:pt x="19871" y="3200"/>
                    </a:lnTo>
                    <a:lnTo>
                      <a:pt x="19881" y="3037"/>
                    </a:lnTo>
                    <a:lnTo>
                      <a:pt x="19723" y="2922"/>
                    </a:lnTo>
                    <a:lnTo>
                      <a:pt x="19551" y="2938"/>
                    </a:lnTo>
                    <a:lnTo>
                      <a:pt x="19494" y="2995"/>
                    </a:lnTo>
                    <a:lnTo>
                      <a:pt x="19419" y="2863"/>
                    </a:lnTo>
                    <a:lnTo>
                      <a:pt x="19312" y="2551"/>
                    </a:lnTo>
                    <a:lnTo>
                      <a:pt x="19123" y="2099"/>
                    </a:lnTo>
                    <a:lnTo>
                      <a:pt x="18959" y="1860"/>
                    </a:lnTo>
                    <a:lnTo>
                      <a:pt x="18834" y="1540"/>
                    </a:lnTo>
                    <a:lnTo>
                      <a:pt x="18844" y="1367"/>
                    </a:lnTo>
                    <a:lnTo>
                      <a:pt x="18803" y="1195"/>
                    </a:lnTo>
                    <a:lnTo>
                      <a:pt x="18736" y="1128"/>
                    </a:lnTo>
                    <a:lnTo>
                      <a:pt x="18704" y="964"/>
                    </a:lnTo>
                    <a:lnTo>
                      <a:pt x="18605" y="767"/>
                    </a:lnTo>
                    <a:lnTo>
                      <a:pt x="18564" y="790"/>
                    </a:lnTo>
                    <a:lnTo>
                      <a:pt x="18572" y="923"/>
                    </a:lnTo>
                    <a:lnTo>
                      <a:pt x="18507" y="1029"/>
                    </a:lnTo>
                    <a:lnTo>
                      <a:pt x="18317" y="1153"/>
                    </a:lnTo>
                    <a:lnTo>
                      <a:pt x="18309" y="1161"/>
                    </a:lnTo>
                    <a:lnTo>
                      <a:pt x="18252" y="1252"/>
                    </a:lnTo>
                    <a:lnTo>
                      <a:pt x="18045" y="1507"/>
                    </a:lnTo>
                    <a:lnTo>
                      <a:pt x="17832" y="1787"/>
                    </a:lnTo>
                    <a:lnTo>
                      <a:pt x="17824" y="1935"/>
                    </a:lnTo>
                    <a:lnTo>
                      <a:pt x="17668" y="2281"/>
                    </a:lnTo>
                    <a:lnTo>
                      <a:pt x="17536" y="2502"/>
                    </a:lnTo>
                    <a:lnTo>
                      <a:pt x="17429" y="2699"/>
                    </a:lnTo>
                    <a:lnTo>
                      <a:pt x="17289" y="2725"/>
                    </a:lnTo>
                    <a:lnTo>
                      <a:pt x="17198" y="2782"/>
                    </a:lnTo>
                    <a:lnTo>
                      <a:pt x="17166" y="2922"/>
                    </a:lnTo>
                    <a:lnTo>
                      <a:pt x="17018" y="3029"/>
                    </a:lnTo>
                    <a:lnTo>
                      <a:pt x="16928" y="2995"/>
                    </a:lnTo>
                    <a:lnTo>
                      <a:pt x="16920" y="2774"/>
                    </a:lnTo>
                    <a:lnTo>
                      <a:pt x="16853" y="2748"/>
                    </a:lnTo>
                    <a:lnTo>
                      <a:pt x="16837" y="2683"/>
                    </a:lnTo>
                    <a:lnTo>
                      <a:pt x="16746" y="2675"/>
                    </a:lnTo>
                    <a:lnTo>
                      <a:pt x="16624" y="2715"/>
                    </a:lnTo>
                    <a:lnTo>
                      <a:pt x="16541" y="2814"/>
                    </a:lnTo>
                    <a:lnTo>
                      <a:pt x="16393" y="2790"/>
                    </a:lnTo>
                    <a:lnTo>
                      <a:pt x="16278" y="2666"/>
                    </a:lnTo>
                    <a:lnTo>
                      <a:pt x="16286" y="2585"/>
                    </a:lnTo>
                    <a:lnTo>
                      <a:pt x="16237" y="2543"/>
                    </a:lnTo>
                    <a:lnTo>
                      <a:pt x="16187" y="2411"/>
                    </a:lnTo>
                    <a:lnTo>
                      <a:pt x="16154" y="2330"/>
                    </a:lnTo>
                    <a:lnTo>
                      <a:pt x="16047" y="2304"/>
                    </a:lnTo>
                    <a:lnTo>
                      <a:pt x="15883" y="2156"/>
                    </a:lnTo>
                    <a:lnTo>
                      <a:pt x="15668" y="2148"/>
                    </a:lnTo>
                    <a:lnTo>
                      <a:pt x="15504" y="2213"/>
                    </a:lnTo>
                    <a:lnTo>
                      <a:pt x="15167" y="2231"/>
                    </a:lnTo>
                    <a:lnTo>
                      <a:pt x="14977" y="2182"/>
                    </a:lnTo>
                    <a:lnTo>
                      <a:pt x="14821" y="2289"/>
                    </a:lnTo>
                    <a:lnTo>
                      <a:pt x="14788" y="2444"/>
                    </a:lnTo>
                    <a:lnTo>
                      <a:pt x="14946" y="2592"/>
                    </a:lnTo>
                    <a:lnTo>
                      <a:pt x="14985" y="2683"/>
                    </a:lnTo>
                    <a:lnTo>
                      <a:pt x="15060" y="2863"/>
                    </a:lnTo>
                    <a:lnTo>
                      <a:pt x="15027" y="2930"/>
                    </a:lnTo>
                    <a:lnTo>
                      <a:pt x="14886" y="2938"/>
                    </a:lnTo>
                    <a:lnTo>
                      <a:pt x="14681" y="2881"/>
                    </a:lnTo>
                    <a:lnTo>
                      <a:pt x="14632" y="2839"/>
                    </a:lnTo>
                    <a:lnTo>
                      <a:pt x="14559" y="2839"/>
                    </a:lnTo>
                    <a:lnTo>
                      <a:pt x="14541" y="2831"/>
                    </a:lnTo>
                    <a:lnTo>
                      <a:pt x="14551" y="2839"/>
                    </a:lnTo>
                    <a:lnTo>
                      <a:pt x="14278" y="2839"/>
                    </a:lnTo>
                    <a:lnTo>
                      <a:pt x="14130" y="2855"/>
                    </a:lnTo>
                    <a:lnTo>
                      <a:pt x="14065" y="2790"/>
                    </a:lnTo>
                    <a:lnTo>
                      <a:pt x="13819" y="2798"/>
                    </a:lnTo>
                    <a:lnTo>
                      <a:pt x="13645" y="2873"/>
                    </a:lnTo>
                    <a:lnTo>
                      <a:pt x="13554" y="3135"/>
                    </a:lnTo>
                    <a:lnTo>
                      <a:pt x="13209" y="3120"/>
                    </a:lnTo>
                    <a:lnTo>
                      <a:pt x="13037" y="3177"/>
                    </a:lnTo>
                    <a:lnTo>
                      <a:pt x="13011" y="3250"/>
                    </a:lnTo>
                    <a:lnTo>
                      <a:pt x="12905" y="3390"/>
                    </a:lnTo>
                    <a:lnTo>
                      <a:pt x="12707" y="3406"/>
                    </a:lnTo>
                    <a:lnTo>
                      <a:pt x="12691" y="3356"/>
                    </a:lnTo>
                    <a:lnTo>
                      <a:pt x="12577" y="3382"/>
                    </a:lnTo>
                    <a:lnTo>
                      <a:pt x="12468" y="3514"/>
                    </a:lnTo>
                    <a:lnTo>
                      <a:pt x="12338" y="3465"/>
                    </a:lnTo>
                    <a:lnTo>
                      <a:pt x="12016" y="3185"/>
                    </a:lnTo>
                    <a:lnTo>
                      <a:pt x="11894" y="3029"/>
                    </a:lnTo>
                    <a:lnTo>
                      <a:pt x="11886" y="2912"/>
                    </a:lnTo>
                    <a:lnTo>
                      <a:pt x="11712" y="2733"/>
                    </a:lnTo>
                    <a:lnTo>
                      <a:pt x="11556" y="2577"/>
                    </a:lnTo>
                    <a:lnTo>
                      <a:pt x="11541" y="2411"/>
                    </a:lnTo>
                    <a:lnTo>
                      <a:pt x="11580" y="2296"/>
                    </a:lnTo>
                    <a:lnTo>
                      <a:pt x="11541" y="2213"/>
                    </a:lnTo>
                    <a:lnTo>
                      <a:pt x="11556" y="2065"/>
                    </a:lnTo>
                    <a:lnTo>
                      <a:pt x="11621" y="1943"/>
                    </a:lnTo>
                    <a:lnTo>
                      <a:pt x="11606" y="1769"/>
                    </a:lnTo>
                    <a:lnTo>
                      <a:pt x="11770" y="1491"/>
                    </a:lnTo>
                    <a:lnTo>
                      <a:pt x="11819" y="1260"/>
                    </a:lnTo>
                    <a:lnTo>
                      <a:pt x="11967" y="1071"/>
                    </a:lnTo>
                    <a:lnTo>
                      <a:pt x="11967" y="988"/>
                    </a:lnTo>
                    <a:lnTo>
                      <a:pt x="11811" y="998"/>
                    </a:lnTo>
                    <a:lnTo>
                      <a:pt x="11728" y="873"/>
                    </a:lnTo>
                    <a:lnTo>
                      <a:pt x="11679" y="759"/>
                    </a:lnTo>
                    <a:lnTo>
                      <a:pt x="11507" y="767"/>
                    </a:lnTo>
                    <a:lnTo>
                      <a:pt x="11359" y="701"/>
                    </a:lnTo>
                    <a:lnTo>
                      <a:pt x="11432" y="593"/>
                    </a:lnTo>
                    <a:lnTo>
                      <a:pt x="11541" y="437"/>
                    </a:lnTo>
                    <a:lnTo>
                      <a:pt x="11541" y="216"/>
                    </a:lnTo>
                    <a:lnTo>
                      <a:pt x="11400" y="42"/>
                    </a:lnTo>
                    <a:lnTo>
                      <a:pt x="11211" y="26"/>
                    </a:lnTo>
                    <a:lnTo>
                      <a:pt x="11120" y="84"/>
                    </a:lnTo>
                    <a:lnTo>
                      <a:pt x="11055" y="11"/>
                    </a:lnTo>
                    <a:lnTo>
                      <a:pt x="10972" y="1"/>
                    </a:lnTo>
                    <a:close/>
                  </a:path>
                </a:pathLst>
              </a:custGeom>
              <a:solidFill>
                <a:srgbClr val="CCAA52">
                  <a:alpha val="823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277488" y="959440"/>
                <a:ext cx="12765" cy="1735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89" extrusionOk="0">
                    <a:moveTo>
                      <a:pt x="16" y="1"/>
                    </a:moveTo>
                    <a:lnTo>
                      <a:pt x="0" y="90"/>
                    </a:lnTo>
                    <a:lnTo>
                      <a:pt x="49" y="165"/>
                    </a:lnTo>
                    <a:lnTo>
                      <a:pt x="130" y="188"/>
                    </a:lnTo>
                    <a:lnTo>
                      <a:pt x="138" y="115"/>
                    </a:lnTo>
                    <a:lnTo>
                      <a:pt x="115" y="50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78384" y="532594"/>
                <a:ext cx="214527" cy="309851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3374" extrusionOk="0">
                    <a:moveTo>
                      <a:pt x="501" y="0"/>
                    </a:moveTo>
                    <a:lnTo>
                      <a:pt x="353" y="109"/>
                    </a:lnTo>
                    <a:lnTo>
                      <a:pt x="197" y="190"/>
                    </a:lnTo>
                    <a:lnTo>
                      <a:pt x="205" y="190"/>
                    </a:lnTo>
                    <a:lnTo>
                      <a:pt x="197" y="198"/>
                    </a:lnTo>
                    <a:lnTo>
                      <a:pt x="130" y="265"/>
                    </a:lnTo>
                    <a:lnTo>
                      <a:pt x="0" y="444"/>
                    </a:lnTo>
                    <a:lnTo>
                      <a:pt x="16" y="675"/>
                    </a:lnTo>
                    <a:lnTo>
                      <a:pt x="81" y="839"/>
                    </a:lnTo>
                    <a:lnTo>
                      <a:pt x="57" y="1021"/>
                    </a:lnTo>
                    <a:lnTo>
                      <a:pt x="57" y="1161"/>
                    </a:lnTo>
                    <a:lnTo>
                      <a:pt x="205" y="1252"/>
                    </a:lnTo>
                    <a:lnTo>
                      <a:pt x="270" y="1382"/>
                    </a:lnTo>
                    <a:lnTo>
                      <a:pt x="361" y="1530"/>
                    </a:lnTo>
                    <a:lnTo>
                      <a:pt x="395" y="1704"/>
                    </a:lnTo>
                    <a:lnTo>
                      <a:pt x="426" y="1777"/>
                    </a:lnTo>
                    <a:lnTo>
                      <a:pt x="403" y="1917"/>
                    </a:lnTo>
                    <a:lnTo>
                      <a:pt x="270" y="2049"/>
                    </a:lnTo>
                    <a:lnTo>
                      <a:pt x="286" y="2255"/>
                    </a:lnTo>
                    <a:lnTo>
                      <a:pt x="345" y="2369"/>
                    </a:lnTo>
                    <a:lnTo>
                      <a:pt x="270" y="2551"/>
                    </a:lnTo>
                    <a:lnTo>
                      <a:pt x="65" y="2683"/>
                    </a:lnTo>
                    <a:lnTo>
                      <a:pt x="24" y="2675"/>
                    </a:lnTo>
                    <a:lnTo>
                      <a:pt x="57" y="2756"/>
                    </a:lnTo>
                    <a:lnTo>
                      <a:pt x="107" y="2888"/>
                    </a:lnTo>
                    <a:lnTo>
                      <a:pt x="156" y="2930"/>
                    </a:lnTo>
                    <a:lnTo>
                      <a:pt x="148" y="3011"/>
                    </a:lnTo>
                    <a:lnTo>
                      <a:pt x="263" y="3135"/>
                    </a:lnTo>
                    <a:lnTo>
                      <a:pt x="411" y="3159"/>
                    </a:lnTo>
                    <a:lnTo>
                      <a:pt x="494" y="3060"/>
                    </a:lnTo>
                    <a:lnTo>
                      <a:pt x="616" y="3020"/>
                    </a:lnTo>
                    <a:lnTo>
                      <a:pt x="707" y="3028"/>
                    </a:lnTo>
                    <a:lnTo>
                      <a:pt x="723" y="3093"/>
                    </a:lnTo>
                    <a:lnTo>
                      <a:pt x="790" y="3119"/>
                    </a:lnTo>
                    <a:lnTo>
                      <a:pt x="798" y="3340"/>
                    </a:lnTo>
                    <a:lnTo>
                      <a:pt x="888" y="3374"/>
                    </a:lnTo>
                    <a:lnTo>
                      <a:pt x="1036" y="3267"/>
                    </a:lnTo>
                    <a:lnTo>
                      <a:pt x="1068" y="3127"/>
                    </a:lnTo>
                    <a:lnTo>
                      <a:pt x="1159" y="3070"/>
                    </a:lnTo>
                    <a:lnTo>
                      <a:pt x="1299" y="3044"/>
                    </a:lnTo>
                    <a:lnTo>
                      <a:pt x="1406" y="2847"/>
                    </a:lnTo>
                    <a:lnTo>
                      <a:pt x="1538" y="2626"/>
                    </a:lnTo>
                    <a:lnTo>
                      <a:pt x="1694" y="2280"/>
                    </a:lnTo>
                    <a:lnTo>
                      <a:pt x="1702" y="2132"/>
                    </a:lnTo>
                    <a:lnTo>
                      <a:pt x="1915" y="1852"/>
                    </a:lnTo>
                    <a:lnTo>
                      <a:pt x="2122" y="1597"/>
                    </a:lnTo>
                    <a:lnTo>
                      <a:pt x="2179" y="1506"/>
                    </a:lnTo>
                    <a:lnTo>
                      <a:pt x="2187" y="1498"/>
                    </a:lnTo>
                    <a:lnTo>
                      <a:pt x="2335" y="1309"/>
                    </a:lnTo>
                    <a:lnTo>
                      <a:pt x="2319" y="1096"/>
                    </a:lnTo>
                    <a:lnTo>
                      <a:pt x="2171" y="930"/>
                    </a:lnTo>
                    <a:lnTo>
                      <a:pt x="2096" y="1005"/>
                    </a:lnTo>
                    <a:lnTo>
                      <a:pt x="1998" y="922"/>
                    </a:lnTo>
                    <a:lnTo>
                      <a:pt x="1982" y="782"/>
                    </a:lnTo>
                    <a:lnTo>
                      <a:pt x="1686" y="486"/>
                    </a:lnTo>
                    <a:lnTo>
                      <a:pt x="1611" y="454"/>
                    </a:lnTo>
                    <a:lnTo>
                      <a:pt x="1421" y="265"/>
                    </a:lnTo>
                    <a:lnTo>
                      <a:pt x="953" y="148"/>
                    </a:lnTo>
                    <a:lnTo>
                      <a:pt x="740" y="26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2710963" y="498708"/>
                <a:ext cx="306637" cy="335381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652" extrusionOk="0">
                    <a:moveTo>
                      <a:pt x="2476" y="0"/>
                    </a:moveTo>
                    <a:lnTo>
                      <a:pt x="2369" y="8"/>
                    </a:lnTo>
                    <a:lnTo>
                      <a:pt x="2221" y="73"/>
                    </a:lnTo>
                    <a:lnTo>
                      <a:pt x="1957" y="49"/>
                    </a:lnTo>
                    <a:lnTo>
                      <a:pt x="1637" y="115"/>
                    </a:lnTo>
                    <a:lnTo>
                      <a:pt x="1372" y="42"/>
                    </a:lnTo>
                    <a:lnTo>
                      <a:pt x="1003" y="49"/>
                    </a:lnTo>
                    <a:lnTo>
                      <a:pt x="798" y="122"/>
                    </a:lnTo>
                    <a:lnTo>
                      <a:pt x="764" y="312"/>
                    </a:lnTo>
                    <a:lnTo>
                      <a:pt x="764" y="330"/>
                    </a:lnTo>
                    <a:lnTo>
                      <a:pt x="723" y="501"/>
                    </a:lnTo>
                    <a:lnTo>
                      <a:pt x="723" y="616"/>
                    </a:lnTo>
                    <a:lnTo>
                      <a:pt x="608" y="748"/>
                    </a:lnTo>
                    <a:lnTo>
                      <a:pt x="460" y="831"/>
                    </a:lnTo>
                    <a:lnTo>
                      <a:pt x="255" y="831"/>
                    </a:lnTo>
                    <a:lnTo>
                      <a:pt x="148" y="1036"/>
                    </a:lnTo>
                    <a:lnTo>
                      <a:pt x="139" y="1218"/>
                    </a:lnTo>
                    <a:lnTo>
                      <a:pt x="0" y="1563"/>
                    </a:lnTo>
                    <a:lnTo>
                      <a:pt x="16" y="1670"/>
                    </a:lnTo>
                    <a:lnTo>
                      <a:pt x="164" y="1743"/>
                    </a:lnTo>
                    <a:lnTo>
                      <a:pt x="263" y="1860"/>
                    </a:lnTo>
                    <a:lnTo>
                      <a:pt x="287" y="1941"/>
                    </a:lnTo>
                    <a:lnTo>
                      <a:pt x="385" y="2073"/>
                    </a:lnTo>
                    <a:lnTo>
                      <a:pt x="395" y="2179"/>
                    </a:lnTo>
                    <a:lnTo>
                      <a:pt x="494" y="2262"/>
                    </a:lnTo>
                    <a:lnTo>
                      <a:pt x="601" y="2270"/>
                    </a:lnTo>
                    <a:lnTo>
                      <a:pt x="658" y="2320"/>
                    </a:lnTo>
                    <a:lnTo>
                      <a:pt x="691" y="2442"/>
                    </a:lnTo>
                    <a:lnTo>
                      <a:pt x="756" y="2689"/>
                    </a:lnTo>
                    <a:lnTo>
                      <a:pt x="756" y="2862"/>
                    </a:lnTo>
                    <a:lnTo>
                      <a:pt x="839" y="2927"/>
                    </a:lnTo>
                    <a:lnTo>
                      <a:pt x="978" y="3083"/>
                    </a:lnTo>
                    <a:lnTo>
                      <a:pt x="995" y="3224"/>
                    </a:lnTo>
                    <a:lnTo>
                      <a:pt x="1159" y="3291"/>
                    </a:lnTo>
                    <a:lnTo>
                      <a:pt x="1159" y="3356"/>
                    </a:lnTo>
                    <a:lnTo>
                      <a:pt x="1209" y="3462"/>
                    </a:lnTo>
                    <a:lnTo>
                      <a:pt x="1323" y="3545"/>
                    </a:lnTo>
                    <a:lnTo>
                      <a:pt x="1341" y="3553"/>
                    </a:lnTo>
                    <a:lnTo>
                      <a:pt x="1414" y="3553"/>
                    </a:lnTo>
                    <a:lnTo>
                      <a:pt x="1463" y="3595"/>
                    </a:lnTo>
                    <a:lnTo>
                      <a:pt x="1668" y="3652"/>
                    </a:lnTo>
                    <a:lnTo>
                      <a:pt x="1809" y="3644"/>
                    </a:lnTo>
                    <a:lnTo>
                      <a:pt x="1842" y="3577"/>
                    </a:lnTo>
                    <a:lnTo>
                      <a:pt x="1767" y="3397"/>
                    </a:lnTo>
                    <a:lnTo>
                      <a:pt x="1728" y="3306"/>
                    </a:lnTo>
                    <a:lnTo>
                      <a:pt x="1570" y="3158"/>
                    </a:lnTo>
                    <a:lnTo>
                      <a:pt x="1603" y="3003"/>
                    </a:lnTo>
                    <a:lnTo>
                      <a:pt x="1759" y="2896"/>
                    </a:lnTo>
                    <a:lnTo>
                      <a:pt x="1949" y="2945"/>
                    </a:lnTo>
                    <a:lnTo>
                      <a:pt x="2286" y="2927"/>
                    </a:lnTo>
                    <a:lnTo>
                      <a:pt x="2450" y="2862"/>
                    </a:lnTo>
                    <a:lnTo>
                      <a:pt x="2665" y="2870"/>
                    </a:lnTo>
                    <a:lnTo>
                      <a:pt x="2829" y="3018"/>
                    </a:lnTo>
                    <a:lnTo>
                      <a:pt x="2936" y="3044"/>
                    </a:lnTo>
                    <a:lnTo>
                      <a:pt x="2977" y="3052"/>
                    </a:lnTo>
                    <a:lnTo>
                      <a:pt x="3182" y="2920"/>
                    </a:lnTo>
                    <a:lnTo>
                      <a:pt x="3257" y="2738"/>
                    </a:lnTo>
                    <a:lnTo>
                      <a:pt x="3198" y="2624"/>
                    </a:lnTo>
                    <a:lnTo>
                      <a:pt x="3182" y="2418"/>
                    </a:lnTo>
                    <a:lnTo>
                      <a:pt x="3315" y="2286"/>
                    </a:lnTo>
                    <a:lnTo>
                      <a:pt x="3338" y="2146"/>
                    </a:lnTo>
                    <a:lnTo>
                      <a:pt x="3307" y="2073"/>
                    </a:lnTo>
                    <a:lnTo>
                      <a:pt x="3273" y="1899"/>
                    </a:lnTo>
                    <a:lnTo>
                      <a:pt x="3182" y="1751"/>
                    </a:lnTo>
                    <a:lnTo>
                      <a:pt x="3117" y="1621"/>
                    </a:lnTo>
                    <a:lnTo>
                      <a:pt x="2969" y="1530"/>
                    </a:lnTo>
                    <a:lnTo>
                      <a:pt x="2969" y="1390"/>
                    </a:lnTo>
                    <a:lnTo>
                      <a:pt x="2993" y="1208"/>
                    </a:lnTo>
                    <a:lnTo>
                      <a:pt x="2928" y="1044"/>
                    </a:lnTo>
                    <a:lnTo>
                      <a:pt x="2912" y="813"/>
                    </a:lnTo>
                    <a:lnTo>
                      <a:pt x="3042" y="634"/>
                    </a:lnTo>
                    <a:lnTo>
                      <a:pt x="3109" y="567"/>
                    </a:lnTo>
                    <a:lnTo>
                      <a:pt x="3117" y="559"/>
                    </a:lnTo>
                    <a:lnTo>
                      <a:pt x="3273" y="361"/>
                    </a:lnTo>
                    <a:lnTo>
                      <a:pt x="3265" y="247"/>
                    </a:lnTo>
                    <a:lnTo>
                      <a:pt x="3092" y="172"/>
                    </a:lnTo>
                    <a:lnTo>
                      <a:pt x="2803" y="122"/>
                    </a:lnTo>
                    <a:lnTo>
                      <a:pt x="247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2449511" y="311366"/>
                <a:ext cx="383870" cy="575714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6269" extrusionOk="0">
                    <a:moveTo>
                      <a:pt x="1284" y="1"/>
                    </a:moveTo>
                    <a:lnTo>
                      <a:pt x="1258" y="82"/>
                    </a:lnTo>
                    <a:lnTo>
                      <a:pt x="1012" y="370"/>
                    </a:lnTo>
                    <a:lnTo>
                      <a:pt x="840" y="502"/>
                    </a:lnTo>
                    <a:lnTo>
                      <a:pt x="716" y="494"/>
                    </a:lnTo>
                    <a:lnTo>
                      <a:pt x="487" y="757"/>
                    </a:lnTo>
                    <a:lnTo>
                      <a:pt x="552" y="872"/>
                    </a:lnTo>
                    <a:lnTo>
                      <a:pt x="617" y="1053"/>
                    </a:lnTo>
                    <a:lnTo>
                      <a:pt x="840" y="1061"/>
                    </a:lnTo>
                    <a:lnTo>
                      <a:pt x="972" y="1168"/>
                    </a:lnTo>
                    <a:lnTo>
                      <a:pt x="972" y="1365"/>
                    </a:lnTo>
                    <a:lnTo>
                      <a:pt x="708" y="1489"/>
                    </a:lnTo>
                    <a:lnTo>
                      <a:pt x="560" y="1432"/>
                    </a:lnTo>
                    <a:lnTo>
                      <a:pt x="445" y="1497"/>
                    </a:lnTo>
                    <a:lnTo>
                      <a:pt x="313" y="1432"/>
                    </a:lnTo>
                    <a:lnTo>
                      <a:pt x="206" y="1562"/>
                    </a:lnTo>
                    <a:lnTo>
                      <a:pt x="165" y="1817"/>
                    </a:lnTo>
                    <a:lnTo>
                      <a:pt x="1" y="1975"/>
                    </a:lnTo>
                    <a:lnTo>
                      <a:pt x="74" y="2180"/>
                    </a:lnTo>
                    <a:lnTo>
                      <a:pt x="297" y="2476"/>
                    </a:lnTo>
                    <a:lnTo>
                      <a:pt x="601" y="2739"/>
                    </a:lnTo>
                    <a:lnTo>
                      <a:pt x="601" y="2755"/>
                    </a:lnTo>
                    <a:lnTo>
                      <a:pt x="684" y="2765"/>
                    </a:lnTo>
                    <a:lnTo>
                      <a:pt x="749" y="2838"/>
                    </a:lnTo>
                    <a:lnTo>
                      <a:pt x="840" y="2780"/>
                    </a:lnTo>
                    <a:lnTo>
                      <a:pt x="1029" y="2796"/>
                    </a:lnTo>
                    <a:lnTo>
                      <a:pt x="1170" y="2970"/>
                    </a:lnTo>
                    <a:lnTo>
                      <a:pt x="1170" y="3191"/>
                    </a:lnTo>
                    <a:lnTo>
                      <a:pt x="1061" y="3347"/>
                    </a:lnTo>
                    <a:lnTo>
                      <a:pt x="988" y="3455"/>
                    </a:lnTo>
                    <a:lnTo>
                      <a:pt x="1136" y="3521"/>
                    </a:lnTo>
                    <a:lnTo>
                      <a:pt x="1308" y="3513"/>
                    </a:lnTo>
                    <a:lnTo>
                      <a:pt x="1357" y="3627"/>
                    </a:lnTo>
                    <a:lnTo>
                      <a:pt x="1440" y="3752"/>
                    </a:lnTo>
                    <a:lnTo>
                      <a:pt x="1596" y="3742"/>
                    </a:lnTo>
                    <a:lnTo>
                      <a:pt x="1596" y="3825"/>
                    </a:lnTo>
                    <a:lnTo>
                      <a:pt x="1448" y="4014"/>
                    </a:lnTo>
                    <a:lnTo>
                      <a:pt x="1399" y="4245"/>
                    </a:lnTo>
                    <a:lnTo>
                      <a:pt x="1235" y="4523"/>
                    </a:lnTo>
                    <a:lnTo>
                      <a:pt x="1250" y="4697"/>
                    </a:lnTo>
                    <a:lnTo>
                      <a:pt x="1185" y="4819"/>
                    </a:lnTo>
                    <a:lnTo>
                      <a:pt x="1170" y="4967"/>
                    </a:lnTo>
                    <a:lnTo>
                      <a:pt x="1209" y="5050"/>
                    </a:lnTo>
                    <a:lnTo>
                      <a:pt x="1170" y="5165"/>
                    </a:lnTo>
                    <a:lnTo>
                      <a:pt x="1185" y="5331"/>
                    </a:lnTo>
                    <a:lnTo>
                      <a:pt x="1341" y="5487"/>
                    </a:lnTo>
                    <a:lnTo>
                      <a:pt x="1515" y="5666"/>
                    </a:lnTo>
                    <a:lnTo>
                      <a:pt x="1523" y="5783"/>
                    </a:lnTo>
                    <a:lnTo>
                      <a:pt x="1645" y="5939"/>
                    </a:lnTo>
                    <a:lnTo>
                      <a:pt x="1967" y="6219"/>
                    </a:lnTo>
                    <a:lnTo>
                      <a:pt x="2097" y="6268"/>
                    </a:lnTo>
                    <a:lnTo>
                      <a:pt x="2206" y="6136"/>
                    </a:lnTo>
                    <a:lnTo>
                      <a:pt x="2320" y="6110"/>
                    </a:lnTo>
                    <a:lnTo>
                      <a:pt x="2336" y="6160"/>
                    </a:lnTo>
                    <a:lnTo>
                      <a:pt x="2534" y="6144"/>
                    </a:lnTo>
                    <a:lnTo>
                      <a:pt x="2640" y="6004"/>
                    </a:lnTo>
                    <a:lnTo>
                      <a:pt x="2666" y="5931"/>
                    </a:lnTo>
                    <a:lnTo>
                      <a:pt x="2838" y="5874"/>
                    </a:lnTo>
                    <a:lnTo>
                      <a:pt x="3183" y="5889"/>
                    </a:lnTo>
                    <a:lnTo>
                      <a:pt x="3274" y="5627"/>
                    </a:lnTo>
                    <a:lnTo>
                      <a:pt x="3448" y="5552"/>
                    </a:lnTo>
                    <a:lnTo>
                      <a:pt x="3694" y="5544"/>
                    </a:lnTo>
                    <a:lnTo>
                      <a:pt x="3759" y="5609"/>
                    </a:lnTo>
                    <a:lnTo>
                      <a:pt x="3907" y="5593"/>
                    </a:lnTo>
                    <a:lnTo>
                      <a:pt x="4180" y="5593"/>
                    </a:lnTo>
                    <a:lnTo>
                      <a:pt x="4170" y="5585"/>
                    </a:lnTo>
                    <a:lnTo>
                      <a:pt x="4056" y="5502"/>
                    </a:lnTo>
                    <a:lnTo>
                      <a:pt x="4006" y="5396"/>
                    </a:lnTo>
                    <a:lnTo>
                      <a:pt x="4006" y="5331"/>
                    </a:lnTo>
                    <a:lnTo>
                      <a:pt x="3842" y="5264"/>
                    </a:lnTo>
                    <a:lnTo>
                      <a:pt x="3825" y="5123"/>
                    </a:lnTo>
                    <a:lnTo>
                      <a:pt x="3686" y="4967"/>
                    </a:lnTo>
                    <a:lnTo>
                      <a:pt x="3603" y="4902"/>
                    </a:lnTo>
                    <a:lnTo>
                      <a:pt x="3603" y="4729"/>
                    </a:lnTo>
                    <a:lnTo>
                      <a:pt x="3538" y="4482"/>
                    </a:lnTo>
                    <a:lnTo>
                      <a:pt x="3505" y="4360"/>
                    </a:lnTo>
                    <a:lnTo>
                      <a:pt x="3448" y="4310"/>
                    </a:lnTo>
                    <a:lnTo>
                      <a:pt x="3341" y="4302"/>
                    </a:lnTo>
                    <a:lnTo>
                      <a:pt x="3242" y="4219"/>
                    </a:lnTo>
                    <a:lnTo>
                      <a:pt x="3232" y="4113"/>
                    </a:lnTo>
                    <a:lnTo>
                      <a:pt x="3134" y="3981"/>
                    </a:lnTo>
                    <a:lnTo>
                      <a:pt x="3110" y="3900"/>
                    </a:lnTo>
                    <a:lnTo>
                      <a:pt x="3011" y="3783"/>
                    </a:lnTo>
                    <a:lnTo>
                      <a:pt x="2863" y="3710"/>
                    </a:lnTo>
                    <a:lnTo>
                      <a:pt x="2847" y="3603"/>
                    </a:lnTo>
                    <a:lnTo>
                      <a:pt x="2986" y="3258"/>
                    </a:lnTo>
                    <a:lnTo>
                      <a:pt x="2995" y="3076"/>
                    </a:lnTo>
                    <a:lnTo>
                      <a:pt x="3102" y="2871"/>
                    </a:lnTo>
                    <a:lnTo>
                      <a:pt x="3307" y="2871"/>
                    </a:lnTo>
                    <a:lnTo>
                      <a:pt x="3455" y="2788"/>
                    </a:lnTo>
                    <a:lnTo>
                      <a:pt x="3570" y="2656"/>
                    </a:lnTo>
                    <a:lnTo>
                      <a:pt x="3570" y="2541"/>
                    </a:lnTo>
                    <a:lnTo>
                      <a:pt x="3611" y="2370"/>
                    </a:lnTo>
                    <a:lnTo>
                      <a:pt x="3611" y="2352"/>
                    </a:lnTo>
                    <a:lnTo>
                      <a:pt x="3562" y="2188"/>
                    </a:lnTo>
                    <a:lnTo>
                      <a:pt x="3562" y="1983"/>
                    </a:lnTo>
                    <a:lnTo>
                      <a:pt x="3505" y="1858"/>
                    </a:lnTo>
                    <a:lnTo>
                      <a:pt x="3193" y="1778"/>
                    </a:lnTo>
                    <a:lnTo>
                      <a:pt x="2928" y="1497"/>
                    </a:lnTo>
                    <a:lnTo>
                      <a:pt x="2772" y="1373"/>
                    </a:lnTo>
                    <a:lnTo>
                      <a:pt x="2674" y="1422"/>
                    </a:lnTo>
                    <a:lnTo>
                      <a:pt x="2510" y="1481"/>
                    </a:lnTo>
                    <a:lnTo>
                      <a:pt x="2393" y="1612"/>
                    </a:lnTo>
                    <a:lnTo>
                      <a:pt x="2354" y="1768"/>
                    </a:lnTo>
                    <a:lnTo>
                      <a:pt x="2328" y="1570"/>
                    </a:lnTo>
                    <a:lnTo>
                      <a:pt x="2362" y="1316"/>
                    </a:lnTo>
                    <a:lnTo>
                      <a:pt x="2419" y="1160"/>
                    </a:lnTo>
                    <a:lnTo>
                      <a:pt x="2336" y="889"/>
                    </a:lnTo>
                    <a:lnTo>
                      <a:pt x="2206" y="798"/>
                    </a:lnTo>
                    <a:lnTo>
                      <a:pt x="1884" y="593"/>
                    </a:lnTo>
                    <a:lnTo>
                      <a:pt x="1663" y="346"/>
                    </a:lnTo>
                    <a:lnTo>
                      <a:pt x="1645" y="214"/>
                    </a:lnTo>
                    <a:lnTo>
                      <a:pt x="1481" y="66"/>
                    </a:lnTo>
                    <a:lnTo>
                      <a:pt x="1333" y="33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917883" y="12262"/>
                <a:ext cx="28744" cy="2644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88" extrusionOk="0">
                    <a:moveTo>
                      <a:pt x="156" y="1"/>
                    </a:moveTo>
                    <a:lnTo>
                      <a:pt x="0" y="9"/>
                    </a:lnTo>
                    <a:lnTo>
                      <a:pt x="65" y="149"/>
                    </a:lnTo>
                    <a:lnTo>
                      <a:pt x="180" y="165"/>
                    </a:lnTo>
                    <a:lnTo>
                      <a:pt x="279" y="287"/>
                    </a:lnTo>
                    <a:lnTo>
                      <a:pt x="312" y="157"/>
                    </a:lnTo>
                    <a:lnTo>
                      <a:pt x="15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794641" y="-9595"/>
                <a:ext cx="25071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49" extrusionOk="0">
                    <a:moveTo>
                      <a:pt x="0" y="0"/>
                    </a:moveTo>
                    <a:lnTo>
                      <a:pt x="109" y="148"/>
                    </a:lnTo>
                    <a:lnTo>
                      <a:pt x="272" y="140"/>
                    </a:lnTo>
                    <a:lnTo>
                      <a:pt x="12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2222956" y="100606"/>
                <a:ext cx="52989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577" h="273" extrusionOk="0">
                    <a:moveTo>
                      <a:pt x="502" y="0"/>
                    </a:moveTo>
                    <a:lnTo>
                      <a:pt x="255" y="190"/>
                    </a:lnTo>
                    <a:lnTo>
                      <a:pt x="172" y="83"/>
                    </a:lnTo>
                    <a:lnTo>
                      <a:pt x="1" y="206"/>
                    </a:lnTo>
                    <a:cubicBezTo>
                      <a:pt x="8" y="206"/>
                      <a:pt x="91" y="273"/>
                      <a:pt x="91" y="273"/>
                    </a:cubicBezTo>
                    <a:lnTo>
                      <a:pt x="271" y="231"/>
                    </a:lnTo>
                    <a:lnTo>
                      <a:pt x="445" y="273"/>
                    </a:lnTo>
                    <a:lnTo>
                      <a:pt x="577" y="115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1552199" y="17588"/>
                <a:ext cx="1015328" cy="9093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9902" extrusionOk="0">
                    <a:moveTo>
                      <a:pt x="2863" y="0"/>
                    </a:moveTo>
                    <a:lnTo>
                      <a:pt x="2632" y="91"/>
                    </a:lnTo>
                    <a:lnTo>
                      <a:pt x="2403" y="361"/>
                    </a:lnTo>
                    <a:lnTo>
                      <a:pt x="2460" y="543"/>
                    </a:lnTo>
                    <a:lnTo>
                      <a:pt x="2533" y="608"/>
                    </a:lnTo>
                    <a:lnTo>
                      <a:pt x="2689" y="525"/>
                    </a:lnTo>
                    <a:lnTo>
                      <a:pt x="2837" y="543"/>
                    </a:lnTo>
                    <a:lnTo>
                      <a:pt x="2970" y="683"/>
                    </a:lnTo>
                    <a:lnTo>
                      <a:pt x="2946" y="782"/>
                    </a:lnTo>
                    <a:lnTo>
                      <a:pt x="2806" y="831"/>
                    </a:lnTo>
                    <a:lnTo>
                      <a:pt x="2632" y="748"/>
                    </a:lnTo>
                    <a:lnTo>
                      <a:pt x="2559" y="699"/>
                    </a:lnTo>
                    <a:lnTo>
                      <a:pt x="2526" y="740"/>
                    </a:lnTo>
                    <a:lnTo>
                      <a:pt x="2518" y="806"/>
                    </a:lnTo>
                    <a:lnTo>
                      <a:pt x="2328" y="912"/>
                    </a:lnTo>
                    <a:lnTo>
                      <a:pt x="1959" y="979"/>
                    </a:lnTo>
                    <a:lnTo>
                      <a:pt x="1596" y="1135"/>
                    </a:lnTo>
                    <a:lnTo>
                      <a:pt x="1481" y="1275"/>
                    </a:lnTo>
                    <a:lnTo>
                      <a:pt x="1481" y="1414"/>
                    </a:lnTo>
                    <a:lnTo>
                      <a:pt x="1580" y="1587"/>
                    </a:lnTo>
                    <a:lnTo>
                      <a:pt x="1580" y="1917"/>
                    </a:lnTo>
                    <a:lnTo>
                      <a:pt x="1614" y="2146"/>
                    </a:lnTo>
                    <a:lnTo>
                      <a:pt x="1687" y="2335"/>
                    </a:lnTo>
                    <a:lnTo>
                      <a:pt x="1564" y="2590"/>
                    </a:lnTo>
                    <a:lnTo>
                      <a:pt x="1276" y="2756"/>
                    </a:lnTo>
                    <a:lnTo>
                      <a:pt x="1136" y="2730"/>
                    </a:lnTo>
                    <a:lnTo>
                      <a:pt x="1136" y="2491"/>
                    </a:lnTo>
                    <a:lnTo>
                      <a:pt x="962" y="2302"/>
                    </a:lnTo>
                    <a:lnTo>
                      <a:pt x="923" y="2130"/>
                    </a:lnTo>
                    <a:lnTo>
                      <a:pt x="1071" y="1998"/>
                    </a:lnTo>
                    <a:lnTo>
                      <a:pt x="1086" y="1907"/>
                    </a:lnTo>
                    <a:lnTo>
                      <a:pt x="1398" y="1595"/>
                    </a:lnTo>
                    <a:lnTo>
                      <a:pt x="1398" y="1333"/>
                    </a:lnTo>
                    <a:lnTo>
                      <a:pt x="1300" y="1159"/>
                    </a:lnTo>
                    <a:lnTo>
                      <a:pt x="1308" y="1086"/>
                    </a:lnTo>
                    <a:lnTo>
                      <a:pt x="1308" y="979"/>
                    </a:lnTo>
                    <a:lnTo>
                      <a:pt x="1177" y="888"/>
                    </a:lnTo>
                    <a:lnTo>
                      <a:pt x="1110" y="748"/>
                    </a:lnTo>
                    <a:lnTo>
                      <a:pt x="1152" y="634"/>
                    </a:lnTo>
                    <a:lnTo>
                      <a:pt x="1341" y="551"/>
                    </a:lnTo>
                    <a:lnTo>
                      <a:pt x="1539" y="502"/>
                    </a:lnTo>
                    <a:lnTo>
                      <a:pt x="1712" y="304"/>
                    </a:lnTo>
                    <a:lnTo>
                      <a:pt x="1621" y="304"/>
                    </a:lnTo>
                    <a:lnTo>
                      <a:pt x="1580" y="328"/>
                    </a:lnTo>
                    <a:lnTo>
                      <a:pt x="1152" y="494"/>
                    </a:lnTo>
                    <a:lnTo>
                      <a:pt x="905" y="881"/>
                    </a:lnTo>
                    <a:lnTo>
                      <a:pt x="832" y="969"/>
                    </a:lnTo>
                    <a:lnTo>
                      <a:pt x="684" y="1011"/>
                    </a:lnTo>
                    <a:lnTo>
                      <a:pt x="552" y="1200"/>
                    </a:lnTo>
                    <a:lnTo>
                      <a:pt x="429" y="1315"/>
                    </a:lnTo>
                    <a:lnTo>
                      <a:pt x="165" y="1694"/>
                    </a:lnTo>
                    <a:lnTo>
                      <a:pt x="115" y="1858"/>
                    </a:lnTo>
                    <a:lnTo>
                      <a:pt x="165" y="1998"/>
                    </a:lnTo>
                    <a:lnTo>
                      <a:pt x="141" y="2278"/>
                    </a:lnTo>
                    <a:lnTo>
                      <a:pt x="17" y="2541"/>
                    </a:lnTo>
                    <a:lnTo>
                      <a:pt x="1" y="2631"/>
                    </a:lnTo>
                    <a:lnTo>
                      <a:pt x="1" y="2631"/>
                    </a:lnTo>
                    <a:lnTo>
                      <a:pt x="107" y="2616"/>
                    </a:lnTo>
                    <a:lnTo>
                      <a:pt x="248" y="2624"/>
                    </a:lnTo>
                    <a:lnTo>
                      <a:pt x="577" y="3224"/>
                    </a:lnTo>
                    <a:lnTo>
                      <a:pt x="725" y="3447"/>
                    </a:lnTo>
                    <a:lnTo>
                      <a:pt x="765" y="3603"/>
                    </a:lnTo>
                    <a:lnTo>
                      <a:pt x="684" y="3774"/>
                    </a:lnTo>
                    <a:lnTo>
                      <a:pt x="692" y="3891"/>
                    </a:lnTo>
                    <a:lnTo>
                      <a:pt x="634" y="3990"/>
                    </a:lnTo>
                    <a:lnTo>
                      <a:pt x="650" y="4112"/>
                    </a:lnTo>
                    <a:lnTo>
                      <a:pt x="840" y="4260"/>
                    </a:lnTo>
                    <a:lnTo>
                      <a:pt x="1071" y="4367"/>
                    </a:lnTo>
                    <a:lnTo>
                      <a:pt x="1219" y="4384"/>
                    </a:lnTo>
                    <a:lnTo>
                      <a:pt x="1390" y="4465"/>
                    </a:lnTo>
                    <a:lnTo>
                      <a:pt x="1523" y="4400"/>
                    </a:lnTo>
                    <a:lnTo>
                      <a:pt x="1736" y="4408"/>
                    </a:lnTo>
                    <a:lnTo>
                      <a:pt x="1933" y="4465"/>
                    </a:lnTo>
                    <a:lnTo>
                      <a:pt x="1998" y="4416"/>
                    </a:lnTo>
                    <a:lnTo>
                      <a:pt x="2237" y="4374"/>
                    </a:lnTo>
                    <a:lnTo>
                      <a:pt x="2502" y="4424"/>
                    </a:lnTo>
                    <a:lnTo>
                      <a:pt x="2650" y="4483"/>
                    </a:lnTo>
                    <a:lnTo>
                      <a:pt x="3274" y="5099"/>
                    </a:lnTo>
                    <a:lnTo>
                      <a:pt x="3497" y="5057"/>
                    </a:lnTo>
                    <a:lnTo>
                      <a:pt x="3562" y="5107"/>
                    </a:lnTo>
                    <a:lnTo>
                      <a:pt x="3627" y="5083"/>
                    </a:lnTo>
                    <a:lnTo>
                      <a:pt x="3793" y="5133"/>
                    </a:lnTo>
                    <a:lnTo>
                      <a:pt x="3899" y="5190"/>
                    </a:lnTo>
                    <a:lnTo>
                      <a:pt x="4055" y="5107"/>
                    </a:lnTo>
                    <a:lnTo>
                      <a:pt x="4219" y="5099"/>
                    </a:lnTo>
                    <a:lnTo>
                      <a:pt x="4450" y="5125"/>
                    </a:lnTo>
                    <a:lnTo>
                      <a:pt x="4492" y="5083"/>
                    </a:lnTo>
                    <a:lnTo>
                      <a:pt x="4632" y="5075"/>
                    </a:lnTo>
                    <a:lnTo>
                      <a:pt x="4772" y="5140"/>
                    </a:lnTo>
                    <a:lnTo>
                      <a:pt x="4821" y="5460"/>
                    </a:lnTo>
                    <a:lnTo>
                      <a:pt x="4754" y="5592"/>
                    </a:lnTo>
                    <a:lnTo>
                      <a:pt x="4754" y="5740"/>
                    </a:lnTo>
                    <a:lnTo>
                      <a:pt x="4697" y="5839"/>
                    </a:lnTo>
                    <a:lnTo>
                      <a:pt x="4499" y="5904"/>
                    </a:lnTo>
                    <a:lnTo>
                      <a:pt x="4409" y="6021"/>
                    </a:lnTo>
                    <a:lnTo>
                      <a:pt x="4458" y="6317"/>
                    </a:lnTo>
                    <a:lnTo>
                      <a:pt x="4476" y="6423"/>
                    </a:lnTo>
                    <a:lnTo>
                      <a:pt x="4409" y="6629"/>
                    </a:lnTo>
                    <a:lnTo>
                      <a:pt x="4417" y="6891"/>
                    </a:lnTo>
                    <a:lnTo>
                      <a:pt x="4507" y="7024"/>
                    </a:lnTo>
                    <a:lnTo>
                      <a:pt x="4515" y="7114"/>
                    </a:lnTo>
                    <a:lnTo>
                      <a:pt x="4689" y="7559"/>
                    </a:lnTo>
                    <a:lnTo>
                      <a:pt x="4426" y="8044"/>
                    </a:lnTo>
                    <a:lnTo>
                      <a:pt x="4450" y="8166"/>
                    </a:lnTo>
                    <a:lnTo>
                      <a:pt x="4541" y="8192"/>
                    </a:lnTo>
                    <a:lnTo>
                      <a:pt x="4614" y="8135"/>
                    </a:lnTo>
                    <a:lnTo>
                      <a:pt x="4655" y="8174"/>
                    </a:lnTo>
                    <a:lnTo>
                      <a:pt x="4689" y="8307"/>
                    </a:lnTo>
                    <a:lnTo>
                      <a:pt x="4772" y="8356"/>
                    </a:lnTo>
                    <a:lnTo>
                      <a:pt x="4861" y="8520"/>
                    </a:lnTo>
                    <a:lnTo>
                      <a:pt x="4811" y="8611"/>
                    </a:lnTo>
                    <a:lnTo>
                      <a:pt x="4910" y="8826"/>
                    </a:lnTo>
                    <a:lnTo>
                      <a:pt x="5076" y="9244"/>
                    </a:lnTo>
                    <a:lnTo>
                      <a:pt x="5084" y="9400"/>
                    </a:lnTo>
                    <a:lnTo>
                      <a:pt x="5076" y="9400"/>
                    </a:lnTo>
                    <a:lnTo>
                      <a:pt x="5396" y="9623"/>
                    </a:lnTo>
                    <a:lnTo>
                      <a:pt x="5725" y="9878"/>
                    </a:lnTo>
                    <a:lnTo>
                      <a:pt x="5915" y="9902"/>
                    </a:lnTo>
                    <a:lnTo>
                      <a:pt x="6252" y="9886"/>
                    </a:lnTo>
                    <a:lnTo>
                      <a:pt x="6450" y="9647"/>
                    </a:lnTo>
                    <a:lnTo>
                      <a:pt x="6736" y="9467"/>
                    </a:lnTo>
                    <a:lnTo>
                      <a:pt x="6868" y="9302"/>
                    </a:lnTo>
                    <a:lnTo>
                      <a:pt x="7297" y="9080"/>
                    </a:lnTo>
                    <a:lnTo>
                      <a:pt x="7370" y="8865"/>
                    </a:lnTo>
                    <a:lnTo>
                      <a:pt x="7445" y="8792"/>
                    </a:lnTo>
                    <a:lnTo>
                      <a:pt x="7510" y="8717"/>
                    </a:lnTo>
                    <a:lnTo>
                      <a:pt x="7897" y="8636"/>
                    </a:lnTo>
                    <a:lnTo>
                      <a:pt x="8086" y="8553"/>
                    </a:lnTo>
                    <a:lnTo>
                      <a:pt x="8078" y="8382"/>
                    </a:lnTo>
                    <a:lnTo>
                      <a:pt x="7814" y="8332"/>
                    </a:lnTo>
                    <a:lnTo>
                      <a:pt x="7551" y="8356"/>
                    </a:lnTo>
                    <a:lnTo>
                      <a:pt x="7172" y="8234"/>
                    </a:lnTo>
                    <a:lnTo>
                      <a:pt x="7222" y="7961"/>
                    </a:lnTo>
                    <a:lnTo>
                      <a:pt x="7172" y="7870"/>
                    </a:lnTo>
                    <a:lnTo>
                      <a:pt x="7131" y="7789"/>
                    </a:lnTo>
                    <a:lnTo>
                      <a:pt x="7362" y="7434"/>
                    </a:lnTo>
                    <a:lnTo>
                      <a:pt x="7305" y="7278"/>
                    </a:lnTo>
                    <a:lnTo>
                      <a:pt x="7123" y="7114"/>
                    </a:lnTo>
                    <a:lnTo>
                      <a:pt x="6951" y="7049"/>
                    </a:lnTo>
                    <a:lnTo>
                      <a:pt x="6845" y="6842"/>
                    </a:lnTo>
                    <a:lnTo>
                      <a:pt x="7081" y="6917"/>
                    </a:lnTo>
                    <a:lnTo>
                      <a:pt x="7346" y="6958"/>
                    </a:lnTo>
                    <a:lnTo>
                      <a:pt x="7601" y="7099"/>
                    </a:lnTo>
                    <a:lnTo>
                      <a:pt x="7889" y="7081"/>
                    </a:lnTo>
                    <a:lnTo>
                      <a:pt x="8258" y="7031"/>
                    </a:lnTo>
                    <a:lnTo>
                      <a:pt x="8349" y="7089"/>
                    </a:lnTo>
                    <a:lnTo>
                      <a:pt x="8603" y="7008"/>
                    </a:lnTo>
                    <a:lnTo>
                      <a:pt x="8876" y="6761"/>
                    </a:lnTo>
                    <a:lnTo>
                      <a:pt x="9105" y="6743"/>
                    </a:lnTo>
                    <a:lnTo>
                      <a:pt x="9245" y="6810"/>
                    </a:lnTo>
                    <a:lnTo>
                      <a:pt x="9616" y="6654"/>
                    </a:lnTo>
                    <a:lnTo>
                      <a:pt x="9886" y="6629"/>
                    </a:lnTo>
                    <a:lnTo>
                      <a:pt x="10315" y="6325"/>
                    </a:lnTo>
                    <a:lnTo>
                      <a:pt x="10388" y="6127"/>
                    </a:lnTo>
                    <a:lnTo>
                      <a:pt x="10372" y="5954"/>
                    </a:lnTo>
                    <a:lnTo>
                      <a:pt x="10372" y="5938"/>
                    </a:lnTo>
                    <a:lnTo>
                      <a:pt x="10068" y="5675"/>
                    </a:lnTo>
                    <a:lnTo>
                      <a:pt x="9845" y="5379"/>
                    </a:lnTo>
                    <a:lnTo>
                      <a:pt x="9772" y="5174"/>
                    </a:lnTo>
                    <a:lnTo>
                      <a:pt x="9936" y="5016"/>
                    </a:lnTo>
                    <a:lnTo>
                      <a:pt x="9977" y="4761"/>
                    </a:lnTo>
                    <a:lnTo>
                      <a:pt x="10084" y="4631"/>
                    </a:lnTo>
                    <a:lnTo>
                      <a:pt x="10216" y="4696"/>
                    </a:lnTo>
                    <a:lnTo>
                      <a:pt x="10331" y="4631"/>
                    </a:lnTo>
                    <a:lnTo>
                      <a:pt x="10479" y="4688"/>
                    </a:lnTo>
                    <a:lnTo>
                      <a:pt x="10743" y="4564"/>
                    </a:lnTo>
                    <a:lnTo>
                      <a:pt x="10743" y="4367"/>
                    </a:lnTo>
                    <a:lnTo>
                      <a:pt x="10611" y="4260"/>
                    </a:lnTo>
                    <a:lnTo>
                      <a:pt x="10388" y="4252"/>
                    </a:lnTo>
                    <a:lnTo>
                      <a:pt x="10323" y="4071"/>
                    </a:lnTo>
                    <a:lnTo>
                      <a:pt x="10258" y="3956"/>
                    </a:lnTo>
                    <a:lnTo>
                      <a:pt x="10487" y="3693"/>
                    </a:lnTo>
                    <a:lnTo>
                      <a:pt x="10611" y="3701"/>
                    </a:lnTo>
                    <a:lnTo>
                      <a:pt x="10783" y="3569"/>
                    </a:lnTo>
                    <a:lnTo>
                      <a:pt x="11029" y="3281"/>
                    </a:lnTo>
                    <a:lnTo>
                      <a:pt x="11055" y="3200"/>
                    </a:lnTo>
                    <a:lnTo>
                      <a:pt x="11014" y="3174"/>
                    </a:lnTo>
                    <a:lnTo>
                      <a:pt x="10694" y="3026"/>
                    </a:lnTo>
                    <a:lnTo>
                      <a:pt x="10577" y="3026"/>
                    </a:lnTo>
                    <a:lnTo>
                      <a:pt x="10471" y="3076"/>
                    </a:lnTo>
                    <a:lnTo>
                      <a:pt x="10307" y="3034"/>
                    </a:lnTo>
                    <a:lnTo>
                      <a:pt x="10208" y="3042"/>
                    </a:lnTo>
                    <a:lnTo>
                      <a:pt x="10076" y="3101"/>
                    </a:lnTo>
                    <a:lnTo>
                      <a:pt x="9813" y="3141"/>
                    </a:lnTo>
                    <a:lnTo>
                      <a:pt x="9616" y="3117"/>
                    </a:lnTo>
                    <a:lnTo>
                      <a:pt x="9517" y="3109"/>
                    </a:lnTo>
                    <a:lnTo>
                      <a:pt x="9689" y="3076"/>
                    </a:lnTo>
                    <a:lnTo>
                      <a:pt x="9788" y="3091"/>
                    </a:lnTo>
                    <a:lnTo>
                      <a:pt x="9904" y="3010"/>
                    </a:lnTo>
                    <a:lnTo>
                      <a:pt x="9977" y="2878"/>
                    </a:lnTo>
                    <a:lnTo>
                      <a:pt x="10151" y="2746"/>
                    </a:lnTo>
                    <a:lnTo>
                      <a:pt x="10183" y="2665"/>
                    </a:lnTo>
                    <a:lnTo>
                      <a:pt x="10068" y="2590"/>
                    </a:lnTo>
                    <a:lnTo>
                      <a:pt x="10084" y="2533"/>
                    </a:lnTo>
                    <a:lnTo>
                      <a:pt x="10035" y="2401"/>
                    </a:lnTo>
                    <a:lnTo>
                      <a:pt x="9813" y="2278"/>
                    </a:lnTo>
                    <a:lnTo>
                      <a:pt x="9533" y="2213"/>
                    </a:lnTo>
                    <a:lnTo>
                      <a:pt x="9450" y="2130"/>
                    </a:lnTo>
                    <a:lnTo>
                      <a:pt x="9352" y="2065"/>
                    </a:lnTo>
                    <a:lnTo>
                      <a:pt x="9188" y="2055"/>
                    </a:lnTo>
                    <a:lnTo>
                      <a:pt x="9138" y="1982"/>
                    </a:lnTo>
                    <a:lnTo>
                      <a:pt x="8967" y="1907"/>
                    </a:lnTo>
                    <a:lnTo>
                      <a:pt x="8876" y="1907"/>
                    </a:lnTo>
                    <a:lnTo>
                      <a:pt x="8884" y="2047"/>
                    </a:lnTo>
                    <a:lnTo>
                      <a:pt x="8777" y="1907"/>
                    </a:lnTo>
                    <a:lnTo>
                      <a:pt x="8710" y="1743"/>
                    </a:lnTo>
                    <a:lnTo>
                      <a:pt x="8546" y="1660"/>
                    </a:lnTo>
                    <a:lnTo>
                      <a:pt x="8497" y="1571"/>
                    </a:lnTo>
                    <a:lnTo>
                      <a:pt x="8588" y="1504"/>
                    </a:lnTo>
                    <a:lnTo>
                      <a:pt x="8957" y="1512"/>
                    </a:lnTo>
                    <a:lnTo>
                      <a:pt x="9089" y="1423"/>
                    </a:lnTo>
                    <a:lnTo>
                      <a:pt x="9328" y="1398"/>
                    </a:lnTo>
                    <a:lnTo>
                      <a:pt x="9352" y="1258"/>
                    </a:lnTo>
                    <a:lnTo>
                      <a:pt x="9138" y="1307"/>
                    </a:lnTo>
                    <a:lnTo>
                      <a:pt x="8769" y="1226"/>
                    </a:lnTo>
                    <a:lnTo>
                      <a:pt x="8497" y="1258"/>
                    </a:lnTo>
                    <a:lnTo>
                      <a:pt x="8315" y="1250"/>
                    </a:lnTo>
                    <a:lnTo>
                      <a:pt x="7954" y="1382"/>
                    </a:lnTo>
                    <a:lnTo>
                      <a:pt x="7832" y="1333"/>
                    </a:lnTo>
                    <a:lnTo>
                      <a:pt x="7684" y="1348"/>
                    </a:lnTo>
                    <a:lnTo>
                      <a:pt x="7370" y="1562"/>
                    </a:lnTo>
                    <a:lnTo>
                      <a:pt x="7222" y="1595"/>
                    </a:lnTo>
                    <a:lnTo>
                      <a:pt x="7032" y="1694"/>
                    </a:lnTo>
                    <a:lnTo>
                      <a:pt x="6959" y="1785"/>
                    </a:lnTo>
                    <a:lnTo>
                      <a:pt x="6720" y="1808"/>
                    </a:lnTo>
                    <a:lnTo>
                      <a:pt x="6637" y="1858"/>
                    </a:lnTo>
                    <a:lnTo>
                      <a:pt x="6515" y="1818"/>
                    </a:lnTo>
                    <a:lnTo>
                      <a:pt x="6154" y="1571"/>
                    </a:lnTo>
                    <a:lnTo>
                      <a:pt x="6079" y="1423"/>
                    </a:lnTo>
                    <a:lnTo>
                      <a:pt x="5972" y="1406"/>
                    </a:lnTo>
                    <a:lnTo>
                      <a:pt x="5569" y="1431"/>
                    </a:lnTo>
                    <a:lnTo>
                      <a:pt x="4788" y="1562"/>
                    </a:lnTo>
                    <a:lnTo>
                      <a:pt x="4401" y="1562"/>
                    </a:lnTo>
                    <a:lnTo>
                      <a:pt x="4253" y="1489"/>
                    </a:lnTo>
                    <a:lnTo>
                      <a:pt x="4196" y="1374"/>
                    </a:lnTo>
                    <a:lnTo>
                      <a:pt x="4196" y="1226"/>
                    </a:lnTo>
                    <a:lnTo>
                      <a:pt x="4286" y="1216"/>
                    </a:lnTo>
                    <a:lnTo>
                      <a:pt x="4269" y="1052"/>
                    </a:lnTo>
                    <a:lnTo>
                      <a:pt x="4105" y="831"/>
                    </a:lnTo>
                    <a:lnTo>
                      <a:pt x="3949" y="782"/>
                    </a:lnTo>
                    <a:lnTo>
                      <a:pt x="3554" y="813"/>
                    </a:lnTo>
                    <a:lnTo>
                      <a:pt x="3372" y="715"/>
                    </a:lnTo>
                    <a:lnTo>
                      <a:pt x="3242" y="707"/>
                    </a:lnTo>
                    <a:lnTo>
                      <a:pt x="3134" y="740"/>
                    </a:lnTo>
                    <a:lnTo>
                      <a:pt x="3003" y="525"/>
                    </a:lnTo>
                    <a:lnTo>
                      <a:pt x="3003" y="304"/>
                    </a:lnTo>
                    <a:lnTo>
                      <a:pt x="2936" y="24"/>
                    </a:lnTo>
                    <a:lnTo>
                      <a:pt x="286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862599" y="6109"/>
                <a:ext cx="31775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90" extrusionOk="0">
                    <a:moveTo>
                      <a:pt x="50" y="1"/>
                    </a:moveTo>
                    <a:lnTo>
                      <a:pt x="0" y="92"/>
                    </a:lnTo>
                    <a:lnTo>
                      <a:pt x="83" y="248"/>
                    </a:lnTo>
                    <a:lnTo>
                      <a:pt x="265" y="289"/>
                    </a:lnTo>
                    <a:lnTo>
                      <a:pt x="346" y="198"/>
                    </a:lnTo>
                    <a:lnTo>
                      <a:pt x="208" y="182"/>
                    </a:lnTo>
                    <a:lnTo>
                      <a:pt x="5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1105701" y="874"/>
                <a:ext cx="913391" cy="1303873"/>
              </a:xfrm>
              <a:custGeom>
                <a:avLst/>
                <a:gdLst/>
                <a:ahLst/>
                <a:cxnLst/>
                <a:rect l="l" t="t" r="r" b="b"/>
                <a:pathLst>
                  <a:path w="9946" h="14198" extrusionOk="0">
                    <a:moveTo>
                      <a:pt x="6211" y="1"/>
                    </a:moveTo>
                    <a:lnTo>
                      <a:pt x="6170" y="76"/>
                    </a:lnTo>
                    <a:lnTo>
                      <a:pt x="6162" y="149"/>
                    </a:lnTo>
                    <a:lnTo>
                      <a:pt x="6039" y="164"/>
                    </a:lnTo>
                    <a:lnTo>
                      <a:pt x="5972" y="224"/>
                    </a:lnTo>
                    <a:lnTo>
                      <a:pt x="5834" y="198"/>
                    </a:lnTo>
                    <a:lnTo>
                      <a:pt x="5710" y="247"/>
                    </a:lnTo>
                    <a:lnTo>
                      <a:pt x="5645" y="330"/>
                    </a:lnTo>
                    <a:lnTo>
                      <a:pt x="5718" y="411"/>
                    </a:lnTo>
                    <a:lnTo>
                      <a:pt x="5668" y="486"/>
                    </a:lnTo>
                    <a:lnTo>
                      <a:pt x="5447" y="593"/>
                    </a:lnTo>
                    <a:lnTo>
                      <a:pt x="5167" y="766"/>
                    </a:lnTo>
                    <a:lnTo>
                      <a:pt x="4969" y="905"/>
                    </a:lnTo>
                    <a:lnTo>
                      <a:pt x="4748" y="954"/>
                    </a:lnTo>
                    <a:lnTo>
                      <a:pt x="4509" y="972"/>
                    </a:lnTo>
                    <a:lnTo>
                      <a:pt x="4237" y="938"/>
                    </a:lnTo>
                    <a:lnTo>
                      <a:pt x="4073" y="1029"/>
                    </a:lnTo>
                    <a:lnTo>
                      <a:pt x="4081" y="1136"/>
                    </a:lnTo>
                    <a:lnTo>
                      <a:pt x="4138" y="1268"/>
                    </a:lnTo>
                    <a:lnTo>
                      <a:pt x="4123" y="1398"/>
                    </a:lnTo>
                    <a:lnTo>
                      <a:pt x="3990" y="1507"/>
                    </a:lnTo>
                    <a:lnTo>
                      <a:pt x="3909" y="1473"/>
                    </a:lnTo>
                    <a:lnTo>
                      <a:pt x="3941" y="1341"/>
                    </a:lnTo>
                    <a:lnTo>
                      <a:pt x="3925" y="1299"/>
                    </a:lnTo>
                    <a:lnTo>
                      <a:pt x="4040" y="1260"/>
                    </a:lnTo>
                    <a:lnTo>
                      <a:pt x="3868" y="1242"/>
                    </a:lnTo>
                    <a:lnTo>
                      <a:pt x="3663" y="1151"/>
                    </a:lnTo>
                    <a:lnTo>
                      <a:pt x="3554" y="1161"/>
                    </a:lnTo>
                    <a:lnTo>
                      <a:pt x="3276" y="1325"/>
                    </a:lnTo>
                    <a:lnTo>
                      <a:pt x="3209" y="1440"/>
                    </a:lnTo>
                    <a:lnTo>
                      <a:pt x="3029" y="1655"/>
                    </a:lnTo>
                    <a:lnTo>
                      <a:pt x="2806" y="2073"/>
                    </a:lnTo>
                    <a:lnTo>
                      <a:pt x="2774" y="2188"/>
                    </a:lnTo>
                    <a:lnTo>
                      <a:pt x="2839" y="2164"/>
                    </a:lnTo>
                    <a:lnTo>
                      <a:pt x="2905" y="2221"/>
                    </a:lnTo>
                    <a:lnTo>
                      <a:pt x="2922" y="2361"/>
                    </a:lnTo>
                    <a:lnTo>
                      <a:pt x="2881" y="2509"/>
                    </a:lnTo>
                    <a:lnTo>
                      <a:pt x="2757" y="2575"/>
                    </a:lnTo>
                    <a:lnTo>
                      <a:pt x="2601" y="2583"/>
                    </a:lnTo>
                    <a:lnTo>
                      <a:pt x="2486" y="2650"/>
                    </a:lnTo>
                    <a:lnTo>
                      <a:pt x="2271" y="2855"/>
                    </a:lnTo>
                    <a:lnTo>
                      <a:pt x="2182" y="2904"/>
                    </a:lnTo>
                    <a:lnTo>
                      <a:pt x="2016" y="3143"/>
                    </a:lnTo>
                    <a:lnTo>
                      <a:pt x="1926" y="3159"/>
                    </a:lnTo>
                    <a:lnTo>
                      <a:pt x="1787" y="3159"/>
                    </a:lnTo>
                    <a:lnTo>
                      <a:pt x="1837" y="3315"/>
                    </a:lnTo>
                    <a:lnTo>
                      <a:pt x="1975" y="3481"/>
                    </a:lnTo>
                    <a:lnTo>
                      <a:pt x="1975" y="3686"/>
                    </a:lnTo>
                    <a:lnTo>
                      <a:pt x="1894" y="3858"/>
                    </a:lnTo>
                    <a:lnTo>
                      <a:pt x="1803" y="3858"/>
                    </a:lnTo>
                    <a:lnTo>
                      <a:pt x="1655" y="3727"/>
                    </a:lnTo>
                    <a:lnTo>
                      <a:pt x="1671" y="3668"/>
                    </a:lnTo>
                    <a:lnTo>
                      <a:pt x="1728" y="3579"/>
                    </a:lnTo>
                    <a:lnTo>
                      <a:pt x="1598" y="3520"/>
                    </a:lnTo>
                    <a:lnTo>
                      <a:pt x="1549" y="3364"/>
                    </a:lnTo>
                    <a:lnTo>
                      <a:pt x="1367" y="3208"/>
                    </a:lnTo>
                    <a:lnTo>
                      <a:pt x="1325" y="3348"/>
                    </a:lnTo>
                    <a:lnTo>
                      <a:pt x="1359" y="3455"/>
                    </a:lnTo>
                    <a:lnTo>
                      <a:pt x="1432" y="3660"/>
                    </a:lnTo>
                    <a:lnTo>
                      <a:pt x="1310" y="3875"/>
                    </a:lnTo>
                    <a:lnTo>
                      <a:pt x="1252" y="4081"/>
                    </a:lnTo>
                    <a:lnTo>
                      <a:pt x="1154" y="4154"/>
                    </a:lnTo>
                    <a:lnTo>
                      <a:pt x="1071" y="4162"/>
                    </a:lnTo>
                    <a:lnTo>
                      <a:pt x="964" y="4418"/>
                    </a:lnTo>
                    <a:lnTo>
                      <a:pt x="998" y="4442"/>
                    </a:lnTo>
                    <a:lnTo>
                      <a:pt x="1029" y="4639"/>
                    </a:lnTo>
                    <a:lnTo>
                      <a:pt x="1047" y="4829"/>
                    </a:lnTo>
                    <a:lnTo>
                      <a:pt x="1211" y="5026"/>
                    </a:lnTo>
                    <a:lnTo>
                      <a:pt x="1276" y="5018"/>
                    </a:lnTo>
                    <a:lnTo>
                      <a:pt x="1359" y="4977"/>
                    </a:lnTo>
                    <a:lnTo>
                      <a:pt x="1400" y="5050"/>
                    </a:lnTo>
                    <a:lnTo>
                      <a:pt x="1424" y="5239"/>
                    </a:lnTo>
                    <a:lnTo>
                      <a:pt x="1318" y="5346"/>
                    </a:lnTo>
                    <a:lnTo>
                      <a:pt x="1318" y="5421"/>
                    </a:lnTo>
                    <a:lnTo>
                      <a:pt x="1416" y="5528"/>
                    </a:lnTo>
                    <a:lnTo>
                      <a:pt x="1416" y="5759"/>
                    </a:lnTo>
                    <a:lnTo>
                      <a:pt x="1310" y="5840"/>
                    </a:lnTo>
                    <a:lnTo>
                      <a:pt x="1245" y="5964"/>
                    </a:lnTo>
                    <a:lnTo>
                      <a:pt x="1310" y="5988"/>
                    </a:lnTo>
                    <a:lnTo>
                      <a:pt x="1375" y="6136"/>
                    </a:lnTo>
                    <a:lnTo>
                      <a:pt x="1351" y="6416"/>
                    </a:lnTo>
                    <a:lnTo>
                      <a:pt x="1367" y="6803"/>
                    </a:lnTo>
                    <a:lnTo>
                      <a:pt x="1252" y="6943"/>
                    </a:lnTo>
                    <a:lnTo>
                      <a:pt x="1235" y="7058"/>
                    </a:lnTo>
                    <a:lnTo>
                      <a:pt x="1333" y="7198"/>
                    </a:lnTo>
                    <a:lnTo>
                      <a:pt x="1481" y="7133"/>
                    </a:lnTo>
                    <a:lnTo>
                      <a:pt x="1458" y="7221"/>
                    </a:lnTo>
                    <a:lnTo>
                      <a:pt x="1541" y="7346"/>
                    </a:lnTo>
                    <a:lnTo>
                      <a:pt x="1629" y="7338"/>
                    </a:lnTo>
                    <a:lnTo>
                      <a:pt x="1639" y="7411"/>
                    </a:lnTo>
                    <a:lnTo>
                      <a:pt x="1556" y="7517"/>
                    </a:lnTo>
                    <a:lnTo>
                      <a:pt x="1481" y="7707"/>
                    </a:lnTo>
                    <a:lnTo>
                      <a:pt x="1170" y="8011"/>
                    </a:lnTo>
                    <a:lnTo>
                      <a:pt x="1087" y="8193"/>
                    </a:lnTo>
                    <a:lnTo>
                      <a:pt x="858" y="8416"/>
                    </a:lnTo>
                    <a:lnTo>
                      <a:pt x="544" y="8481"/>
                    </a:lnTo>
                    <a:lnTo>
                      <a:pt x="307" y="8662"/>
                    </a:lnTo>
                    <a:lnTo>
                      <a:pt x="76" y="9008"/>
                    </a:lnTo>
                    <a:lnTo>
                      <a:pt x="42" y="9286"/>
                    </a:lnTo>
                    <a:lnTo>
                      <a:pt x="1" y="9434"/>
                    </a:lnTo>
                    <a:lnTo>
                      <a:pt x="248" y="9525"/>
                    </a:lnTo>
                    <a:lnTo>
                      <a:pt x="520" y="9714"/>
                    </a:lnTo>
                    <a:lnTo>
                      <a:pt x="889" y="9961"/>
                    </a:lnTo>
                    <a:lnTo>
                      <a:pt x="1037" y="9961"/>
                    </a:lnTo>
                    <a:lnTo>
                      <a:pt x="1227" y="10167"/>
                    </a:lnTo>
                    <a:lnTo>
                      <a:pt x="1203" y="10291"/>
                    </a:lnTo>
                    <a:lnTo>
                      <a:pt x="1235" y="10397"/>
                    </a:lnTo>
                    <a:lnTo>
                      <a:pt x="1491" y="10413"/>
                    </a:lnTo>
                    <a:lnTo>
                      <a:pt x="1777" y="10553"/>
                    </a:lnTo>
                    <a:lnTo>
                      <a:pt x="1876" y="10626"/>
                    </a:lnTo>
                    <a:lnTo>
                      <a:pt x="2141" y="10686"/>
                    </a:lnTo>
                    <a:lnTo>
                      <a:pt x="2247" y="10595"/>
                    </a:lnTo>
                    <a:lnTo>
                      <a:pt x="2232" y="10421"/>
                    </a:lnTo>
                    <a:lnTo>
                      <a:pt x="2354" y="10322"/>
                    </a:lnTo>
                    <a:lnTo>
                      <a:pt x="2411" y="10330"/>
                    </a:lnTo>
                    <a:lnTo>
                      <a:pt x="2658" y="10413"/>
                    </a:lnTo>
                    <a:lnTo>
                      <a:pt x="2790" y="10488"/>
                    </a:lnTo>
                    <a:lnTo>
                      <a:pt x="2832" y="10595"/>
                    </a:lnTo>
                    <a:lnTo>
                      <a:pt x="2938" y="10660"/>
                    </a:lnTo>
                    <a:lnTo>
                      <a:pt x="2962" y="10668"/>
                    </a:lnTo>
                    <a:lnTo>
                      <a:pt x="3021" y="10668"/>
                    </a:lnTo>
                    <a:lnTo>
                      <a:pt x="3110" y="10759"/>
                    </a:lnTo>
                    <a:lnTo>
                      <a:pt x="3416" y="10834"/>
                    </a:lnTo>
                    <a:lnTo>
                      <a:pt x="3596" y="10873"/>
                    </a:lnTo>
                    <a:lnTo>
                      <a:pt x="3645" y="10964"/>
                    </a:lnTo>
                    <a:lnTo>
                      <a:pt x="3842" y="11195"/>
                    </a:lnTo>
                    <a:lnTo>
                      <a:pt x="3860" y="11351"/>
                    </a:lnTo>
                    <a:lnTo>
                      <a:pt x="3998" y="11606"/>
                    </a:lnTo>
                    <a:lnTo>
                      <a:pt x="4107" y="11606"/>
                    </a:lnTo>
                    <a:lnTo>
                      <a:pt x="4502" y="11738"/>
                    </a:lnTo>
                    <a:lnTo>
                      <a:pt x="4665" y="11985"/>
                    </a:lnTo>
                    <a:lnTo>
                      <a:pt x="4658" y="12182"/>
                    </a:lnTo>
                    <a:lnTo>
                      <a:pt x="4723" y="12198"/>
                    </a:lnTo>
                    <a:lnTo>
                      <a:pt x="4855" y="12265"/>
                    </a:lnTo>
                    <a:lnTo>
                      <a:pt x="4928" y="12478"/>
                    </a:lnTo>
                    <a:lnTo>
                      <a:pt x="4871" y="12561"/>
                    </a:lnTo>
                    <a:lnTo>
                      <a:pt x="4920" y="12675"/>
                    </a:lnTo>
                    <a:lnTo>
                      <a:pt x="5076" y="12741"/>
                    </a:lnTo>
                    <a:lnTo>
                      <a:pt x="5250" y="12699"/>
                    </a:lnTo>
                    <a:lnTo>
                      <a:pt x="5398" y="12733"/>
                    </a:lnTo>
                    <a:lnTo>
                      <a:pt x="5595" y="12733"/>
                    </a:lnTo>
                    <a:lnTo>
                      <a:pt x="5676" y="12660"/>
                    </a:lnTo>
                    <a:lnTo>
                      <a:pt x="5941" y="12535"/>
                    </a:lnTo>
                    <a:lnTo>
                      <a:pt x="6170" y="12585"/>
                    </a:lnTo>
                    <a:lnTo>
                      <a:pt x="6367" y="12675"/>
                    </a:lnTo>
                    <a:lnTo>
                      <a:pt x="6655" y="12551"/>
                    </a:lnTo>
                    <a:lnTo>
                      <a:pt x="6803" y="12551"/>
                    </a:lnTo>
                    <a:lnTo>
                      <a:pt x="6870" y="12650"/>
                    </a:lnTo>
                    <a:lnTo>
                      <a:pt x="6959" y="12642"/>
                    </a:lnTo>
                    <a:lnTo>
                      <a:pt x="7149" y="12733"/>
                    </a:lnTo>
                    <a:lnTo>
                      <a:pt x="7232" y="12847"/>
                    </a:lnTo>
                    <a:lnTo>
                      <a:pt x="7395" y="12790"/>
                    </a:lnTo>
                    <a:lnTo>
                      <a:pt x="7403" y="12906"/>
                    </a:lnTo>
                    <a:lnTo>
                      <a:pt x="6870" y="13810"/>
                    </a:lnTo>
                    <a:lnTo>
                      <a:pt x="6894" y="13909"/>
                    </a:lnTo>
                    <a:lnTo>
                      <a:pt x="7084" y="13893"/>
                    </a:lnTo>
                    <a:lnTo>
                      <a:pt x="7289" y="13876"/>
                    </a:lnTo>
                    <a:lnTo>
                      <a:pt x="7421" y="14016"/>
                    </a:lnTo>
                    <a:lnTo>
                      <a:pt x="7463" y="14197"/>
                    </a:lnTo>
                    <a:lnTo>
                      <a:pt x="7593" y="13735"/>
                    </a:lnTo>
                    <a:lnTo>
                      <a:pt x="8063" y="12008"/>
                    </a:lnTo>
                    <a:lnTo>
                      <a:pt x="8071" y="11886"/>
                    </a:lnTo>
                    <a:lnTo>
                      <a:pt x="8078" y="11606"/>
                    </a:lnTo>
                    <a:lnTo>
                      <a:pt x="7873" y="11244"/>
                    </a:lnTo>
                    <a:lnTo>
                      <a:pt x="7569" y="11005"/>
                    </a:lnTo>
                    <a:lnTo>
                      <a:pt x="7421" y="10816"/>
                    </a:lnTo>
                    <a:lnTo>
                      <a:pt x="7395" y="10364"/>
                    </a:lnTo>
                    <a:lnTo>
                      <a:pt x="7956" y="10174"/>
                    </a:lnTo>
                    <a:lnTo>
                      <a:pt x="8153" y="10307"/>
                    </a:lnTo>
                    <a:lnTo>
                      <a:pt x="8193" y="10167"/>
                    </a:lnTo>
                    <a:lnTo>
                      <a:pt x="8094" y="10068"/>
                    </a:lnTo>
                    <a:lnTo>
                      <a:pt x="8185" y="9969"/>
                    </a:lnTo>
                    <a:lnTo>
                      <a:pt x="8071" y="9748"/>
                    </a:lnTo>
                    <a:lnTo>
                      <a:pt x="7749" y="9665"/>
                    </a:lnTo>
                    <a:lnTo>
                      <a:pt x="7676" y="9468"/>
                    </a:lnTo>
                    <a:lnTo>
                      <a:pt x="7725" y="9195"/>
                    </a:lnTo>
                    <a:lnTo>
                      <a:pt x="8663" y="9187"/>
                    </a:lnTo>
                    <a:lnTo>
                      <a:pt x="8769" y="9081"/>
                    </a:lnTo>
                    <a:lnTo>
                      <a:pt x="8925" y="9081"/>
                    </a:lnTo>
                    <a:lnTo>
                      <a:pt x="9016" y="9164"/>
                    </a:lnTo>
                    <a:lnTo>
                      <a:pt x="9123" y="9146"/>
                    </a:lnTo>
                    <a:lnTo>
                      <a:pt x="9288" y="8966"/>
                    </a:lnTo>
                    <a:lnTo>
                      <a:pt x="9510" y="8909"/>
                    </a:lnTo>
                    <a:lnTo>
                      <a:pt x="9559" y="9031"/>
                    </a:lnTo>
                    <a:lnTo>
                      <a:pt x="9699" y="9195"/>
                    </a:lnTo>
                    <a:lnTo>
                      <a:pt x="9733" y="9385"/>
                    </a:lnTo>
                    <a:lnTo>
                      <a:pt x="9723" y="9608"/>
                    </a:lnTo>
                    <a:lnTo>
                      <a:pt x="9938" y="9582"/>
                    </a:lnTo>
                    <a:lnTo>
                      <a:pt x="9946" y="9582"/>
                    </a:lnTo>
                    <a:lnTo>
                      <a:pt x="9938" y="9426"/>
                    </a:lnTo>
                    <a:lnTo>
                      <a:pt x="9772" y="9008"/>
                    </a:lnTo>
                    <a:lnTo>
                      <a:pt x="9673" y="8793"/>
                    </a:lnTo>
                    <a:lnTo>
                      <a:pt x="9723" y="8702"/>
                    </a:lnTo>
                    <a:lnTo>
                      <a:pt x="9634" y="8538"/>
                    </a:lnTo>
                    <a:lnTo>
                      <a:pt x="9551" y="8489"/>
                    </a:lnTo>
                    <a:lnTo>
                      <a:pt x="9517" y="8356"/>
                    </a:lnTo>
                    <a:lnTo>
                      <a:pt x="9476" y="8317"/>
                    </a:lnTo>
                    <a:lnTo>
                      <a:pt x="9403" y="8374"/>
                    </a:lnTo>
                    <a:lnTo>
                      <a:pt x="9312" y="8348"/>
                    </a:lnTo>
                    <a:lnTo>
                      <a:pt x="9288" y="8226"/>
                    </a:lnTo>
                    <a:lnTo>
                      <a:pt x="9551" y="7741"/>
                    </a:lnTo>
                    <a:lnTo>
                      <a:pt x="9377" y="7296"/>
                    </a:lnTo>
                    <a:lnTo>
                      <a:pt x="9369" y="7206"/>
                    </a:lnTo>
                    <a:lnTo>
                      <a:pt x="9279" y="7073"/>
                    </a:lnTo>
                    <a:lnTo>
                      <a:pt x="9271" y="6811"/>
                    </a:lnTo>
                    <a:lnTo>
                      <a:pt x="9338" y="6605"/>
                    </a:lnTo>
                    <a:lnTo>
                      <a:pt x="9320" y="6499"/>
                    </a:lnTo>
                    <a:lnTo>
                      <a:pt x="9271" y="6203"/>
                    </a:lnTo>
                    <a:lnTo>
                      <a:pt x="9361" y="6086"/>
                    </a:lnTo>
                    <a:lnTo>
                      <a:pt x="9559" y="6021"/>
                    </a:lnTo>
                    <a:lnTo>
                      <a:pt x="9616" y="5922"/>
                    </a:lnTo>
                    <a:lnTo>
                      <a:pt x="9616" y="5774"/>
                    </a:lnTo>
                    <a:lnTo>
                      <a:pt x="9683" y="5642"/>
                    </a:lnTo>
                    <a:lnTo>
                      <a:pt x="9634" y="5322"/>
                    </a:lnTo>
                    <a:lnTo>
                      <a:pt x="9494" y="5257"/>
                    </a:lnTo>
                    <a:lnTo>
                      <a:pt x="9354" y="5265"/>
                    </a:lnTo>
                    <a:lnTo>
                      <a:pt x="9312" y="5307"/>
                    </a:lnTo>
                    <a:lnTo>
                      <a:pt x="9081" y="5281"/>
                    </a:lnTo>
                    <a:lnTo>
                      <a:pt x="8917" y="5289"/>
                    </a:lnTo>
                    <a:lnTo>
                      <a:pt x="8761" y="5372"/>
                    </a:lnTo>
                    <a:lnTo>
                      <a:pt x="8655" y="5315"/>
                    </a:lnTo>
                    <a:lnTo>
                      <a:pt x="8489" y="5265"/>
                    </a:lnTo>
                    <a:lnTo>
                      <a:pt x="8424" y="5289"/>
                    </a:lnTo>
                    <a:lnTo>
                      <a:pt x="8359" y="5239"/>
                    </a:lnTo>
                    <a:lnTo>
                      <a:pt x="8136" y="5281"/>
                    </a:lnTo>
                    <a:lnTo>
                      <a:pt x="7512" y="4665"/>
                    </a:lnTo>
                    <a:lnTo>
                      <a:pt x="7364" y="4606"/>
                    </a:lnTo>
                    <a:lnTo>
                      <a:pt x="7099" y="4556"/>
                    </a:lnTo>
                    <a:lnTo>
                      <a:pt x="6860" y="4598"/>
                    </a:lnTo>
                    <a:lnTo>
                      <a:pt x="6795" y="4647"/>
                    </a:lnTo>
                    <a:lnTo>
                      <a:pt x="6598" y="4590"/>
                    </a:lnTo>
                    <a:lnTo>
                      <a:pt x="6385" y="4582"/>
                    </a:lnTo>
                    <a:lnTo>
                      <a:pt x="6252" y="4647"/>
                    </a:lnTo>
                    <a:lnTo>
                      <a:pt x="6081" y="4566"/>
                    </a:lnTo>
                    <a:lnTo>
                      <a:pt x="5933" y="4549"/>
                    </a:lnTo>
                    <a:lnTo>
                      <a:pt x="5702" y="4450"/>
                    </a:lnTo>
                    <a:lnTo>
                      <a:pt x="5512" y="4294"/>
                    </a:lnTo>
                    <a:lnTo>
                      <a:pt x="5496" y="4172"/>
                    </a:lnTo>
                    <a:lnTo>
                      <a:pt x="5554" y="4073"/>
                    </a:lnTo>
                    <a:lnTo>
                      <a:pt x="5546" y="3956"/>
                    </a:lnTo>
                    <a:lnTo>
                      <a:pt x="5627" y="3785"/>
                    </a:lnTo>
                    <a:lnTo>
                      <a:pt x="5587" y="3629"/>
                    </a:lnTo>
                    <a:lnTo>
                      <a:pt x="5439" y="3406"/>
                    </a:lnTo>
                    <a:lnTo>
                      <a:pt x="5110" y="2806"/>
                    </a:lnTo>
                    <a:lnTo>
                      <a:pt x="4969" y="2798"/>
                    </a:lnTo>
                    <a:lnTo>
                      <a:pt x="4863" y="2813"/>
                    </a:lnTo>
                    <a:lnTo>
                      <a:pt x="4863" y="2813"/>
                    </a:lnTo>
                    <a:lnTo>
                      <a:pt x="4879" y="2723"/>
                    </a:lnTo>
                    <a:lnTo>
                      <a:pt x="5003" y="2460"/>
                    </a:lnTo>
                    <a:lnTo>
                      <a:pt x="5027" y="2180"/>
                    </a:lnTo>
                    <a:lnTo>
                      <a:pt x="4977" y="2040"/>
                    </a:lnTo>
                    <a:lnTo>
                      <a:pt x="5027" y="1876"/>
                    </a:lnTo>
                    <a:lnTo>
                      <a:pt x="5291" y="1497"/>
                    </a:lnTo>
                    <a:lnTo>
                      <a:pt x="5414" y="1382"/>
                    </a:lnTo>
                    <a:lnTo>
                      <a:pt x="5546" y="1193"/>
                    </a:lnTo>
                    <a:lnTo>
                      <a:pt x="5694" y="1151"/>
                    </a:lnTo>
                    <a:lnTo>
                      <a:pt x="5767" y="1063"/>
                    </a:lnTo>
                    <a:lnTo>
                      <a:pt x="6014" y="676"/>
                    </a:lnTo>
                    <a:lnTo>
                      <a:pt x="6442" y="510"/>
                    </a:lnTo>
                    <a:lnTo>
                      <a:pt x="6483" y="486"/>
                    </a:lnTo>
                    <a:lnTo>
                      <a:pt x="6574" y="486"/>
                    </a:lnTo>
                    <a:lnTo>
                      <a:pt x="6598" y="461"/>
                    </a:lnTo>
                    <a:lnTo>
                      <a:pt x="6689" y="387"/>
                    </a:lnTo>
                    <a:lnTo>
                      <a:pt x="6730" y="289"/>
                    </a:lnTo>
                    <a:lnTo>
                      <a:pt x="6631" y="164"/>
                    </a:lnTo>
                    <a:lnTo>
                      <a:pt x="6335" y="8"/>
                    </a:lnTo>
                    <a:lnTo>
                      <a:pt x="621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999357" y="1195178"/>
                <a:ext cx="23418" cy="3774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11" extrusionOk="0">
                    <a:moveTo>
                      <a:pt x="239" y="0"/>
                    </a:moveTo>
                    <a:lnTo>
                      <a:pt x="91" y="130"/>
                    </a:lnTo>
                    <a:lnTo>
                      <a:pt x="0" y="278"/>
                    </a:lnTo>
                    <a:lnTo>
                      <a:pt x="8" y="346"/>
                    </a:lnTo>
                    <a:lnTo>
                      <a:pt x="57" y="411"/>
                    </a:lnTo>
                    <a:lnTo>
                      <a:pt x="156" y="377"/>
                    </a:lnTo>
                    <a:lnTo>
                      <a:pt x="221" y="255"/>
                    </a:lnTo>
                    <a:lnTo>
                      <a:pt x="205" y="156"/>
                    </a:lnTo>
                    <a:lnTo>
                      <a:pt x="255" y="4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946369" y="867238"/>
                <a:ext cx="451185" cy="496368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5405" extrusionOk="0">
                    <a:moveTo>
                      <a:pt x="1736" y="0"/>
                    </a:moveTo>
                    <a:lnTo>
                      <a:pt x="1696" y="198"/>
                    </a:lnTo>
                    <a:lnTo>
                      <a:pt x="1458" y="205"/>
                    </a:lnTo>
                    <a:lnTo>
                      <a:pt x="1063" y="486"/>
                    </a:lnTo>
                    <a:lnTo>
                      <a:pt x="858" y="494"/>
                    </a:lnTo>
                    <a:lnTo>
                      <a:pt x="642" y="600"/>
                    </a:lnTo>
                    <a:lnTo>
                      <a:pt x="749" y="798"/>
                    </a:lnTo>
                    <a:lnTo>
                      <a:pt x="759" y="914"/>
                    </a:lnTo>
                    <a:lnTo>
                      <a:pt x="832" y="1037"/>
                    </a:lnTo>
                    <a:lnTo>
                      <a:pt x="782" y="1260"/>
                    </a:lnTo>
                    <a:lnTo>
                      <a:pt x="471" y="1597"/>
                    </a:lnTo>
                    <a:lnTo>
                      <a:pt x="453" y="1745"/>
                    </a:lnTo>
                    <a:lnTo>
                      <a:pt x="520" y="1834"/>
                    </a:lnTo>
                    <a:lnTo>
                      <a:pt x="364" y="2065"/>
                    </a:lnTo>
                    <a:lnTo>
                      <a:pt x="190" y="2091"/>
                    </a:lnTo>
                    <a:lnTo>
                      <a:pt x="42" y="2288"/>
                    </a:lnTo>
                    <a:lnTo>
                      <a:pt x="100" y="2418"/>
                    </a:lnTo>
                    <a:lnTo>
                      <a:pt x="167" y="2592"/>
                    </a:lnTo>
                    <a:lnTo>
                      <a:pt x="149" y="2722"/>
                    </a:lnTo>
                    <a:lnTo>
                      <a:pt x="175" y="2969"/>
                    </a:lnTo>
                    <a:lnTo>
                      <a:pt x="92" y="3127"/>
                    </a:lnTo>
                    <a:lnTo>
                      <a:pt x="1" y="3200"/>
                    </a:lnTo>
                    <a:lnTo>
                      <a:pt x="100" y="3324"/>
                    </a:lnTo>
                    <a:lnTo>
                      <a:pt x="281" y="3397"/>
                    </a:lnTo>
                    <a:lnTo>
                      <a:pt x="445" y="3571"/>
                    </a:lnTo>
                    <a:lnTo>
                      <a:pt x="585" y="3660"/>
                    </a:lnTo>
                    <a:lnTo>
                      <a:pt x="650" y="3611"/>
                    </a:lnTo>
                    <a:lnTo>
                      <a:pt x="717" y="3413"/>
                    </a:lnTo>
                    <a:lnTo>
                      <a:pt x="775" y="3314"/>
                    </a:lnTo>
                    <a:lnTo>
                      <a:pt x="897" y="3192"/>
                    </a:lnTo>
                    <a:lnTo>
                      <a:pt x="897" y="3340"/>
                    </a:lnTo>
                    <a:lnTo>
                      <a:pt x="915" y="3463"/>
                    </a:lnTo>
                    <a:lnTo>
                      <a:pt x="946" y="3389"/>
                    </a:lnTo>
                    <a:lnTo>
                      <a:pt x="938" y="3257"/>
                    </a:lnTo>
                    <a:lnTo>
                      <a:pt x="988" y="3265"/>
                    </a:lnTo>
                    <a:lnTo>
                      <a:pt x="1045" y="3480"/>
                    </a:lnTo>
                    <a:lnTo>
                      <a:pt x="1006" y="3709"/>
                    </a:lnTo>
                    <a:lnTo>
                      <a:pt x="1021" y="3842"/>
                    </a:lnTo>
                    <a:lnTo>
                      <a:pt x="938" y="4047"/>
                    </a:lnTo>
                    <a:lnTo>
                      <a:pt x="725" y="4228"/>
                    </a:lnTo>
                    <a:lnTo>
                      <a:pt x="798" y="4270"/>
                    </a:lnTo>
                    <a:lnTo>
                      <a:pt x="873" y="4499"/>
                    </a:lnTo>
                    <a:lnTo>
                      <a:pt x="700" y="4590"/>
                    </a:lnTo>
                    <a:lnTo>
                      <a:pt x="561" y="4738"/>
                    </a:lnTo>
                    <a:lnTo>
                      <a:pt x="585" y="4904"/>
                    </a:lnTo>
                    <a:lnTo>
                      <a:pt x="749" y="4911"/>
                    </a:lnTo>
                    <a:lnTo>
                      <a:pt x="938" y="4821"/>
                    </a:lnTo>
                    <a:lnTo>
                      <a:pt x="1013" y="4953"/>
                    </a:lnTo>
                    <a:lnTo>
                      <a:pt x="1268" y="5002"/>
                    </a:lnTo>
                    <a:lnTo>
                      <a:pt x="1416" y="5067"/>
                    </a:lnTo>
                    <a:lnTo>
                      <a:pt x="1655" y="5405"/>
                    </a:lnTo>
                    <a:lnTo>
                      <a:pt x="1762" y="5405"/>
                    </a:lnTo>
                    <a:lnTo>
                      <a:pt x="1918" y="5239"/>
                    </a:lnTo>
                    <a:lnTo>
                      <a:pt x="2559" y="3907"/>
                    </a:lnTo>
                    <a:lnTo>
                      <a:pt x="2683" y="3800"/>
                    </a:lnTo>
                    <a:lnTo>
                      <a:pt x="3530" y="3522"/>
                    </a:lnTo>
                    <a:lnTo>
                      <a:pt x="3884" y="3265"/>
                    </a:lnTo>
                    <a:lnTo>
                      <a:pt x="4460" y="2740"/>
                    </a:lnTo>
                    <a:lnTo>
                      <a:pt x="4689" y="2197"/>
                    </a:lnTo>
                    <a:lnTo>
                      <a:pt x="4837" y="2189"/>
                    </a:lnTo>
                    <a:lnTo>
                      <a:pt x="4871" y="2114"/>
                    </a:lnTo>
                    <a:lnTo>
                      <a:pt x="4912" y="1925"/>
                    </a:lnTo>
                    <a:lnTo>
                      <a:pt x="4894" y="1769"/>
                    </a:lnTo>
                    <a:lnTo>
                      <a:pt x="4723" y="1449"/>
                    </a:lnTo>
                    <a:lnTo>
                      <a:pt x="4730" y="1358"/>
                    </a:lnTo>
                    <a:lnTo>
                      <a:pt x="4689" y="1234"/>
                    </a:lnTo>
                    <a:lnTo>
                      <a:pt x="4697" y="1234"/>
                    </a:lnTo>
                    <a:lnTo>
                      <a:pt x="4673" y="1226"/>
                    </a:lnTo>
                    <a:lnTo>
                      <a:pt x="4567" y="1161"/>
                    </a:lnTo>
                    <a:lnTo>
                      <a:pt x="4525" y="1054"/>
                    </a:lnTo>
                    <a:lnTo>
                      <a:pt x="4393" y="979"/>
                    </a:lnTo>
                    <a:lnTo>
                      <a:pt x="4146" y="896"/>
                    </a:lnTo>
                    <a:lnTo>
                      <a:pt x="4089" y="888"/>
                    </a:lnTo>
                    <a:lnTo>
                      <a:pt x="3967" y="987"/>
                    </a:lnTo>
                    <a:lnTo>
                      <a:pt x="3982" y="1161"/>
                    </a:lnTo>
                    <a:lnTo>
                      <a:pt x="3876" y="1252"/>
                    </a:lnTo>
                    <a:lnTo>
                      <a:pt x="3611" y="1192"/>
                    </a:lnTo>
                    <a:lnTo>
                      <a:pt x="3512" y="1119"/>
                    </a:lnTo>
                    <a:lnTo>
                      <a:pt x="3226" y="979"/>
                    </a:lnTo>
                    <a:lnTo>
                      <a:pt x="2970" y="963"/>
                    </a:lnTo>
                    <a:lnTo>
                      <a:pt x="2938" y="857"/>
                    </a:lnTo>
                    <a:lnTo>
                      <a:pt x="2962" y="733"/>
                    </a:lnTo>
                    <a:lnTo>
                      <a:pt x="2772" y="527"/>
                    </a:lnTo>
                    <a:lnTo>
                      <a:pt x="2624" y="527"/>
                    </a:lnTo>
                    <a:lnTo>
                      <a:pt x="2255" y="280"/>
                    </a:lnTo>
                    <a:lnTo>
                      <a:pt x="1983" y="91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923043" y="980470"/>
                <a:ext cx="983461" cy="1448146"/>
              </a:xfrm>
              <a:custGeom>
                <a:avLst/>
                <a:gdLst/>
                <a:ahLst/>
                <a:cxnLst/>
                <a:rect l="l" t="t" r="r" b="b"/>
                <a:pathLst>
                  <a:path w="10709" h="15769" extrusionOk="0">
                    <a:moveTo>
                      <a:pt x="4943" y="1"/>
                    </a:moveTo>
                    <a:lnTo>
                      <a:pt x="4984" y="125"/>
                    </a:lnTo>
                    <a:lnTo>
                      <a:pt x="4977" y="216"/>
                    </a:lnTo>
                    <a:lnTo>
                      <a:pt x="5148" y="536"/>
                    </a:lnTo>
                    <a:lnTo>
                      <a:pt x="5166" y="692"/>
                    </a:lnTo>
                    <a:lnTo>
                      <a:pt x="5125" y="881"/>
                    </a:lnTo>
                    <a:lnTo>
                      <a:pt x="5091" y="956"/>
                    </a:lnTo>
                    <a:lnTo>
                      <a:pt x="4943" y="964"/>
                    </a:lnTo>
                    <a:lnTo>
                      <a:pt x="4714" y="1507"/>
                    </a:lnTo>
                    <a:lnTo>
                      <a:pt x="4138" y="2032"/>
                    </a:lnTo>
                    <a:lnTo>
                      <a:pt x="3784" y="2289"/>
                    </a:lnTo>
                    <a:lnTo>
                      <a:pt x="2937" y="2567"/>
                    </a:lnTo>
                    <a:lnTo>
                      <a:pt x="2813" y="2674"/>
                    </a:lnTo>
                    <a:lnTo>
                      <a:pt x="2172" y="4006"/>
                    </a:lnTo>
                    <a:lnTo>
                      <a:pt x="2016" y="4172"/>
                    </a:lnTo>
                    <a:lnTo>
                      <a:pt x="1909" y="4172"/>
                    </a:lnTo>
                    <a:lnTo>
                      <a:pt x="1670" y="3834"/>
                    </a:lnTo>
                    <a:lnTo>
                      <a:pt x="1522" y="3769"/>
                    </a:lnTo>
                    <a:lnTo>
                      <a:pt x="1267" y="3720"/>
                    </a:lnTo>
                    <a:lnTo>
                      <a:pt x="1192" y="3588"/>
                    </a:lnTo>
                    <a:lnTo>
                      <a:pt x="1003" y="3678"/>
                    </a:lnTo>
                    <a:lnTo>
                      <a:pt x="839" y="3671"/>
                    </a:lnTo>
                    <a:lnTo>
                      <a:pt x="815" y="3505"/>
                    </a:lnTo>
                    <a:lnTo>
                      <a:pt x="954" y="3357"/>
                    </a:lnTo>
                    <a:lnTo>
                      <a:pt x="1127" y="3266"/>
                    </a:lnTo>
                    <a:lnTo>
                      <a:pt x="1052" y="3037"/>
                    </a:lnTo>
                    <a:lnTo>
                      <a:pt x="979" y="2995"/>
                    </a:lnTo>
                    <a:lnTo>
                      <a:pt x="971" y="3003"/>
                    </a:lnTo>
                    <a:lnTo>
                      <a:pt x="559" y="3185"/>
                    </a:lnTo>
                    <a:lnTo>
                      <a:pt x="411" y="3325"/>
                    </a:lnTo>
                    <a:lnTo>
                      <a:pt x="125" y="3603"/>
                    </a:lnTo>
                    <a:lnTo>
                      <a:pt x="65" y="3809"/>
                    </a:lnTo>
                    <a:lnTo>
                      <a:pt x="0" y="3975"/>
                    </a:lnTo>
                    <a:lnTo>
                      <a:pt x="16" y="4048"/>
                    </a:lnTo>
                    <a:lnTo>
                      <a:pt x="148" y="4154"/>
                    </a:lnTo>
                    <a:lnTo>
                      <a:pt x="164" y="4279"/>
                    </a:lnTo>
                    <a:lnTo>
                      <a:pt x="65" y="4352"/>
                    </a:lnTo>
                    <a:lnTo>
                      <a:pt x="65" y="4434"/>
                    </a:lnTo>
                    <a:lnTo>
                      <a:pt x="231" y="4582"/>
                    </a:lnTo>
                    <a:lnTo>
                      <a:pt x="354" y="4813"/>
                    </a:lnTo>
                    <a:lnTo>
                      <a:pt x="338" y="4977"/>
                    </a:lnTo>
                    <a:lnTo>
                      <a:pt x="213" y="4985"/>
                    </a:lnTo>
                    <a:lnTo>
                      <a:pt x="83" y="5042"/>
                    </a:lnTo>
                    <a:lnTo>
                      <a:pt x="34" y="5167"/>
                    </a:lnTo>
                    <a:lnTo>
                      <a:pt x="164" y="5299"/>
                    </a:lnTo>
                    <a:lnTo>
                      <a:pt x="338" y="5364"/>
                    </a:lnTo>
                    <a:lnTo>
                      <a:pt x="584" y="5569"/>
                    </a:lnTo>
                    <a:lnTo>
                      <a:pt x="806" y="5603"/>
                    </a:lnTo>
                    <a:lnTo>
                      <a:pt x="1151" y="5832"/>
                    </a:lnTo>
                    <a:lnTo>
                      <a:pt x="1317" y="5873"/>
                    </a:lnTo>
                    <a:lnTo>
                      <a:pt x="1358" y="6006"/>
                    </a:lnTo>
                    <a:lnTo>
                      <a:pt x="1538" y="6268"/>
                    </a:lnTo>
                    <a:lnTo>
                      <a:pt x="1564" y="6499"/>
                    </a:lnTo>
                    <a:lnTo>
                      <a:pt x="1662" y="6663"/>
                    </a:lnTo>
                    <a:lnTo>
                      <a:pt x="2000" y="6837"/>
                    </a:lnTo>
                    <a:lnTo>
                      <a:pt x="2148" y="7084"/>
                    </a:lnTo>
                    <a:lnTo>
                      <a:pt x="2197" y="7322"/>
                    </a:lnTo>
                    <a:lnTo>
                      <a:pt x="2286" y="7486"/>
                    </a:lnTo>
                    <a:lnTo>
                      <a:pt x="2320" y="7749"/>
                    </a:lnTo>
                    <a:lnTo>
                      <a:pt x="2434" y="7938"/>
                    </a:lnTo>
                    <a:lnTo>
                      <a:pt x="2566" y="8013"/>
                    </a:lnTo>
                    <a:lnTo>
                      <a:pt x="2714" y="8284"/>
                    </a:lnTo>
                    <a:lnTo>
                      <a:pt x="2740" y="8481"/>
                    </a:lnTo>
                    <a:lnTo>
                      <a:pt x="2691" y="8546"/>
                    </a:lnTo>
                    <a:lnTo>
                      <a:pt x="2821" y="8834"/>
                    </a:lnTo>
                    <a:lnTo>
                      <a:pt x="3085" y="9164"/>
                    </a:lnTo>
                    <a:lnTo>
                      <a:pt x="3192" y="9336"/>
                    </a:lnTo>
                    <a:lnTo>
                      <a:pt x="3151" y="9468"/>
                    </a:lnTo>
                    <a:lnTo>
                      <a:pt x="3174" y="9583"/>
                    </a:lnTo>
                    <a:lnTo>
                      <a:pt x="3283" y="9616"/>
                    </a:lnTo>
                    <a:lnTo>
                      <a:pt x="3561" y="9871"/>
                    </a:lnTo>
                    <a:lnTo>
                      <a:pt x="3636" y="10019"/>
                    </a:lnTo>
                    <a:lnTo>
                      <a:pt x="3668" y="10250"/>
                    </a:lnTo>
                    <a:lnTo>
                      <a:pt x="3743" y="10356"/>
                    </a:lnTo>
                    <a:lnTo>
                      <a:pt x="3956" y="10431"/>
                    </a:lnTo>
                    <a:lnTo>
                      <a:pt x="3997" y="10629"/>
                    </a:lnTo>
                    <a:lnTo>
                      <a:pt x="4236" y="11006"/>
                    </a:lnTo>
                    <a:lnTo>
                      <a:pt x="4301" y="11203"/>
                    </a:lnTo>
                    <a:lnTo>
                      <a:pt x="4574" y="11590"/>
                    </a:lnTo>
                    <a:lnTo>
                      <a:pt x="4582" y="11746"/>
                    </a:lnTo>
                    <a:lnTo>
                      <a:pt x="4507" y="11772"/>
                    </a:lnTo>
                    <a:lnTo>
                      <a:pt x="4434" y="11722"/>
                    </a:lnTo>
                    <a:lnTo>
                      <a:pt x="4426" y="11803"/>
                    </a:lnTo>
                    <a:lnTo>
                      <a:pt x="4457" y="11943"/>
                    </a:lnTo>
                    <a:lnTo>
                      <a:pt x="4457" y="12068"/>
                    </a:lnTo>
                    <a:lnTo>
                      <a:pt x="4548" y="12050"/>
                    </a:lnTo>
                    <a:lnTo>
                      <a:pt x="4655" y="12125"/>
                    </a:lnTo>
                    <a:lnTo>
                      <a:pt x="4680" y="12232"/>
                    </a:lnTo>
                    <a:lnTo>
                      <a:pt x="4647" y="12315"/>
                    </a:lnTo>
                    <a:lnTo>
                      <a:pt x="4919" y="12504"/>
                    </a:lnTo>
                    <a:lnTo>
                      <a:pt x="5182" y="12634"/>
                    </a:lnTo>
                    <a:lnTo>
                      <a:pt x="5198" y="12751"/>
                    </a:lnTo>
                    <a:lnTo>
                      <a:pt x="5322" y="12907"/>
                    </a:lnTo>
                    <a:lnTo>
                      <a:pt x="5478" y="12923"/>
                    </a:lnTo>
                    <a:lnTo>
                      <a:pt x="5535" y="12998"/>
                    </a:lnTo>
                    <a:lnTo>
                      <a:pt x="5602" y="13136"/>
                    </a:lnTo>
                    <a:lnTo>
                      <a:pt x="5701" y="13203"/>
                    </a:lnTo>
                    <a:lnTo>
                      <a:pt x="5956" y="13195"/>
                    </a:lnTo>
                    <a:lnTo>
                      <a:pt x="6037" y="13096"/>
                    </a:lnTo>
                    <a:lnTo>
                      <a:pt x="5979" y="13244"/>
                    </a:lnTo>
                    <a:lnTo>
                      <a:pt x="6127" y="13400"/>
                    </a:lnTo>
                    <a:lnTo>
                      <a:pt x="6392" y="13540"/>
                    </a:lnTo>
                    <a:lnTo>
                      <a:pt x="6514" y="13655"/>
                    </a:lnTo>
                    <a:lnTo>
                      <a:pt x="6530" y="13777"/>
                    </a:lnTo>
                    <a:lnTo>
                      <a:pt x="6662" y="13860"/>
                    </a:lnTo>
                    <a:lnTo>
                      <a:pt x="6860" y="13935"/>
                    </a:lnTo>
                    <a:lnTo>
                      <a:pt x="6935" y="13902"/>
                    </a:lnTo>
                    <a:lnTo>
                      <a:pt x="7073" y="13943"/>
                    </a:lnTo>
                    <a:lnTo>
                      <a:pt x="7395" y="14140"/>
                    </a:lnTo>
                    <a:lnTo>
                      <a:pt x="7608" y="14221"/>
                    </a:lnTo>
                    <a:lnTo>
                      <a:pt x="7764" y="14231"/>
                    </a:lnTo>
                    <a:lnTo>
                      <a:pt x="7839" y="14271"/>
                    </a:lnTo>
                    <a:lnTo>
                      <a:pt x="7888" y="14379"/>
                    </a:lnTo>
                    <a:lnTo>
                      <a:pt x="8109" y="14543"/>
                    </a:lnTo>
                    <a:lnTo>
                      <a:pt x="8241" y="14626"/>
                    </a:lnTo>
                    <a:lnTo>
                      <a:pt x="8415" y="14790"/>
                    </a:lnTo>
                    <a:lnTo>
                      <a:pt x="8530" y="14839"/>
                    </a:lnTo>
                    <a:lnTo>
                      <a:pt x="8579" y="14938"/>
                    </a:lnTo>
                    <a:lnTo>
                      <a:pt x="8571" y="15029"/>
                    </a:lnTo>
                    <a:lnTo>
                      <a:pt x="8571" y="15143"/>
                    </a:lnTo>
                    <a:lnTo>
                      <a:pt x="8761" y="15185"/>
                    </a:lnTo>
                    <a:lnTo>
                      <a:pt x="8948" y="15258"/>
                    </a:lnTo>
                    <a:lnTo>
                      <a:pt x="9179" y="15497"/>
                    </a:lnTo>
                    <a:lnTo>
                      <a:pt x="9392" y="15694"/>
                    </a:lnTo>
                    <a:lnTo>
                      <a:pt x="9532" y="15735"/>
                    </a:lnTo>
                    <a:lnTo>
                      <a:pt x="9566" y="15769"/>
                    </a:lnTo>
                    <a:lnTo>
                      <a:pt x="9771" y="15670"/>
                    </a:lnTo>
                    <a:lnTo>
                      <a:pt x="9953" y="15546"/>
                    </a:lnTo>
                    <a:lnTo>
                      <a:pt x="10060" y="15572"/>
                    </a:lnTo>
                    <a:lnTo>
                      <a:pt x="10215" y="15473"/>
                    </a:lnTo>
                    <a:lnTo>
                      <a:pt x="10281" y="15333"/>
                    </a:lnTo>
                    <a:lnTo>
                      <a:pt x="10125" y="15193"/>
                    </a:lnTo>
                    <a:lnTo>
                      <a:pt x="10182" y="15045"/>
                    </a:lnTo>
                    <a:lnTo>
                      <a:pt x="10265" y="14904"/>
                    </a:lnTo>
                    <a:lnTo>
                      <a:pt x="10379" y="14938"/>
                    </a:lnTo>
                    <a:lnTo>
                      <a:pt x="10379" y="14938"/>
                    </a:lnTo>
                    <a:lnTo>
                      <a:pt x="10364" y="14831"/>
                    </a:lnTo>
                    <a:lnTo>
                      <a:pt x="10257" y="14814"/>
                    </a:lnTo>
                    <a:lnTo>
                      <a:pt x="10192" y="14733"/>
                    </a:lnTo>
                    <a:lnTo>
                      <a:pt x="10314" y="14468"/>
                    </a:lnTo>
                    <a:lnTo>
                      <a:pt x="10496" y="14346"/>
                    </a:lnTo>
                    <a:lnTo>
                      <a:pt x="10668" y="14123"/>
                    </a:lnTo>
                    <a:lnTo>
                      <a:pt x="10685" y="13925"/>
                    </a:lnTo>
                    <a:lnTo>
                      <a:pt x="10446" y="13375"/>
                    </a:lnTo>
                    <a:lnTo>
                      <a:pt x="10527" y="13244"/>
                    </a:lnTo>
                    <a:lnTo>
                      <a:pt x="10512" y="13037"/>
                    </a:lnTo>
                    <a:lnTo>
                      <a:pt x="10454" y="12930"/>
                    </a:lnTo>
                    <a:lnTo>
                      <a:pt x="10421" y="12751"/>
                    </a:lnTo>
                    <a:lnTo>
                      <a:pt x="10519" y="12642"/>
                    </a:lnTo>
                    <a:lnTo>
                      <a:pt x="10587" y="12356"/>
                    </a:lnTo>
                    <a:lnTo>
                      <a:pt x="10561" y="11821"/>
                    </a:lnTo>
                    <a:lnTo>
                      <a:pt x="10478" y="11590"/>
                    </a:lnTo>
                    <a:lnTo>
                      <a:pt x="10587" y="11328"/>
                    </a:lnTo>
                    <a:lnTo>
                      <a:pt x="10577" y="10751"/>
                    </a:lnTo>
                    <a:lnTo>
                      <a:pt x="10709" y="10530"/>
                    </a:lnTo>
                    <a:lnTo>
                      <a:pt x="10709" y="10406"/>
                    </a:lnTo>
                    <a:lnTo>
                      <a:pt x="9945" y="9320"/>
                    </a:lnTo>
                    <a:lnTo>
                      <a:pt x="9919" y="9304"/>
                    </a:lnTo>
                    <a:lnTo>
                      <a:pt x="9836" y="9263"/>
                    </a:lnTo>
                    <a:lnTo>
                      <a:pt x="9748" y="9279"/>
                    </a:lnTo>
                    <a:lnTo>
                      <a:pt x="9566" y="9286"/>
                    </a:lnTo>
                    <a:lnTo>
                      <a:pt x="9410" y="9336"/>
                    </a:lnTo>
                    <a:lnTo>
                      <a:pt x="9244" y="9361"/>
                    </a:lnTo>
                    <a:lnTo>
                      <a:pt x="9146" y="9263"/>
                    </a:lnTo>
                    <a:lnTo>
                      <a:pt x="9130" y="9073"/>
                    </a:lnTo>
                    <a:lnTo>
                      <a:pt x="9088" y="8580"/>
                    </a:lnTo>
                    <a:lnTo>
                      <a:pt x="9096" y="8284"/>
                    </a:lnTo>
                    <a:lnTo>
                      <a:pt x="9155" y="8226"/>
                    </a:lnTo>
                    <a:lnTo>
                      <a:pt x="9195" y="8045"/>
                    </a:lnTo>
                    <a:lnTo>
                      <a:pt x="9114" y="7954"/>
                    </a:lnTo>
                    <a:lnTo>
                      <a:pt x="8818" y="8120"/>
                    </a:lnTo>
                    <a:lnTo>
                      <a:pt x="8465" y="8440"/>
                    </a:lnTo>
                    <a:lnTo>
                      <a:pt x="8044" y="8416"/>
                    </a:lnTo>
                    <a:lnTo>
                      <a:pt x="7691" y="8398"/>
                    </a:lnTo>
                    <a:lnTo>
                      <a:pt x="7634" y="8169"/>
                    </a:lnTo>
                    <a:lnTo>
                      <a:pt x="7452" y="7905"/>
                    </a:lnTo>
                    <a:lnTo>
                      <a:pt x="7213" y="7865"/>
                    </a:lnTo>
                    <a:lnTo>
                      <a:pt x="6696" y="7905"/>
                    </a:lnTo>
                    <a:lnTo>
                      <a:pt x="6901" y="7642"/>
                    </a:lnTo>
                    <a:lnTo>
                      <a:pt x="6498" y="6993"/>
                    </a:lnTo>
                    <a:lnTo>
                      <a:pt x="6275" y="6762"/>
                    </a:lnTo>
                    <a:lnTo>
                      <a:pt x="6317" y="6639"/>
                    </a:lnTo>
                    <a:lnTo>
                      <a:pt x="6252" y="6499"/>
                    </a:lnTo>
                    <a:lnTo>
                      <a:pt x="6317" y="6343"/>
                    </a:lnTo>
                    <a:lnTo>
                      <a:pt x="6350" y="6162"/>
                    </a:lnTo>
                    <a:lnTo>
                      <a:pt x="6293" y="6047"/>
                    </a:lnTo>
                    <a:lnTo>
                      <a:pt x="6382" y="5956"/>
                    </a:lnTo>
                    <a:lnTo>
                      <a:pt x="6392" y="5793"/>
                    </a:lnTo>
                    <a:lnTo>
                      <a:pt x="6621" y="5635"/>
                    </a:lnTo>
                    <a:lnTo>
                      <a:pt x="6745" y="5660"/>
                    </a:lnTo>
                    <a:lnTo>
                      <a:pt x="6885" y="5528"/>
                    </a:lnTo>
                    <a:lnTo>
                      <a:pt x="6802" y="5380"/>
                    </a:lnTo>
                    <a:lnTo>
                      <a:pt x="6727" y="5092"/>
                    </a:lnTo>
                    <a:lnTo>
                      <a:pt x="6951" y="4871"/>
                    </a:lnTo>
                    <a:lnTo>
                      <a:pt x="6917" y="4738"/>
                    </a:lnTo>
                    <a:lnTo>
                      <a:pt x="7000" y="4616"/>
                    </a:lnTo>
                    <a:lnTo>
                      <a:pt x="6974" y="4393"/>
                    </a:lnTo>
                    <a:lnTo>
                      <a:pt x="7122" y="4302"/>
                    </a:lnTo>
                    <a:lnTo>
                      <a:pt x="7320" y="4213"/>
                    </a:lnTo>
                    <a:lnTo>
                      <a:pt x="7493" y="4040"/>
                    </a:lnTo>
                    <a:lnTo>
                      <a:pt x="7592" y="4006"/>
                    </a:lnTo>
                    <a:lnTo>
                      <a:pt x="7699" y="3900"/>
                    </a:lnTo>
                    <a:lnTo>
                      <a:pt x="8127" y="3809"/>
                    </a:lnTo>
                    <a:lnTo>
                      <a:pt x="8686" y="3629"/>
                    </a:lnTo>
                    <a:lnTo>
                      <a:pt x="8751" y="3497"/>
                    </a:lnTo>
                    <a:lnTo>
                      <a:pt x="8818" y="3530"/>
                    </a:lnTo>
                    <a:lnTo>
                      <a:pt x="8982" y="3530"/>
                    </a:lnTo>
                    <a:lnTo>
                      <a:pt x="9047" y="3505"/>
                    </a:lnTo>
                    <a:lnTo>
                      <a:pt x="9236" y="3629"/>
                    </a:lnTo>
                    <a:lnTo>
                      <a:pt x="9213" y="3678"/>
                    </a:lnTo>
                    <a:lnTo>
                      <a:pt x="9392" y="3728"/>
                    </a:lnTo>
                    <a:lnTo>
                      <a:pt x="9467" y="3611"/>
                    </a:lnTo>
                    <a:lnTo>
                      <a:pt x="9410" y="3349"/>
                    </a:lnTo>
                    <a:lnTo>
                      <a:pt x="9278" y="3209"/>
                    </a:lnTo>
                    <a:lnTo>
                      <a:pt x="9073" y="3226"/>
                    </a:lnTo>
                    <a:lnTo>
                      <a:pt x="8883" y="3242"/>
                    </a:lnTo>
                    <a:lnTo>
                      <a:pt x="8859" y="3143"/>
                    </a:lnTo>
                    <a:lnTo>
                      <a:pt x="9392" y="2239"/>
                    </a:lnTo>
                    <a:lnTo>
                      <a:pt x="9384" y="2123"/>
                    </a:lnTo>
                    <a:lnTo>
                      <a:pt x="9221" y="2180"/>
                    </a:lnTo>
                    <a:lnTo>
                      <a:pt x="9138" y="2066"/>
                    </a:lnTo>
                    <a:lnTo>
                      <a:pt x="8948" y="1975"/>
                    </a:lnTo>
                    <a:lnTo>
                      <a:pt x="8859" y="1983"/>
                    </a:lnTo>
                    <a:lnTo>
                      <a:pt x="8792" y="1884"/>
                    </a:lnTo>
                    <a:lnTo>
                      <a:pt x="8644" y="1884"/>
                    </a:lnTo>
                    <a:lnTo>
                      <a:pt x="8356" y="2008"/>
                    </a:lnTo>
                    <a:lnTo>
                      <a:pt x="8159" y="1918"/>
                    </a:lnTo>
                    <a:lnTo>
                      <a:pt x="7930" y="1868"/>
                    </a:lnTo>
                    <a:lnTo>
                      <a:pt x="7665" y="1993"/>
                    </a:lnTo>
                    <a:lnTo>
                      <a:pt x="7584" y="2066"/>
                    </a:lnTo>
                    <a:lnTo>
                      <a:pt x="7387" y="2066"/>
                    </a:lnTo>
                    <a:lnTo>
                      <a:pt x="7239" y="2032"/>
                    </a:lnTo>
                    <a:lnTo>
                      <a:pt x="7065" y="2074"/>
                    </a:lnTo>
                    <a:lnTo>
                      <a:pt x="6909" y="2008"/>
                    </a:lnTo>
                    <a:lnTo>
                      <a:pt x="6860" y="1894"/>
                    </a:lnTo>
                    <a:lnTo>
                      <a:pt x="6917" y="1811"/>
                    </a:lnTo>
                    <a:lnTo>
                      <a:pt x="6844" y="1598"/>
                    </a:lnTo>
                    <a:lnTo>
                      <a:pt x="6712" y="1531"/>
                    </a:lnTo>
                    <a:lnTo>
                      <a:pt x="6647" y="1515"/>
                    </a:lnTo>
                    <a:lnTo>
                      <a:pt x="6654" y="1318"/>
                    </a:lnTo>
                    <a:lnTo>
                      <a:pt x="6491" y="1071"/>
                    </a:lnTo>
                    <a:lnTo>
                      <a:pt x="6096" y="939"/>
                    </a:lnTo>
                    <a:lnTo>
                      <a:pt x="5987" y="939"/>
                    </a:lnTo>
                    <a:lnTo>
                      <a:pt x="5849" y="684"/>
                    </a:lnTo>
                    <a:lnTo>
                      <a:pt x="5831" y="528"/>
                    </a:lnTo>
                    <a:lnTo>
                      <a:pt x="5634" y="297"/>
                    </a:lnTo>
                    <a:lnTo>
                      <a:pt x="5585" y="206"/>
                    </a:lnTo>
                    <a:lnTo>
                      <a:pt x="5405" y="167"/>
                    </a:lnTo>
                    <a:lnTo>
                      <a:pt x="5099" y="92"/>
                    </a:lnTo>
                    <a:lnTo>
                      <a:pt x="501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1836334" y="1731398"/>
                <a:ext cx="948656" cy="1060511"/>
              </a:xfrm>
              <a:custGeom>
                <a:avLst/>
                <a:gdLst/>
                <a:ahLst/>
                <a:cxnLst/>
                <a:rect l="l" t="t" r="r" b="b"/>
                <a:pathLst>
                  <a:path w="10330" h="11548" extrusionOk="0">
                    <a:moveTo>
                      <a:pt x="2829" y="0"/>
                    </a:moveTo>
                    <a:lnTo>
                      <a:pt x="2566" y="132"/>
                    </a:lnTo>
                    <a:lnTo>
                      <a:pt x="2294" y="182"/>
                    </a:lnTo>
                    <a:lnTo>
                      <a:pt x="1899" y="436"/>
                    </a:lnTo>
                    <a:lnTo>
                      <a:pt x="1759" y="805"/>
                    </a:lnTo>
                    <a:lnTo>
                      <a:pt x="1512" y="873"/>
                    </a:lnTo>
                    <a:lnTo>
                      <a:pt x="1315" y="873"/>
                    </a:lnTo>
                    <a:lnTo>
                      <a:pt x="1135" y="1021"/>
                    </a:lnTo>
                    <a:lnTo>
                      <a:pt x="1003" y="1021"/>
                    </a:lnTo>
                    <a:lnTo>
                      <a:pt x="764" y="1151"/>
                    </a:lnTo>
                    <a:lnTo>
                      <a:pt x="525" y="1135"/>
                    </a:lnTo>
                    <a:lnTo>
                      <a:pt x="0" y="1143"/>
                    </a:lnTo>
                    <a:lnTo>
                      <a:pt x="764" y="2229"/>
                    </a:lnTo>
                    <a:lnTo>
                      <a:pt x="764" y="2353"/>
                    </a:lnTo>
                    <a:lnTo>
                      <a:pt x="632" y="2574"/>
                    </a:lnTo>
                    <a:lnTo>
                      <a:pt x="642" y="3151"/>
                    </a:lnTo>
                    <a:lnTo>
                      <a:pt x="533" y="3413"/>
                    </a:lnTo>
                    <a:lnTo>
                      <a:pt x="616" y="3644"/>
                    </a:lnTo>
                    <a:lnTo>
                      <a:pt x="642" y="4179"/>
                    </a:lnTo>
                    <a:lnTo>
                      <a:pt x="574" y="4465"/>
                    </a:lnTo>
                    <a:lnTo>
                      <a:pt x="476" y="4574"/>
                    </a:lnTo>
                    <a:lnTo>
                      <a:pt x="509" y="4753"/>
                    </a:lnTo>
                    <a:lnTo>
                      <a:pt x="567" y="4860"/>
                    </a:lnTo>
                    <a:lnTo>
                      <a:pt x="582" y="5067"/>
                    </a:lnTo>
                    <a:lnTo>
                      <a:pt x="501" y="5198"/>
                    </a:lnTo>
                    <a:lnTo>
                      <a:pt x="740" y="5748"/>
                    </a:lnTo>
                    <a:lnTo>
                      <a:pt x="723" y="5946"/>
                    </a:lnTo>
                    <a:lnTo>
                      <a:pt x="551" y="6169"/>
                    </a:lnTo>
                    <a:lnTo>
                      <a:pt x="369" y="6291"/>
                    </a:lnTo>
                    <a:lnTo>
                      <a:pt x="247" y="6556"/>
                    </a:lnTo>
                    <a:lnTo>
                      <a:pt x="312" y="6637"/>
                    </a:lnTo>
                    <a:lnTo>
                      <a:pt x="419" y="6654"/>
                    </a:lnTo>
                    <a:lnTo>
                      <a:pt x="434" y="6761"/>
                    </a:lnTo>
                    <a:lnTo>
                      <a:pt x="476" y="6769"/>
                    </a:lnTo>
                    <a:lnTo>
                      <a:pt x="494" y="6974"/>
                    </a:lnTo>
                    <a:lnTo>
                      <a:pt x="657" y="7122"/>
                    </a:lnTo>
                    <a:lnTo>
                      <a:pt x="748" y="7213"/>
                    </a:lnTo>
                    <a:lnTo>
                      <a:pt x="772" y="7361"/>
                    </a:lnTo>
                    <a:lnTo>
                      <a:pt x="740" y="7525"/>
                    </a:lnTo>
                    <a:lnTo>
                      <a:pt x="764" y="7616"/>
                    </a:lnTo>
                    <a:lnTo>
                      <a:pt x="813" y="7896"/>
                    </a:lnTo>
                    <a:lnTo>
                      <a:pt x="946" y="8085"/>
                    </a:lnTo>
                    <a:lnTo>
                      <a:pt x="1315" y="8389"/>
                    </a:lnTo>
                    <a:lnTo>
                      <a:pt x="1348" y="8512"/>
                    </a:lnTo>
                    <a:lnTo>
                      <a:pt x="1257" y="8751"/>
                    </a:lnTo>
                    <a:lnTo>
                      <a:pt x="1315" y="8924"/>
                    </a:lnTo>
                    <a:lnTo>
                      <a:pt x="1109" y="9361"/>
                    </a:lnTo>
                    <a:lnTo>
                      <a:pt x="1234" y="9532"/>
                    </a:lnTo>
                    <a:lnTo>
                      <a:pt x="1636" y="9911"/>
                    </a:lnTo>
                    <a:lnTo>
                      <a:pt x="2244" y="11548"/>
                    </a:lnTo>
                    <a:lnTo>
                      <a:pt x="2475" y="11548"/>
                    </a:lnTo>
                    <a:lnTo>
                      <a:pt x="2533" y="11441"/>
                    </a:lnTo>
                    <a:lnTo>
                      <a:pt x="2665" y="11416"/>
                    </a:lnTo>
                    <a:lnTo>
                      <a:pt x="2665" y="11423"/>
                    </a:lnTo>
                    <a:lnTo>
                      <a:pt x="2771" y="11293"/>
                    </a:lnTo>
                    <a:lnTo>
                      <a:pt x="2920" y="10989"/>
                    </a:lnTo>
                    <a:lnTo>
                      <a:pt x="3239" y="10652"/>
                    </a:lnTo>
                    <a:lnTo>
                      <a:pt x="3454" y="10585"/>
                    </a:lnTo>
                    <a:lnTo>
                      <a:pt x="3660" y="10758"/>
                    </a:lnTo>
                    <a:lnTo>
                      <a:pt x="3899" y="10742"/>
                    </a:lnTo>
                    <a:lnTo>
                      <a:pt x="4037" y="10701"/>
                    </a:lnTo>
                    <a:lnTo>
                      <a:pt x="4218" y="10750"/>
                    </a:lnTo>
                    <a:lnTo>
                      <a:pt x="4514" y="10693"/>
                    </a:lnTo>
                    <a:lnTo>
                      <a:pt x="4670" y="10717"/>
                    </a:lnTo>
                    <a:lnTo>
                      <a:pt x="4712" y="10930"/>
                    </a:lnTo>
                    <a:lnTo>
                      <a:pt x="4826" y="11275"/>
                    </a:lnTo>
                    <a:lnTo>
                      <a:pt x="4886" y="11374"/>
                    </a:lnTo>
                    <a:lnTo>
                      <a:pt x="4959" y="11275"/>
                    </a:lnTo>
                    <a:lnTo>
                      <a:pt x="4951" y="11119"/>
                    </a:lnTo>
                    <a:lnTo>
                      <a:pt x="5042" y="10964"/>
                    </a:lnTo>
                    <a:lnTo>
                      <a:pt x="5042" y="10808"/>
                    </a:lnTo>
                    <a:lnTo>
                      <a:pt x="5172" y="10618"/>
                    </a:lnTo>
                    <a:lnTo>
                      <a:pt x="5650" y="10618"/>
                    </a:lnTo>
                    <a:lnTo>
                      <a:pt x="6070" y="10626"/>
                    </a:lnTo>
                    <a:lnTo>
                      <a:pt x="6226" y="10774"/>
                    </a:lnTo>
                    <a:lnTo>
                      <a:pt x="6299" y="10496"/>
                    </a:lnTo>
                    <a:lnTo>
                      <a:pt x="6514" y="10042"/>
                    </a:lnTo>
                    <a:lnTo>
                      <a:pt x="6538" y="9821"/>
                    </a:lnTo>
                    <a:lnTo>
                      <a:pt x="6504" y="9598"/>
                    </a:lnTo>
                    <a:lnTo>
                      <a:pt x="6423" y="9467"/>
                    </a:lnTo>
                    <a:lnTo>
                      <a:pt x="6686" y="9080"/>
                    </a:lnTo>
                    <a:lnTo>
                      <a:pt x="6792" y="8768"/>
                    </a:lnTo>
                    <a:lnTo>
                      <a:pt x="6792" y="8628"/>
                    </a:lnTo>
                    <a:lnTo>
                      <a:pt x="6982" y="8504"/>
                    </a:lnTo>
                    <a:lnTo>
                      <a:pt x="8117" y="8192"/>
                    </a:lnTo>
                    <a:lnTo>
                      <a:pt x="9063" y="8200"/>
                    </a:lnTo>
                    <a:lnTo>
                      <a:pt x="9613" y="8611"/>
                    </a:lnTo>
                    <a:lnTo>
                      <a:pt x="9746" y="8636"/>
                    </a:lnTo>
                    <a:lnTo>
                      <a:pt x="9836" y="8735"/>
                    </a:lnTo>
                    <a:lnTo>
                      <a:pt x="9943" y="8587"/>
                    </a:lnTo>
                    <a:lnTo>
                      <a:pt x="9919" y="8462"/>
                    </a:lnTo>
                    <a:lnTo>
                      <a:pt x="10330" y="7657"/>
                    </a:lnTo>
                    <a:lnTo>
                      <a:pt x="10304" y="7247"/>
                    </a:lnTo>
                    <a:lnTo>
                      <a:pt x="9878" y="6481"/>
                    </a:lnTo>
                    <a:lnTo>
                      <a:pt x="9442" y="6382"/>
                    </a:lnTo>
                    <a:lnTo>
                      <a:pt x="9465" y="6054"/>
                    </a:lnTo>
                    <a:lnTo>
                      <a:pt x="9392" y="5527"/>
                    </a:lnTo>
                    <a:lnTo>
                      <a:pt x="7935" y="5502"/>
                    </a:lnTo>
                    <a:lnTo>
                      <a:pt x="7961" y="5117"/>
                    </a:lnTo>
                    <a:lnTo>
                      <a:pt x="7649" y="4590"/>
                    </a:lnTo>
                    <a:lnTo>
                      <a:pt x="7748" y="4400"/>
                    </a:lnTo>
                    <a:lnTo>
                      <a:pt x="7673" y="4088"/>
                    </a:lnTo>
                    <a:lnTo>
                      <a:pt x="7722" y="3709"/>
                    </a:lnTo>
                    <a:lnTo>
                      <a:pt x="7649" y="3561"/>
                    </a:lnTo>
                    <a:lnTo>
                      <a:pt x="7320" y="3372"/>
                    </a:lnTo>
                    <a:lnTo>
                      <a:pt x="6834" y="3421"/>
                    </a:lnTo>
                    <a:lnTo>
                      <a:pt x="6621" y="3299"/>
                    </a:lnTo>
                    <a:lnTo>
                      <a:pt x="6455" y="3257"/>
                    </a:lnTo>
                    <a:lnTo>
                      <a:pt x="6406" y="3018"/>
                    </a:lnTo>
                    <a:lnTo>
                      <a:pt x="6177" y="2927"/>
                    </a:lnTo>
                    <a:lnTo>
                      <a:pt x="5823" y="2813"/>
                    </a:lnTo>
                    <a:lnTo>
                      <a:pt x="5691" y="2821"/>
                    </a:lnTo>
                    <a:lnTo>
                      <a:pt x="5387" y="2501"/>
                    </a:lnTo>
                    <a:lnTo>
                      <a:pt x="5172" y="2558"/>
                    </a:lnTo>
                    <a:lnTo>
                      <a:pt x="4886" y="2270"/>
                    </a:lnTo>
                    <a:lnTo>
                      <a:pt x="4540" y="2361"/>
                    </a:lnTo>
                    <a:lnTo>
                      <a:pt x="4473" y="2442"/>
                    </a:lnTo>
                    <a:lnTo>
                      <a:pt x="4293" y="2270"/>
                    </a:lnTo>
                    <a:lnTo>
                      <a:pt x="4029" y="2106"/>
                    </a:lnTo>
                    <a:lnTo>
                      <a:pt x="3832" y="2008"/>
                    </a:lnTo>
                    <a:lnTo>
                      <a:pt x="3774" y="1761"/>
                    </a:lnTo>
                    <a:lnTo>
                      <a:pt x="3585" y="1678"/>
                    </a:lnTo>
                    <a:lnTo>
                      <a:pt x="3445" y="1366"/>
                    </a:lnTo>
                    <a:lnTo>
                      <a:pt x="3512" y="1200"/>
                    </a:lnTo>
                    <a:lnTo>
                      <a:pt x="3405" y="813"/>
                    </a:lnTo>
                    <a:lnTo>
                      <a:pt x="3535" y="576"/>
                    </a:lnTo>
                    <a:lnTo>
                      <a:pt x="3445" y="280"/>
                    </a:lnTo>
                    <a:lnTo>
                      <a:pt x="3462" y="83"/>
                    </a:lnTo>
                    <a:lnTo>
                      <a:pt x="3372" y="0"/>
                    </a:lnTo>
                    <a:lnTo>
                      <a:pt x="3182" y="122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408002" y="2483704"/>
                <a:ext cx="652763" cy="688211"/>
              </a:xfrm>
              <a:custGeom>
                <a:avLst/>
                <a:gdLst/>
                <a:ahLst/>
                <a:cxnLst/>
                <a:rect l="l" t="t" r="r" b="b"/>
                <a:pathLst>
                  <a:path w="7108" h="7494" extrusionOk="0">
                    <a:moveTo>
                      <a:pt x="1892" y="0"/>
                    </a:moveTo>
                    <a:lnTo>
                      <a:pt x="757" y="312"/>
                    </a:lnTo>
                    <a:lnTo>
                      <a:pt x="567" y="436"/>
                    </a:lnTo>
                    <a:lnTo>
                      <a:pt x="567" y="576"/>
                    </a:lnTo>
                    <a:lnTo>
                      <a:pt x="461" y="888"/>
                    </a:lnTo>
                    <a:lnTo>
                      <a:pt x="198" y="1275"/>
                    </a:lnTo>
                    <a:lnTo>
                      <a:pt x="279" y="1406"/>
                    </a:lnTo>
                    <a:lnTo>
                      <a:pt x="313" y="1629"/>
                    </a:lnTo>
                    <a:lnTo>
                      <a:pt x="289" y="1850"/>
                    </a:lnTo>
                    <a:lnTo>
                      <a:pt x="74" y="2304"/>
                    </a:lnTo>
                    <a:lnTo>
                      <a:pt x="1" y="2582"/>
                    </a:lnTo>
                    <a:lnTo>
                      <a:pt x="25" y="2608"/>
                    </a:lnTo>
                    <a:lnTo>
                      <a:pt x="214" y="2813"/>
                    </a:lnTo>
                    <a:lnTo>
                      <a:pt x="370" y="2847"/>
                    </a:lnTo>
                    <a:lnTo>
                      <a:pt x="575" y="3216"/>
                    </a:lnTo>
                    <a:lnTo>
                      <a:pt x="1095" y="3725"/>
                    </a:lnTo>
                    <a:lnTo>
                      <a:pt x="1292" y="3751"/>
                    </a:lnTo>
                    <a:lnTo>
                      <a:pt x="1497" y="3932"/>
                    </a:lnTo>
                    <a:lnTo>
                      <a:pt x="1629" y="4145"/>
                    </a:lnTo>
                    <a:lnTo>
                      <a:pt x="2131" y="4268"/>
                    </a:lnTo>
                    <a:lnTo>
                      <a:pt x="2451" y="4434"/>
                    </a:lnTo>
                    <a:lnTo>
                      <a:pt x="2599" y="4465"/>
                    </a:lnTo>
                    <a:lnTo>
                      <a:pt x="2970" y="4787"/>
                    </a:lnTo>
                    <a:lnTo>
                      <a:pt x="3339" y="4969"/>
                    </a:lnTo>
                    <a:lnTo>
                      <a:pt x="3832" y="5034"/>
                    </a:lnTo>
                    <a:lnTo>
                      <a:pt x="4030" y="5255"/>
                    </a:lnTo>
                    <a:lnTo>
                      <a:pt x="4269" y="5462"/>
                    </a:lnTo>
                    <a:lnTo>
                      <a:pt x="4367" y="5659"/>
                    </a:lnTo>
                    <a:lnTo>
                      <a:pt x="4318" y="5839"/>
                    </a:lnTo>
                    <a:lnTo>
                      <a:pt x="4188" y="6036"/>
                    </a:lnTo>
                    <a:lnTo>
                      <a:pt x="4048" y="6143"/>
                    </a:lnTo>
                    <a:lnTo>
                      <a:pt x="3965" y="6283"/>
                    </a:lnTo>
                    <a:lnTo>
                      <a:pt x="4014" y="6457"/>
                    </a:lnTo>
                    <a:lnTo>
                      <a:pt x="3892" y="6777"/>
                    </a:lnTo>
                    <a:lnTo>
                      <a:pt x="3635" y="7041"/>
                    </a:lnTo>
                    <a:lnTo>
                      <a:pt x="3586" y="7221"/>
                    </a:lnTo>
                    <a:lnTo>
                      <a:pt x="3726" y="7221"/>
                    </a:lnTo>
                    <a:lnTo>
                      <a:pt x="4318" y="7130"/>
                    </a:lnTo>
                    <a:lnTo>
                      <a:pt x="4811" y="7278"/>
                    </a:lnTo>
                    <a:lnTo>
                      <a:pt x="5157" y="7485"/>
                    </a:lnTo>
                    <a:lnTo>
                      <a:pt x="5346" y="7402"/>
                    </a:lnTo>
                    <a:lnTo>
                      <a:pt x="5453" y="7402"/>
                    </a:lnTo>
                    <a:lnTo>
                      <a:pt x="5536" y="7493"/>
                    </a:lnTo>
                    <a:lnTo>
                      <a:pt x="5708" y="7278"/>
                    </a:lnTo>
                    <a:lnTo>
                      <a:pt x="5783" y="7239"/>
                    </a:lnTo>
                    <a:lnTo>
                      <a:pt x="5964" y="7288"/>
                    </a:lnTo>
                    <a:lnTo>
                      <a:pt x="6112" y="7106"/>
                    </a:lnTo>
                    <a:lnTo>
                      <a:pt x="6177" y="6893"/>
                    </a:lnTo>
                    <a:lnTo>
                      <a:pt x="6556" y="6629"/>
                    </a:lnTo>
                    <a:lnTo>
                      <a:pt x="6606" y="6449"/>
                    </a:lnTo>
                    <a:lnTo>
                      <a:pt x="6720" y="6242"/>
                    </a:lnTo>
                    <a:lnTo>
                      <a:pt x="6868" y="6119"/>
                    </a:lnTo>
                    <a:lnTo>
                      <a:pt x="6884" y="5815"/>
                    </a:lnTo>
                    <a:lnTo>
                      <a:pt x="6860" y="5732"/>
                    </a:lnTo>
                    <a:lnTo>
                      <a:pt x="6876" y="5502"/>
                    </a:lnTo>
                    <a:lnTo>
                      <a:pt x="6926" y="5470"/>
                    </a:lnTo>
                    <a:lnTo>
                      <a:pt x="6934" y="5371"/>
                    </a:lnTo>
                    <a:lnTo>
                      <a:pt x="6951" y="5280"/>
                    </a:lnTo>
                    <a:lnTo>
                      <a:pt x="6951" y="5182"/>
                    </a:lnTo>
                    <a:lnTo>
                      <a:pt x="6975" y="5148"/>
                    </a:lnTo>
                    <a:lnTo>
                      <a:pt x="7009" y="5057"/>
                    </a:lnTo>
                    <a:lnTo>
                      <a:pt x="7024" y="4278"/>
                    </a:lnTo>
                    <a:lnTo>
                      <a:pt x="7107" y="4145"/>
                    </a:lnTo>
                    <a:lnTo>
                      <a:pt x="6991" y="4120"/>
                    </a:lnTo>
                    <a:lnTo>
                      <a:pt x="6860" y="4005"/>
                    </a:lnTo>
                    <a:lnTo>
                      <a:pt x="6679" y="3940"/>
                    </a:lnTo>
                    <a:lnTo>
                      <a:pt x="6349" y="4112"/>
                    </a:lnTo>
                    <a:lnTo>
                      <a:pt x="6201" y="4070"/>
                    </a:lnTo>
                    <a:lnTo>
                      <a:pt x="6053" y="3759"/>
                    </a:lnTo>
                    <a:lnTo>
                      <a:pt x="5848" y="2854"/>
                    </a:lnTo>
                    <a:lnTo>
                      <a:pt x="5791" y="2665"/>
                    </a:lnTo>
                    <a:lnTo>
                      <a:pt x="5635" y="2616"/>
                    </a:lnTo>
                    <a:lnTo>
                      <a:pt x="5429" y="2475"/>
                    </a:lnTo>
                    <a:lnTo>
                      <a:pt x="5050" y="2631"/>
                    </a:lnTo>
                    <a:lnTo>
                      <a:pt x="4811" y="2550"/>
                    </a:lnTo>
                    <a:lnTo>
                      <a:pt x="4425" y="2566"/>
                    </a:lnTo>
                    <a:lnTo>
                      <a:pt x="4294" y="2509"/>
                    </a:lnTo>
                    <a:lnTo>
                      <a:pt x="3980" y="2533"/>
                    </a:lnTo>
                    <a:lnTo>
                      <a:pt x="3923" y="2353"/>
                    </a:lnTo>
                    <a:lnTo>
                      <a:pt x="3980" y="2171"/>
                    </a:lnTo>
                    <a:lnTo>
                      <a:pt x="3931" y="1974"/>
                    </a:lnTo>
                    <a:lnTo>
                      <a:pt x="4022" y="1473"/>
                    </a:lnTo>
                    <a:lnTo>
                      <a:pt x="3850" y="1218"/>
                    </a:lnTo>
                    <a:lnTo>
                      <a:pt x="3842" y="971"/>
                    </a:lnTo>
                    <a:lnTo>
                      <a:pt x="3635" y="813"/>
                    </a:lnTo>
                    <a:lnTo>
                      <a:pt x="3684" y="634"/>
                    </a:lnTo>
                    <a:lnTo>
                      <a:pt x="3521" y="444"/>
                    </a:lnTo>
                    <a:lnTo>
                      <a:pt x="3388" y="419"/>
                    </a:lnTo>
                    <a:lnTo>
                      <a:pt x="2838" y="8"/>
                    </a:lnTo>
                    <a:lnTo>
                      <a:pt x="189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806103" y="3375047"/>
                <a:ext cx="386809" cy="437318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4762" extrusionOk="0">
                    <a:moveTo>
                      <a:pt x="1077" y="0"/>
                    </a:moveTo>
                    <a:lnTo>
                      <a:pt x="658" y="122"/>
                    </a:lnTo>
                    <a:lnTo>
                      <a:pt x="567" y="73"/>
                    </a:lnTo>
                    <a:lnTo>
                      <a:pt x="445" y="73"/>
                    </a:lnTo>
                    <a:lnTo>
                      <a:pt x="435" y="115"/>
                    </a:lnTo>
                    <a:lnTo>
                      <a:pt x="354" y="304"/>
                    </a:lnTo>
                    <a:lnTo>
                      <a:pt x="206" y="494"/>
                    </a:lnTo>
                    <a:lnTo>
                      <a:pt x="263" y="756"/>
                    </a:lnTo>
                    <a:lnTo>
                      <a:pt x="198" y="878"/>
                    </a:lnTo>
                    <a:lnTo>
                      <a:pt x="238" y="1019"/>
                    </a:lnTo>
                    <a:lnTo>
                      <a:pt x="214" y="1390"/>
                    </a:lnTo>
                    <a:lnTo>
                      <a:pt x="157" y="1520"/>
                    </a:lnTo>
                    <a:lnTo>
                      <a:pt x="173" y="1660"/>
                    </a:lnTo>
                    <a:lnTo>
                      <a:pt x="66" y="1842"/>
                    </a:lnTo>
                    <a:lnTo>
                      <a:pt x="157" y="2096"/>
                    </a:lnTo>
                    <a:lnTo>
                      <a:pt x="90" y="2187"/>
                    </a:lnTo>
                    <a:lnTo>
                      <a:pt x="131" y="2556"/>
                    </a:lnTo>
                    <a:lnTo>
                      <a:pt x="206" y="2829"/>
                    </a:lnTo>
                    <a:lnTo>
                      <a:pt x="157" y="2943"/>
                    </a:lnTo>
                    <a:lnTo>
                      <a:pt x="32" y="3060"/>
                    </a:lnTo>
                    <a:lnTo>
                      <a:pt x="1" y="3117"/>
                    </a:lnTo>
                    <a:lnTo>
                      <a:pt x="1" y="3133"/>
                    </a:lnTo>
                    <a:lnTo>
                      <a:pt x="9" y="3504"/>
                    </a:lnTo>
                    <a:lnTo>
                      <a:pt x="115" y="3790"/>
                    </a:lnTo>
                    <a:lnTo>
                      <a:pt x="362" y="4128"/>
                    </a:lnTo>
                    <a:lnTo>
                      <a:pt x="445" y="4153"/>
                    </a:lnTo>
                    <a:lnTo>
                      <a:pt x="674" y="4382"/>
                    </a:lnTo>
                    <a:lnTo>
                      <a:pt x="798" y="4408"/>
                    </a:lnTo>
                    <a:lnTo>
                      <a:pt x="1159" y="4374"/>
                    </a:lnTo>
                    <a:lnTo>
                      <a:pt x="1373" y="4392"/>
                    </a:lnTo>
                    <a:lnTo>
                      <a:pt x="1570" y="4522"/>
                    </a:lnTo>
                    <a:lnTo>
                      <a:pt x="1702" y="4548"/>
                    </a:lnTo>
                    <a:lnTo>
                      <a:pt x="1827" y="4556"/>
                    </a:lnTo>
                    <a:lnTo>
                      <a:pt x="1866" y="4597"/>
                    </a:lnTo>
                    <a:lnTo>
                      <a:pt x="1850" y="4663"/>
                    </a:lnTo>
                    <a:lnTo>
                      <a:pt x="1842" y="4745"/>
                    </a:lnTo>
                    <a:lnTo>
                      <a:pt x="2014" y="4753"/>
                    </a:lnTo>
                    <a:lnTo>
                      <a:pt x="2188" y="4647"/>
                    </a:lnTo>
                    <a:lnTo>
                      <a:pt x="2427" y="4605"/>
                    </a:lnTo>
                    <a:lnTo>
                      <a:pt x="2591" y="4663"/>
                    </a:lnTo>
                    <a:lnTo>
                      <a:pt x="2689" y="4720"/>
                    </a:lnTo>
                    <a:lnTo>
                      <a:pt x="2780" y="4704"/>
                    </a:lnTo>
                    <a:lnTo>
                      <a:pt x="2903" y="4753"/>
                    </a:lnTo>
                    <a:lnTo>
                      <a:pt x="3027" y="4761"/>
                    </a:lnTo>
                    <a:lnTo>
                      <a:pt x="3110" y="4704"/>
                    </a:lnTo>
                    <a:lnTo>
                      <a:pt x="3126" y="4605"/>
                    </a:lnTo>
                    <a:lnTo>
                      <a:pt x="3167" y="4572"/>
                    </a:lnTo>
                    <a:lnTo>
                      <a:pt x="3240" y="4639"/>
                    </a:lnTo>
                    <a:lnTo>
                      <a:pt x="3544" y="4522"/>
                    </a:lnTo>
                    <a:lnTo>
                      <a:pt x="3741" y="4293"/>
                    </a:lnTo>
                    <a:lnTo>
                      <a:pt x="3801" y="4203"/>
                    </a:lnTo>
                    <a:lnTo>
                      <a:pt x="3767" y="4177"/>
                    </a:lnTo>
                    <a:lnTo>
                      <a:pt x="3850" y="4047"/>
                    </a:lnTo>
                    <a:lnTo>
                      <a:pt x="4014" y="3899"/>
                    </a:lnTo>
                    <a:lnTo>
                      <a:pt x="4014" y="3668"/>
                    </a:lnTo>
                    <a:lnTo>
                      <a:pt x="4146" y="3512"/>
                    </a:lnTo>
                    <a:lnTo>
                      <a:pt x="4211" y="3455"/>
                    </a:lnTo>
                    <a:lnTo>
                      <a:pt x="4162" y="3413"/>
                    </a:lnTo>
                    <a:lnTo>
                      <a:pt x="4063" y="3289"/>
                    </a:lnTo>
                    <a:lnTo>
                      <a:pt x="4047" y="3247"/>
                    </a:lnTo>
                    <a:lnTo>
                      <a:pt x="4014" y="3182"/>
                    </a:lnTo>
                    <a:lnTo>
                      <a:pt x="3939" y="2935"/>
                    </a:lnTo>
                    <a:lnTo>
                      <a:pt x="4097" y="2722"/>
                    </a:lnTo>
                    <a:lnTo>
                      <a:pt x="4128" y="2483"/>
                    </a:lnTo>
                    <a:lnTo>
                      <a:pt x="3939" y="2351"/>
                    </a:lnTo>
                    <a:lnTo>
                      <a:pt x="3741" y="2047"/>
                    </a:lnTo>
                    <a:lnTo>
                      <a:pt x="3544" y="1808"/>
                    </a:lnTo>
                    <a:lnTo>
                      <a:pt x="3224" y="1668"/>
                    </a:lnTo>
                    <a:lnTo>
                      <a:pt x="3068" y="1702"/>
                    </a:lnTo>
                    <a:lnTo>
                      <a:pt x="3051" y="1481"/>
                    </a:lnTo>
                    <a:lnTo>
                      <a:pt x="2863" y="1283"/>
                    </a:lnTo>
                    <a:lnTo>
                      <a:pt x="2666" y="1242"/>
                    </a:lnTo>
                    <a:lnTo>
                      <a:pt x="2443" y="1143"/>
                    </a:lnTo>
                    <a:lnTo>
                      <a:pt x="2245" y="829"/>
                    </a:lnTo>
                    <a:lnTo>
                      <a:pt x="2162" y="821"/>
                    </a:lnTo>
                    <a:lnTo>
                      <a:pt x="2006" y="995"/>
                    </a:lnTo>
                    <a:lnTo>
                      <a:pt x="1908" y="995"/>
                    </a:lnTo>
                    <a:lnTo>
                      <a:pt x="1710" y="673"/>
                    </a:lnTo>
                    <a:lnTo>
                      <a:pt x="1612" y="444"/>
                    </a:lnTo>
                    <a:lnTo>
                      <a:pt x="1440" y="369"/>
                    </a:lnTo>
                    <a:lnTo>
                      <a:pt x="1250" y="107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1892169" y="2703372"/>
                <a:ext cx="1219844" cy="2857630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31117" extrusionOk="0">
                    <a:moveTo>
                      <a:pt x="2846" y="1"/>
                    </a:moveTo>
                    <a:lnTo>
                      <a:pt x="2631" y="68"/>
                    </a:lnTo>
                    <a:lnTo>
                      <a:pt x="2312" y="405"/>
                    </a:lnTo>
                    <a:lnTo>
                      <a:pt x="2163" y="709"/>
                    </a:lnTo>
                    <a:lnTo>
                      <a:pt x="2057" y="839"/>
                    </a:lnTo>
                    <a:lnTo>
                      <a:pt x="2163" y="1063"/>
                    </a:lnTo>
                    <a:lnTo>
                      <a:pt x="1948" y="2000"/>
                    </a:lnTo>
                    <a:lnTo>
                      <a:pt x="961" y="2527"/>
                    </a:lnTo>
                    <a:lnTo>
                      <a:pt x="896" y="2740"/>
                    </a:lnTo>
                    <a:lnTo>
                      <a:pt x="1070" y="2881"/>
                    </a:lnTo>
                    <a:lnTo>
                      <a:pt x="1109" y="3029"/>
                    </a:lnTo>
                    <a:lnTo>
                      <a:pt x="1011" y="3208"/>
                    </a:lnTo>
                    <a:lnTo>
                      <a:pt x="1052" y="3489"/>
                    </a:lnTo>
                    <a:lnTo>
                      <a:pt x="1234" y="3719"/>
                    </a:lnTo>
                    <a:lnTo>
                      <a:pt x="1234" y="3925"/>
                    </a:lnTo>
                    <a:lnTo>
                      <a:pt x="1086" y="4039"/>
                    </a:lnTo>
                    <a:lnTo>
                      <a:pt x="1052" y="4205"/>
                    </a:lnTo>
                    <a:lnTo>
                      <a:pt x="1151" y="4286"/>
                    </a:lnTo>
                    <a:lnTo>
                      <a:pt x="1208" y="4402"/>
                    </a:lnTo>
                    <a:lnTo>
                      <a:pt x="1226" y="4631"/>
                    </a:lnTo>
                    <a:lnTo>
                      <a:pt x="1299" y="4722"/>
                    </a:lnTo>
                    <a:lnTo>
                      <a:pt x="1176" y="4870"/>
                    </a:lnTo>
                    <a:lnTo>
                      <a:pt x="1011" y="4953"/>
                    </a:lnTo>
                    <a:lnTo>
                      <a:pt x="797" y="5174"/>
                    </a:lnTo>
                    <a:lnTo>
                      <a:pt x="576" y="5725"/>
                    </a:lnTo>
                    <a:lnTo>
                      <a:pt x="418" y="5940"/>
                    </a:lnTo>
                    <a:lnTo>
                      <a:pt x="361" y="6556"/>
                    </a:lnTo>
                    <a:lnTo>
                      <a:pt x="247" y="6663"/>
                    </a:lnTo>
                    <a:lnTo>
                      <a:pt x="270" y="7182"/>
                    </a:lnTo>
                    <a:lnTo>
                      <a:pt x="418" y="7462"/>
                    </a:lnTo>
                    <a:lnTo>
                      <a:pt x="411" y="7823"/>
                    </a:lnTo>
                    <a:lnTo>
                      <a:pt x="280" y="7987"/>
                    </a:lnTo>
                    <a:lnTo>
                      <a:pt x="270" y="8400"/>
                    </a:lnTo>
                    <a:lnTo>
                      <a:pt x="41" y="8506"/>
                    </a:lnTo>
                    <a:lnTo>
                      <a:pt x="0" y="8826"/>
                    </a:lnTo>
                    <a:lnTo>
                      <a:pt x="83" y="9229"/>
                    </a:lnTo>
                    <a:lnTo>
                      <a:pt x="231" y="9436"/>
                    </a:lnTo>
                    <a:lnTo>
                      <a:pt x="263" y="9592"/>
                    </a:lnTo>
                    <a:lnTo>
                      <a:pt x="452" y="9896"/>
                    </a:lnTo>
                    <a:lnTo>
                      <a:pt x="584" y="10143"/>
                    </a:lnTo>
                    <a:lnTo>
                      <a:pt x="683" y="10628"/>
                    </a:lnTo>
                    <a:lnTo>
                      <a:pt x="805" y="10743"/>
                    </a:lnTo>
                    <a:lnTo>
                      <a:pt x="880" y="11384"/>
                    </a:lnTo>
                    <a:lnTo>
                      <a:pt x="831" y="11779"/>
                    </a:lnTo>
                    <a:lnTo>
                      <a:pt x="675" y="11829"/>
                    </a:lnTo>
                    <a:lnTo>
                      <a:pt x="535" y="12166"/>
                    </a:lnTo>
                    <a:lnTo>
                      <a:pt x="584" y="12496"/>
                    </a:lnTo>
                    <a:lnTo>
                      <a:pt x="395" y="12774"/>
                    </a:lnTo>
                    <a:lnTo>
                      <a:pt x="509" y="12865"/>
                    </a:lnTo>
                    <a:lnTo>
                      <a:pt x="675" y="13145"/>
                    </a:lnTo>
                    <a:lnTo>
                      <a:pt x="715" y="13449"/>
                    </a:lnTo>
                    <a:lnTo>
                      <a:pt x="517" y="13647"/>
                    </a:lnTo>
                    <a:lnTo>
                      <a:pt x="345" y="13992"/>
                    </a:lnTo>
                    <a:lnTo>
                      <a:pt x="353" y="14568"/>
                    </a:lnTo>
                    <a:lnTo>
                      <a:pt x="353" y="14805"/>
                    </a:lnTo>
                    <a:lnTo>
                      <a:pt x="296" y="15127"/>
                    </a:lnTo>
                    <a:lnTo>
                      <a:pt x="790" y="16106"/>
                    </a:lnTo>
                    <a:lnTo>
                      <a:pt x="665" y="16246"/>
                    </a:lnTo>
                    <a:lnTo>
                      <a:pt x="444" y="16353"/>
                    </a:lnTo>
                    <a:lnTo>
                      <a:pt x="403" y="16805"/>
                    </a:lnTo>
                    <a:lnTo>
                      <a:pt x="91" y="17216"/>
                    </a:lnTo>
                    <a:lnTo>
                      <a:pt x="132" y="17496"/>
                    </a:lnTo>
                    <a:lnTo>
                      <a:pt x="288" y="17758"/>
                    </a:lnTo>
                    <a:lnTo>
                      <a:pt x="231" y="18376"/>
                    </a:lnTo>
                    <a:lnTo>
                      <a:pt x="263" y="18919"/>
                    </a:lnTo>
                    <a:lnTo>
                      <a:pt x="338" y="19306"/>
                    </a:lnTo>
                    <a:lnTo>
                      <a:pt x="486" y="19387"/>
                    </a:lnTo>
                    <a:lnTo>
                      <a:pt x="576" y="19553"/>
                    </a:lnTo>
                    <a:lnTo>
                      <a:pt x="527" y="19766"/>
                    </a:lnTo>
                    <a:lnTo>
                      <a:pt x="345" y="19888"/>
                    </a:lnTo>
                    <a:lnTo>
                      <a:pt x="379" y="20522"/>
                    </a:lnTo>
                    <a:lnTo>
                      <a:pt x="460" y="20761"/>
                    </a:lnTo>
                    <a:lnTo>
                      <a:pt x="724" y="20852"/>
                    </a:lnTo>
                    <a:lnTo>
                      <a:pt x="707" y="21132"/>
                    </a:lnTo>
                    <a:lnTo>
                      <a:pt x="715" y="21369"/>
                    </a:lnTo>
                    <a:lnTo>
                      <a:pt x="873" y="21706"/>
                    </a:lnTo>
                    <a:lnTo>
                      <a:pt x="946" y="22093"/>
                    </a:lnTo>
                    <a:lnTo>
                      <a:pt x="1101" y="22119"/>
                    </a:lnTo>
                    <a:lnTo>
                      <a:pt x="1234" y="22028"/>
                    </a:lnTo>
                    <a:lnTo>
                      <a:pt x="1340" y="22077"/>
                    </a:lnTo>
                    <a:lnTo>
                      <a:pt x="1348" y="22275"/>
                    </a:lnTo>
                    <a:lnTo>
                      <a:pt x="1169" y="22488"/>
                    </a:lnTo>
                    <a:lnTo>
                      <a:pt x="797" y="22488"/>
                    </a:lnTo>
                    <a:lnTo>
                      <a:pt x="740" y="22628"/>
                    </a:lnTo>
                    <a:lnTo>
                      <a:pt x="839" y="22727"/>
                    </a:lnTo>
                    <a:lnTo>
                      <a:pt x="896" y="22677"/>
                    </a:lnTo>
                    <a:lnTo>
                      <a:pt x="1070" y="22677"/>
                    </a:lnTo>
                    <a:lnTo>
                      <a:pt x="1340" y="22875"/>
                    </a:lnTo>
                    <a:lnTo>
                      <a:pt x="1514" y="23179"/>
                    </a:lnTo>
                    <a:lnTo>
                      <a:pt x="1514" y="23368"/>
                    </a:lnTo>
                    <a:lnTo>
                      <a:pt x="1307" y="23550"/>
                    </a:lnTo>
                    <a:lnTo>
                      <a:pt x="1291" y="23714"/>
                    </a:lnTo>
                    <a:lnTo>
                      <a:pt x="1398" y="23927"/>
                    </a:lnTo>
                    <a:lnTo>
                      <a:pt x="1465" y="24389"/>
                    </a:lnTo>
                    <a:lnTo>
                      <a:pt x="1554" y="24742"/>
                    </a:lnTo>
                    <a:lnTo>
                      <a:pt x="1405" y="24898"/>
                    </a:lnTo>
                    <a:lnTo>
                      <a:pt x="1382" y="25088"/>
                    </a:lnTo>
                    <a:lnTo>
                      <a:pt x="1546" y="25482"/>
                    </a:lnTo>
                    <a:lnTo>
                      <a:pt x="1382" y="25672"/>
                    </a:lnTo>
                    <a:lnTo>
                      <a:pt x="1317" y="26049"/>
                    </a:lnTo>
                    <a:lnTo>
                      <a:pt x="1423" y="26371"/>
                    </a:lnTo>
                    <a:lnTo>
                      <a:pt x="1504" y="26807"/>
                    </a:lnTo>
                    <a:lnTo>
                      <a:pt x="1423" y="27226"/>
                    </a:lnTo>
                    <a:lnTo>
                      <a:pt x="1135" y="27529"/>
                    </a:lnTo>
                    <a:lnTo>
                      <a:pt x="961" y="27776"/>
                    </a:lnTo>
                    <a:lnTo>
                      <a:pt x="855" y="28516"/>
                    </a:lnTo>
                    <a:lnTo>
                      <a:pt x="904" y="28781"/>
                    </a:lnTo>
                    <a:lnTo>
                      <a:pt x="1267" y="29511"/>
                    </a:lnTo>
                    <a:lnTo>
                      <a:pt x="1439" y="29511"/>
                    </a:lnTo>
                    <a:lnTo>
                      <a:pt x="1579" y="29355"/>
                    </a:lnTo>
                    <a:lnTo>
                      <a:pt x="1842" y="29225"/>
                    </a:lnTo>
                    <a:lnTo>
                      <a:pt x="2015" y="29215"/>
                    </a:lnTo>
                    <a:lnTo>
                      <a:pt x="2015" y="29438"/>
                    </a:lnTo>
                    <a:lnTo>
                      <a:pt x="2073" y="29916"/>
                    </a:lnTo>
                    <a:lnTo>
                      <a:pt x="2254" y="30080"/>
                    </a:lnTo>
                    <a:lnTo>
                      <a:pt x="2335" y="30368"/>
                    </a:lnTo>
                    <a:lnTo>
                      <a:pt x="2467" y="30714"/>
                    </a:lnTo>
                    <a:lnTo>
                      <a:pt x="2862" y="30745"/>
                    </a:lnTo>
                    <a:lnTo>
                      <a:pt x="3002" y="30820"/>
                    </a:lnTo>
                    <a:lnTo>
                      <a:pt x="3603" y="30721"/>
                    </a:lnTo>
                    <a:lnTo>
                      <a:pt x="4672" y="30721"/>
                    </a:lnTo>
                    <a:lnTo>
                      <a:pt x="4730" y="30787"/>
                    </a:lnTo>
                    <a:lnTo>
                      <a:pt x="4901" y="30820"/>
                    </a:lnTo>
                    <a:lnTo>
                      <a:pt x="5132" y="31025"/>
                    </a:lnTo>
                    <a:lnTo>
                      <a:pt x="5330" y="31116"/>
                    </a:lnTo>
                    <a:lnTo>
                      <a:pt x="5395" y="31116"/>
                    </a:lnTo>
                    <a:lnTo>
                      <a:pt x="5379" y="30960"/>
                    </a:lnTo>
                    <a:lnTo>
                      <a:pt x="5215" y="30828"/>
                    </a:lnTo>
                    <a:lnTo>
                      <a:pt x="4935" y="30656"/>
                    </a:lnTo>
                    <a:lnTo>
                      <a:pt x="4901" y="30498"/>
                    </a:lnTo>
                    <a:lnTo>
                      <a:pt x="4761" y="30360"/>
                    </a:lnTo>
                    <a:lnTo>
                      <a:pt x="4663" y="30392"/>
                    </a:lnTo>
                    <a:lnTo>
                      <a:pt x="4574" y="30301"/>
                    </a:lnTo>
                    <a:lnTo>
                      <a:pt x="4696" y="30228"/>
                    </a:lnTo>
                    <a:lnTo>
                      <a:pt x="4730" y="30121"/>
                    </a:lnTo>
                    <a:lnTo>
                      <a:pt x="4680" y="30096"/>
                    </a:lnTo>
                    <a:lnTo>
                      <a:pt x="4680" y="29981"/>
                    </a:lnTo>
                    <a:lnTo>
                      <a:pt x="4540" y="29594"/>
                    </a:lnTo>
                    <a:lnTo>
                      <a:pt x="4384" y="29348"/>
                    </a:lnTo>
                    <a:lnTo>
                      <a:pt x="4351" y="29101"/>
                    </a:lnTo>
                    <a:lnTo>
                      <a:pt x="4449" y="28830"/>
                    </a:lnTo>
                    <a:lnTo>
                      <a:pt x="4655" y="28657"/>
                    </a:lnTo>
                    <a:lnTo>
                      <a:pt x="4722" y="28524"/>
                    </a:lnTo>
                    <a:lnTo>
                      <a:pt x="4663" y="28459"/>
                    </a:lnTo>
                    <a:lnTo>
                      <a:pt x="4663" y="28311"/>
                    </a:lnTo>
                    <a:lnTo>
                      <a:pt x="4589" y="28212"/>
                    </a:lnTo>
                    <a:lnTo>
                      <a:pt x="4696" y="28270"/>
                    </a:lnTo>
                    <a:lnTo>
                      <a:pt x="4803" y="28394"/>
                    </a:lnTo>
                    <a:lnTo>
                      <a:pt x="4927" y="28436"/>
                    </a:lnTo>
                    <a:lnTo>
                      <a:pt x="5099" y="28287"/>
                    </a:lnTo>
                    <a:lnTo>
                      <a:pt x="5124" y="28155"/>
                    </a:lnTo>
                    <a:lnTo>
                      <a:pt x="5272" y="27982"/>
                    </a:lnTo>
                    <a:lnTo>
                      <a:pt x="5322" y="27851"/>
                    </a:lnTo>
                    <a:lnTo>
                      <a:pt x="5265" y="27605"/>
                    </a:lnTo>
                    <a:lnTo>
                      <a:pt x="5140" y="27571"/>
                    </a:lnTo>
                    <a:lnTo>
                      <a:pt x="5067" y="27628"/>
                    </a:lnTo>
                    <a:lnTo>
                      <a:pt x="5099" y="27522"/>
                    </a:lnTo>
                    <a:lnTo>
                      <a:pt x="5239" y="27389"/>
                    </a:lnTo>
                    <a:lnTo>
                      <a:pt x="5304" y="27210"/>
                    </a:lnTo>
                    <a:lnTo>
                      <a:pt x="5338" y="27020"/>
                    </a:lnTo>
                    <a:lnTo>
                      <a:pt x="5527" y="26839"/>
                    </a:lnTo>
                    <a:lnTo>
                      <a:pt x="5691" y="26831"/>
                    </a:lnTo>
                    <a:lnTo>
                      <a:pt x="5748" y="26633"/>
                    </a:lnTo>
                    <a:lnTo>
                      <a:pt x="5873" y="26477"/>
                    </a:lnTo>
                    <a:lnTo>
                      <a:pt x="5955" y="26444"/>
                    </a:lnTo>
                    <a:lnTo>
                      <a:pt x="5979" y="26314"/>
                    </a:lnTo>
                    <a:lnTo>
                      <a:pt x="6111" y="26246"/>
                    </a:lnTo>
                    <a:lnTo>
                      <a:pt x="6242" y="26098"/>
                    </a:lnTo>
                    <a:lnTo>
                      <a:pt x="6218" y="26041"/>
                    </a:lnTo>
                    <a:lnTo>
                      <a:pt x="6234" y="25935"/>
                    </a:lnTo>
                    <a:lnTo>
                      <a:pt x="6333" y="25860"/>
                    </a:lnTo>
                    <a:lnTo>
                      <a:pt x="6184" y="25721"/>
                    </a:lnTo>
                    <a:lnTo>
                      <a:pt x="6086" y="25721"/>
                    </a:lnTo>
                    <a:lnTo>
                      <a:pt x="6234" y="25589"/>
                    </a:lnTo>
                    <a:lnTo>
                      <a:pt x="6234" y="25449"/>
                    </a:lnTo>
                    <a:lnTo>
                      <a:pt x="6135" y="25259"/>
                    </a:lnTo>
                    <a:lnTo>
                      <a:pt x="6135" y="25169"/>
                    </a:lnTo>
                    <a:lnTo>
                      <a:pt x="6202" y="25103"/>
                    </a:lnTo>
                    <a:lnTo>
                      <a:pt x="6143" y="25013"/>
                    </a:lnTo>
                    <a:lnTo>
                      <a:pt x="6013" y="24971"/>
                    </a:lnTo>
                    <a:lnTo>
                      <a:pt x="5938" y="25005"/>
                    </a:lnTo>
                    <a:lnTo>
                      <a:pt x="5790" y="24997"/>
                    </a:lnTo>
                    <a:lnTo>
                      <a:pt x="5519" y="25021"/>
                    </a:lnTo>
                    <a:lnTo>
                      <a:pt x="5190" y="24717"/>
                    </a:lnTo>
                    <a:lnTo>
                      <a:pt x="4968" y="24527"/>
                    </a:lnTo>
                    <a:lnTo>
                      <a:pt x="4852" y="24496"/>
                    </a:lnTo>
                    <a:lnTo>
                      <a:pt x="4688" y="24355"/>
                    </a:lnTo>
                    <a:lnTo>
                      <a:pt x="4507" y="24059"/>
                    </a:lnTo>
                    <a:lnTo>
                      <a:pt x="4507" y="23878"/>
                    </a:lnTo>
                    <a:lnTo>
                      <a:pt x="4408" y="23737"/>
                    </a:lnTo>
                    <a:lnTo>
                      <a:pt x="4416" y="23639"/>
                    </a:lnTo>
                    <a:lnTo>
                      <a:pt x="4605" y="23509"/>
                    </a:lnTo>
                    <a:lnTo>
                      <a:pt x="4672" y="23368"/>
                    </a:lnTo>
                    <a:lnTo>
                      <a:pt x="4730" y="23163"/>
                    </a:lnTo>
                    <a:lnTo>
                      <a:pt x="4836" y="23145"/>
                    </a:lnTo>
                    <a:lnTo>
                      <a:pt x="4976" y="22981"/>
                    </a:lnTo>
                    <a:lnTo>
                      <a:pt x="5156" y="22958"/>
                    </a:lnTo>
                    <a:lnTo>
                      <a:pt x="5314" y="22792"/>
                    </a:lnTo>
                    <a:lnTo>
                      <a:pt x="5551" y="22760"/>
                    </a:lnTo>
                    <a:lnTo>
                      <a:pt x="5699" y="22776"/>
                    </a:lnTo>
                    <a:lnTo>
                      <a:pt x="5963" y="22735"/>
                    </a:lnTo>
                    <a:lnTo>
                      <a:pt x="5979" y="22662"/>
                    </a:lnTo>
                    <a:lnTo>
                      <a:pt x="5896" y="22579"/>
                    </a:lnTo>
                    <a:lnTo>
                      <a:pt x="5740" y="22522"/>
                    </a:lnTo>
                    <a:lnTo>
                      <a:pt x="5758" y="22447"/>
                    </a:lnTo>
                    <a:lnTo>
                      <a:pt x="5790" y="22324"/>
                    </a:lnTo>
                    <a:lnTo>
                      <a:pt x="6021" y="22176"/>
                    </a:lnTo>
                    <a:lnTo>
                      <a:pt x="5979" y="22127"/>
                    </a:lnTo>
                    <a:lnTo>
                      <a:pt x="6054" y="22020"/>
                    </a:lnTo>
                    <a:lnTo>
                      <a:pt x="6062" y="21937"/>
                    </a:lnTo>
                    <a:lnTo>
                      <a:pt x="5865" y="21724"/>
                    </a:lnTo>
                    <a:lnTo>
                      <a:pt x="5888" y="21625"/>
                    </a:lnTo>
                    <a:lnTo>
                      <a:pt x="5888" y="21509"/>
                    </a:lnTo>
                    <a:lnTo>
                      <a:pt x="5831" y="21418"/>
                    </a:lnTo>
                    <a:lnTo>
                      <a:pt x="5782" y="21205"/>
                    </a:lnTo>
                    <a:lnTo>
                      <a:pt x="5914" y="21073"/>
                    </a:lnTo>
                    <a:lnTo>
                      <a:pt x="5979" y="20909"/>
                    </a:lnTo>
                    <a:lnTo>
                      <a:pt x="5914" y="20844"/>
                    </a:lnTo>
                    <a:lnTo>
                      <a:pt x="6013" y="20737"/>
                    </a:lnTo>
                    <a:lnTo>
                      <a:pt x="6267" y="20646"/>
                    </a:lnTo>
                    <a:lnTo>
                      <a:pt x="6449" y="20473"/>
                    </a:lnTo>
                    <a:lnTo>
                      <a:pt x="6439" y="20392"/>
                    </a:lnTo>
                    <a:lnTo>
                      <a:pt x="6202" y="20317"/>
                    </a:lnTo>
                    <a:lnTo>
                      <a:pt x="6029" y="20317"/>
                    </a:lnTo>
                    <a:lnTo>
                      <a:pt x="5955" y="20194"/>
                    </a:lnTo>
                    <a:lnTo>
                      <a:pt x="5987" y="20103"/>
                    </a:lnTo>
                    <a:lnTo>
                      <a:pt x="6135" y="19987"/>
                    </a:lnTo>
                    <a:lnTo>
                      <a:pt x="6358" y="19906"/>
                    </a:lnTo>
                    <a:lnTo>
                      <a:pt x="6563" y="20013"/>
                    </a:lnTo>
                    <a:lnTo>
                      <a:pt x="6563" y="20111"/>
                    </a:lnTo>
                    <a:lnTo>
                      <a:pt x="6530" y="20184"/>
                    </a:lnTo>
                    <a:lnTo>
                      <a:pt x="6597" y="20342"/>
                    </a:lnTo>
                    <a:lnTo>
                      <a:pt x="6719" y="20382"/>
                    </a:lnTo>
                    <a:lnTo>
                      <a:pt x="7041" y="20202"/>
                    </a:lnTo>
                    <a:lnTo>
                      <a:pt x="7091" y="20036"/>
                    </a:lnTo>
                    <a:lnTo>
                      <a:pt x="7008" y="19865"/>
                    </a:lnTo>
                    <a:lnTo>
                      <a:pt x="6901" y="19732"/>
                    </a:lnTo>
                    <a:lnTo>
                      <a:pt x="6966" y="19709"/>
                    </a:lnTo>
                    <a:lnTo>
                      <a:pt x="7000" y="19561"/>
                    </a:lnTo>
                    <a:lnTo>
                      <a:pt x="6893" y="19363"/>
                    </a:lnTo>
                    <a:lnTo>
                      <a:pt x="6761" y="19355"/>
                    </a:lnTo>
                    <a:lnTo>
                      <a:pt x="6605" y="19462"/>
                    </a:lnTo>
                    <a:lnTo>
                      <a:pt x="6481" y="19470"/>
                    </a:lnTo>
                    <a:lnTo>
                      <a:pt x="6400" y="19535"/>
                    </a:lnTo>
                    <a:lnTo>
                      <a:pt x="6449" y="19568"/>
                    </a:lnTo>
                    <a:lnTo>
                      <a:pt x="6587" y="19602"/>
                    </a:lnTo>
                    <a:lnTo>
                      <a:pt x="6571" y="19691"/>
                    </a:lnTo>
                    <a:lnTo>
                      <a:pt x="6291" y="19774"/>
                    </a:lnTo>
                    <a:lnTo>
                      <a:pt x="6169" y="19732"/>
                    </a:lnTo>
                    <a:lnTo>
                      <a:pt x="6242" y="19651"/>
                    </a:lnTo>
                    <a:lnTo>
                      <a:pt x="6340" y="19602"/>
                    </a:lnTo>
                    <a:lnTo>
                      <a:pt x="6252" y="19553"/>
                    </a:lnTo>
                    <a:lnTo>
                      <a:pt x="6005" y="19568"/>
                    </a:lnTo>
                    <a:lnTo>
                      <a:pt x="5807" y="19462"/>
                    </a:lnTo>
                    <a:lnTo>
                      <a:pt x="5758" y="19314"/>
                    </a:lnTo>
                    <a:lnTo>
                      <a:pt x="5758" y="18919"/>
                    </a:lnTo>
                    <a:lnTo>
                      <a:pt x="5699" y="18623"/>
                    </a:lnTo>
                    <a:lnTo>
                      <a:pt x="5519" y="18457"/>
                    </a:lnTo>
                    <a:lnTo>
                      <a:pt x="5519" y="18161"/>
                    </a:lnTo>
                    <a:lnTo>
                      <a:pt x="5691" y="17997"/>
                    </a:lnTo>
                    <a:lnTo>
                      <a:pt x="5815" y="17989"/>
                    </a:lnTo>
                    <a:lnTo>
                      <a:pt x="5758" y="18088"/>
                    </a:lnTo>
                    <a:lnTo>
                      <a:pt x="5807" y="18122"/>
                    </a:lnTo>
                    <a:lnTo>
                      <a:pt x="5995" y="18104"/>
                    </a:lnTo>
                    <a:lnTo>
                      <a:pt x="6309" y="18202"/>
                    </a:lnTo>
                    <a:lnTo>
                      <a:pt x="6605" y="18441"/>
                    </a:lnTo>
                    <a:lnTo>
                      <a:pt x="6852" y="18506"/>
                    </a:lnTo>
                    <a:lnTo>
                      <a:pt x="7319" y="18499"/>
                    </a:lnTo>
                    <a:lnTo>
                      <a:pt x="7600" y="18309"/>
                    </a:lnTo>
                    <a:lnTo>
                      <a:pt x="7574" y="18252"/>
                    </a:lnTo>
                    <a:lnTo>
                      <a:pt x="7764" y="18122"/>
                    </a:lnTo>
                    <a:lnTo>
                      <a:pt x="7805" y="17964"/>
                    </a:lnTo>
                    <a:lnTo>
                      <a:pt x="7764" y="17841"/>
                    </a:lnTo>
                    <a:lnTo>
                      <a:pt x="7805" y="17750"/>
                    </a:lnTo>
                    <a:lnTo>
                      <a:pt x="7854" y="17618"/>
                    </a:lnTo>
                    <a:lnTo>
                      <a:pt x="7714" y="17579"/>
                    </a:lnTo>
                    <a:lnTo>
                      <a:pt x="7608" y="17405"/>
                    </a:lnTo>
                    <a:lnTo>
                      <a:pt x="7608" y="17249"/>
                    </a:lnTo>
                    <a:lnTo>
                      <a:pt x="7673" y="17142"/>
                    </a:lnTo>
                    <a:lnTo>
                      <a:pt x="7633" y="17060"/>
                    </a:lnTo>
                    <a:lnTo>
                      <a:pt x="7781" y="16912"/>
                    </a:lnTo>
                    <a:lnTo>
                      <a:pt x="7781" y="16862"/>
                    </a:lnTo>
                    <a:lnTo>
                      <a:pt x="7839" y="16838"/>
                    </a:lnTo>
                    <a:lnTo>
                      <a:pt x="7862" y="16730"/>
                    </a:lnTo>
                    <a:lnTo>
                      <a:pt x="7831" y="16592"/>
                    </a:lnTo>
                    <a:lnTo>
                      <a:pt x="7698" y="16574"/>
                    </a:lnTo>
                    <a:lnTo>
                      <a:pt x="7714" y="16493"/>
                    </a:lnTo>
                    <a:lnTo>
                      <a:pt x="7633" y="16377"/>
                    </a:lnTo>
                    <a:lnTo>
                      <a:pt x="7633" y="16080"/>
                    </a:lnTo>
                    <a:lnTo>
                      <a:pt x="7592" y="15990"/>
                    </a:lnTo>
                    <a:lnTo>
                      <a:pt x="7592" y="15851"/>
                    </a:lnTo>
                    <a:lnTo>
                      <a:pt x="7649" y="15792"/>
                    </a:lnTo>
                    <a:lnTo>
                      <a:pt x="7722" y="15891"/>
                    </a:lnTo>
                    <a:lnTo>
                      <a:pt x="7831" y="15891"/>
                    </a:lnTo>
                    <a:lnTo>
                      <a:pt x="8068" y="15966"/>
                    </a:lnTo>
                    <a:lnTo>
                      <a:pt x="8249" y="16088"/>
                    </a:lnTo>
                    <a:lnTo>
                      <a:pt x="8413" y="16088"/>
                    </a:lnTo>
                    <a:lnTo>
                      <a:pt x="8670" y="16039"/>
                    </a:lnTo>
                    <a:lnTo>
                      <a:pt x="8940" y="16080"/>
                    </a:lnTo>
                    <a:lnTo>
                      <a:pt x="9286" y="16065"/>
                    </a:lnTo>
                    <a:lnTo>
                      <a:pt x="9870" y="15917"/>
                    </a:lnTo>
                    <a:lnTo>
                      <a:pt x="10371" y="15703"/>
                    </a:lnTo>
                    <a:lnTo>
                      <a:pt x="10397" y="15595"/>
                    </a:lnTo>
                    <a:lnTo>
                      <a:pt x="10462" y="15686"/>
                    </a:lnTo>
                    <a:lnTo>
                      <a:pt x="10815" y="15571"/>
                    </a:lnTo>
                    <a:lnTo>
                      <a:pt x="11267" y="15291"/>
                    </a:lnTo>
                    <a:lnTo>
                      <a:pt x="11335" y="15127"/>
                    </a:lnTo>
                    <a:lnTo>
                      <a:pt x="11285" y="14938"/>
                    </a:lnTo>
                    <a:lnTo>
                      <a:pt x="11374" y="14683"/>
                    </a:lnTo>
                    <a:lnTo>
                      <a:pt x="11433" y="14626"/>
                    </a:lnTo>
                    <a:lnTo>
                      <a:pt x="11457" y="14716"/>
                    </a:lnTo>
                    <a:lnTo>
                      <a:pt x="11514" y="14634"/>
                    </a:lnTo>
                    <a:lnTo>
                      <a:pt x="11571" y="14371"/>
                    </a:lnTo>
                    <a:lnTo>
                      <a:pt x="11737" y="14107"/>
                    </a:lnTo>
                    <a:lnTo>
                      <a:pt x="11769" y="13943"/>
                    </a:lnTo>
                    <a:lnTo>
                      <a:pt x="11769" y="13597"/>
                    </a:lnTo>
                    <a:lnTo>
                      <a:pt x="11737" y="13457"/>
                    </a:lnTo>
                    <a:lnTo>
                      <a:pt x="11696" y="13449"/>
                    </a:lnTo>
                    <a:lnTo>
                      <a:pt x="11589" y="13564"/>
                    </a:lnTo>
                    <a:lnTo>
                      <a:pt x="11408" y="13556"/>
                    </a:lnTo>
                    <a:lnTo>
                      <a:pt x="11194" y="13416"/>
                    </a:lnTo>
                    <a:lnTo>
                      <a:pt x="11070" y="13177"/>
                    </a:lnTo>
                    <a:lnTo>
                      <a:pt x="11078" y="13054"/>
                    </a:lnTo>
                    <a:lnTo>
                      <a:pt x="11285" y="12652"/>
                    </a:lnTo>
                    <a:lnTo>
                      <a:pt x="11293" y="12486"/>
                    </a:lnTo>
                    <a:lnTo>
                      <a:pt x="11202" y="12363"/>
                    </a:lnTo>
                    <a:lnTo>
                      <a:pt x="10766" y="12034"/>
                    </a:lnTo>
                    <a:lnTo>
                      <a:pt x="10421" y="11904"/>
                    </a:lnTo>
                    <a:lnTo>
                      <a:pt x="10075" y="11631"/>
                    </a:lnTo>
                    <a:lnTo>
                      <a:pt x="9992" y="11483"/>
                    </a:lnTo>
                    <a:lnTo>
                      <a:pt x="10051" y="11426"/>
                    </a:lnTo>
                    <a:lnTo>
                      <a:pt x="10042" y="11286"/>
                    </a:lnTo>
                    <a:lnTo>
                      <a:pt x="9935" y="11179"/>
                    </a:lnTo>
                    <a:lnTo>
                      <a:pt x="9969" y="11080"/>
                    </a:lnTo>
                    <a:lnTo>
                      <a:pt x="9911" y="10784"/>
                    </a:lnTo>
                    <a:lnTo>
                      <a:pt x="9953" y="10447"/>
                    </a:lnTo>
                    <a:lnTo>
                      <a:pt x="9953" y="10431"/>
                    </a:lnTo>
                    <a:lnTo>
                      <a:pt x="9984" y="10374"/>
                    </a:lnTo>
                    <a:lnTo>
                      <a:pt x="10109" y="10257"/>
                    </a:lnTo>
                    <a:lnTo>
                      <a:pt x="10158" y="10143"/>
                    </a:lnTo>
                    <a:lnTo>
                      <a:pt x="10083" y="9870"/>
                    </a:lnTo>
                    <a:lnTo>
                      <a:pt x="10042" y="9501"/>
                    </a:lnTo>
                    <a:lnTo>
                      <a:pt x="10109" y="9410"/>
                    </a:lnTo>
                    <a:lnTo>
                      <a:pt x="10018" y="9156"/>
                    </a:lnTo>
                    <a:lnTo>
                      <a:pt x="10125" y="8974"/>
                    </a:lnTo>
                    <a:lnTo>
                      <a:pt x="10109" y="8834"/>
                    </a:lnTo>
                    <a:lnTo>
                      <a:pt x="10166" y="8704"/>
                    </a:lnTo>
                    <a:lnTo>
                      <a:pt x="10190" y="8333"/>
                    </a:lnTo>
                    <a:lnTo>
                      <a:pt x="10150" y="8192"/>
                    </a:lnTo>
                    <a:lnTo>
                      <a:pt x="10215" y="8070"/>
                    </a:lnTo>
                    <a:lnTo>
                      <a:pt x="10158" y="7808"/>
                    </a:lnTo>
                    <a:lnTo>
                      <a:pt x="10306" y="7618"/>
                    </a:lnTo>
                    <a:lnTo>
                      <a:pt x="10387" y="7429"/>
                    </a:lnTo>
                    <a:lnTo>
                      <a:pt x="10397" y="7387"/>
                    </a:lnTo>
                    <a:lnTo>
                      <a:pt x="10421" y="7314"/>
                    </a:lnTo>
                    <a:lnTo>
                      <a:pt x="10577" y="7206"/>
                    </a:lnTo>
                    <a:lnTo>
                      <a:pt x="10577" y="7125"/>
                    </a:lnTo>
                    <a:lnTo>
                      <a:pt x="10717" y="6902"/>
                    </a:lnTo>
                    <a:lnTo>
                      <a:pt x="10831" y="6771"/>
                    </a:lnTo>
                    <a:lnTo>
                      <a:pt x="10997" y="6465"/>
                    </a:lnTo>
                    <a:lnTo>
                      <a:pt x="11062" y="6367"/>
                    </a:lnTo>
                    <a:lnTo>
                      <a:pt x="11187" y="6335"/>
                    </a:lnTo>
                    <a:lnTo>
                      <a:pt x="11177" y="6145"/>
                    </a:lnTo>
                    <a:lnTo>
                      <a:pt x="11226" y="6021"/>
                    </a:lnTo>
                    <a:lnTo>
                      <a:pt x="11490" y="5701"/>
                    </a:lnTo>
                    <a:lnTo>
                      <a:pt x="11589" y="5717"/>
                    </a:lnTo>
                    <a:lnTo>
                      <a:pt x="11704" y="5676"/>
                    </a:lnTo>
                    <a:lnTo>
                      <a:pt x="11719" y="5478"/>
                    </a:lnTo>
                    <a:lnTo>
                      <a:pt x="11818" y="5439"/>
                    </a:lnTo>
                    <a:lnTo>
                      <a:pt x="12132" y="5182"/>
                    </a:lnTo>
                    <a:lnTo>
                      <a:pt x="12262" y="5151"/>
                    </a:lnTo>
                    <a:lnTo>
                      <a:pt x="12329" y="5044"/>
                    </a:lnTo>
                    <a:lnTo>
                      <a:pt x="12667" y="4813"/>
                    </a:lnTo>
                    <a:lnTo>
                      <a:pt x="12716" y="4847"/>
                    </a:lnTo>
                    <a:lnTo>
                      <a:pt x="12839" y="4748"/>
                    </a:lnTo>
                    <a:lnTo>
                      <a:pt x="12872" y="4681"/>
                    </a:lnTo>
                    <a:lnTo>
                      <a:pt x="13070" y="4574"/>
                    </a:lnTo>
                    <a:lnTo>
                      <a:pt x="13241" y="4574"/>
                    </a:lnTo>
                    <a:lnTo>
                      <a:pt x="13283" y="4460"/>
                    </a:lnTo>
                    <a:lnTo>
                      <a:pt x="13259" y="4164"/>
                    </a:lnTo>
                    <a:lnTo>
                      <a:pt x="13218" y="3834"/>
                    </a:lnTo>
                    <a:lnTo>
                      <a:pt x="13234" y="3554"/>
                    </a:lnTo>
                    <a:lnTo>
                      <a:pt x="13078" y="3200"/>
                    </a:lnTo>
                    <a:lnTo>
                      <a:pt x="13070" y="3036"/>
                    </a:lnTo>
                    <a:lnTo>
                      <a:pt x="12683" y="2979"/>
                    </a:lnTo>
                    <a:lnTo>
                      <a:pt x="12543" y="3078"/>
                    </a:lnTo>
                    <a:lnTo>
                      <a:pt x="12493" y="3110"/>
                    </a:lnTo>
                    <a:lnTo>
                      <a:pt x="12477" y="3340"/>
                    </a:lnTo>
                    <a:lnTo>
                      <a:pt x="12501" y="3423"/>
                    </a:lnTo>
                    <a:lnTo>
                      <a:pt x="12485" y="3727"/>
                    </a:lnTo>
                    <a:lnTo>
                      <a:pt x="12337" y="3850"/>
                    </a:lnTo>
                    <a:lnTo>
                      <a:pt x="12223" y="4057"/>
                    </a:lnTo>
                    <a:lnTo>
                      <a:pt x="12173" y="4237"/>
                    </a:lnTo>
                    <a:lnTo>
                      <a:pt x="11794" y="4501"/>
                    </a:lnTo>
                    <a:lnTo>
                      <a:pt x="11729" y="4714"/>
                    </a:lnTo>
                    <a:lnTo>
                      <a:pt x="11581" y="4896"/>
                    </a:lnTo>
                    <a:lnTo>
                      <a:pt x="11400" y="4847"/>
                    </a:lnTo>
                    <a:lnTo>
                      <a:pt x="11325" y="4886"/>
                    </a:lnTo>
                    <a:lnTo>
                      <a:pt x="11153" y="5101"/>
                    </a:lnTo>
                    <a:lnTo>
                      <a:pt x="11070" y="5010"/>
                    </a:lnTo>
                    <a:lnTo>
                      <a:pt x="10963" y="5010"/>
                    </a:lnTo>
                    <a:lnTo>
                      <a:pt x="10774" y="5093"/>
                    </a:lnTo>
                    <a:lnTo>
                      <a:pt x="10428" y="4886"/>
                    </a:lnTo>
                    <a:lnTo>
                      <a:pt x="9935" y="4738"/>
                    </a:lnTo>
                    <a:lnTo>
                      <a:pt x="9343" y="4829"/>
                    </a:lnTo>
                    <a:lnTo>
                      <a:pt x="9203" y="4829"/>
                    </a:lnTo>
                    <a:lnTo>
                      <a:pt x="9252" y="4649"/>
                    </a:lnTo>
                    <a:lnTo>
                      <a:pt x="9509" y="4385"/>
                    </a:lnTo>
                    <a:lnTo>
                      <a:pt x="9631" y="4065"/>
                    </a:lnTo>
                    <a:lnTo>
                      <a:pt x="9582" y="3891"/>
                    </a:lnTo>
                    <a:lnTo>
                      <a:pt x="9665" y="3751"/>
                    </a:lnTo>
                    <a:lnTo>
                      <a:pt x="9805" y="3644"/>
                    </a:lnTo>
                    <a:lnTo>
                      <a:pt x="9935" y="3447"/>
                    </a:lnTo>
                    <a:lnTo>
                      <a:pt x="9984" y="3267"/>
                    </a:lnTo>
                    <a:lnTo>
                      <a:pt x="9886" y="3070"/>
                    </a:lnTo>
                    <a:lnTo>
                      <a:pt x="9647" y="2863"/>
                    </a:lnTo>
                    <a:lnTo>
                      <a:pt x="9449" y="2642"/>
                    </a:lnTo>
                    <a:lnTo>
                      <a:pt x="8956" y="2577"/>
                    </a:lnTo>
                    <a:lnTo>
                      <a:pt x="8587" y="2395"/>
                    </a:lnTo>
                    <a:lnTo>
                      <a:pt x="8216" y="2073"/>
                    </a:lnTo>
                    <a:lnTo>
                      <a:pt x="8068" y="2042"/>
                    </a:lnTo>
                    <a:lnTo>
                      <a:pt x="7748" y="1876"/>
                    </a:lnTo>
                    <a:lnTo>
                      <a:pt x="7246" y="1753"/>
                    </a:lnTo>
                    <a:lnTo>
                      <a:pt x="7114" y="1540"/>
                    </a:lnTo>
                    <a:lnTo>
                      <a:pt x="6909" y="1359"/>
                    </a:lnTo>
                    <a:lnTo>
                      <a:pt x="6712" y="1333"/>
                    </a:lnTo>
                    <a:lnTo>
                      <a:pt x="6192" y="824"/>
                    </a:lnTo>
                    <a:lnTo>
                      <a:pt x="5987" y="455"/>
                    </a:lnTo>
                    <a:lnTo>
                      <a:pt x="5831" y="421"/>
                    </a:lnTo>
                    <a:lnTo>
                      <a:pt x="5642" y="216"/>
                    </a:lnTo>
                    <a:lnTo>
                      <a:pt x="5618" y="190"/>
                    </a:lnTo>
                    <a:lnTo>
                      <a:pt x="5462" y="42"/>
                    </a:lnTo>
                    <a:lnTo>
                      <a:pt x="5042" y="34"/>
                    </a:lnTo>
                    <a:lnTo>
                      <a:pt x="4564" y="34"/>
                    </a:lnTo>
                    <a:lnTo>
                      <a:pt x="4434" y="224"/>
                    </a:lnTo>
                    <a:lnTo>
                      <a:pt x="4434" y="380"/>
                    </a:lnTo>
                    <a:lnTo>
                      <a:pt x="4343" y="535"/>
                    </a:lnTo>
                    <a:lnTo>
                      <a:pt x="4351" y="691"/>
                    </a:lnTo>
                    <a:lnTo>
                      <a:pt x="4278" y="790"/>
                    </a:lnTo>
                    <a:lnTo>
                      <a:pt x="4218" y="691"/>
                    </a:lnTo>
                    <a:lnTo>
                      <a:pt x="4104" y="346"/>
                    </a:lnTo>
                    <a:lnTo>
                      <a:pt x="4062" y="133"/>
                    </a:lnTo>
                    <a:lnTo>
                      <a:pt x="3906" y="109"/>
                    </a:lnTo>
                    <a:lnTo>
                      <a:pt x="3610" y="166"/>
                    </a:lnTo>
                    <a:lnTo>
                      <a:pt x="3429" y="117"/>
                    </a:lnTo>
                    <a:lnTo>
                      <a:pt x="3291" y="158"/>
                    </a:lnTo>
                    <a:lnTo>
                      <a:pt x="3052" y="174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387523" y="5667229"/>
                <a:ext cx="275872" cy="190466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2074" extrusionOk="0">
                    <a:moveTo>
                      <a:pt x="1" y="1"/>
                    </a:moveTo>
                    <a:lnTo>
                      <a:pt x="388" y="1549"/>
                    </a:lnTo>
                    <a:lnTo>
                      <a:pt x="445" y="1564"/>
                    </a:lnTo>
                    <a:lnTo>
                      <a:pt x="741" y="1507"/>
                    </a:lnTo>
                    <a:lnTo>
                      <a:pt x="972" y="1507"/>
                    </a:lnTo>
                    <a:lnTo>
                      <a:pt x="1193" y="1466"/>
                    </a:lnTo>
                    <a:lnTo>
                      <a:pt x="1169" y="1523"/>
                    </a:lnTo>
                    <a:lnTo>
                      <a:pt x="1029" y="1549"/>
                    </a:lnTo>
                    <a:lnTo>
                      <a:pt x="808" y="1622"/>
                    </a:lnTo>
                    <a:lnTo>
                      <a:pt x="413" y="1639"/>
                    </a:lnTo>
                    <a:lnTo>
                      <a:pt x="494" y="1951"/>
                    </a:lnTo>
                    <a:lnTo>
                      <a:pt x="585" y="1951"/>
                    </a:lnTo>
                    <a:lnTo>
                      <a:pt x="865" y="1860"/>
                    </a:lnTo>
                    <a:lnTo>
                      <a:pt x="1211" y="1886"/>
                    </a:lnTo>
                    <a:lnTo>
                      <a:pt x="1450" y="1868"/>
                    </a:lnTo>
                    <a:lnTo>
                      <a:pt x="1785" y="1902"/>
                    </a:lnTo>
                    <a:lnTo>
                      <a:pt x="1975" y="2008"/>
                    </a:lnTo>
                    <a:lnTo>
                      <a:pt x="2164" y="2074"/>
                    </a:lnTo>
                    <a:lnTo>
                      <a:pt x="2346" y="2024"/>
                    </a:lnTo>
                    <a:lnTo>
                      <a:pt x="2502" y="1876"/>
                    </a:lnTo>
                    <a:lnTo>
                      <a:pt x="2535" y="1728"/>
                    </a:lnTo>
                    <a:lnTo>
                      <a:pt x="2715" y="1679"/>
                    </a:lnTo>
                    <a:lnTo>
                      <a:pt x="2790" y="1746"/>
                    </a:lnTo>
                    <a:lnTo>
                      <a:pt x="3003" y="1622"/>
                    </a:lnTo>
                    <a:lnTo>
                      <a:pt x="2970" y="1481"/>
                    </a:lnTo>
                    <a:lnTo>
                      <a:pt x="2832" y="1424"/>
                    </a:lnTo>
                    <a:lnTo>
                      <a:pt x="2518" y="1499"/>
                    </a:lnTo>
                    <a:lnTo>
                      <a:pt x="2346" y="1481"/>
                    </a:lnTo>
                    <a:lnTo>
                      <a:pt x="2149" y="1294"/>
                    </a:lnTo>
                    <a:lnTo>
                      <a:pt x="1910" y="1227"/>
                    </a:lnTo>
                    <a:lnTo>
                      <a:pt x="1827" y="1136"/>
                    </a:lnTo>
                    <a:lnTo>
                      <a:pt x="1185" y="923"/>
                    </a:lnTo>
                    <a:lnTo>
                      <a:pt x="1006" y="866"/>
                    </a:lnTo>
                    <a:lnTo>
                      <a:pt x="996" y="676"/>
                    </a:lnTo>
                    <a:lnTo>
                      <a:pt x="783" y="504"/>
                    </a:lnTo>
                    <a:lnTo>
                      <a:pt x="569" y="471"/>
                    </a:lnTo>
                    <a:lnTo>
                      <a:pt x="479" y="198"/>
                    </a:lnTo>
                    <a:lnTo>
                      <a:pt x="388" y="34"/>
                    </a:lnTo>
                    <a:lnTo>
                      <a:pt x="182" y="7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2364932" y="5575946"/>
                <a:ext cx="47020" cy="88529"/>
              </a:xfrm>
              <a:custGeom>
                <a:avLst/>
                <a:gdLst/>
                <a:ahLst/>
                <a:cxnLst/>
                <a:rect l="l" t="t" r="r" b="b"/>
                <a:pathLst>
                  <a:path w="512" h="964" extrusionOk="0">
                    <a:moveTo>
                      <a:pt x="34" y="0"/>
                    </a:moveTo>
                    <a:lnTo>
                      <a:pt x="0" y="18"/>
                    </a:lnTo>
                    <a:lnTo>
                      <a:pt x="239" y="963"/>
                    </a:lnTo>
                    <a:lnTo>
                      <a:pt x="296" y="831"/>
                    </a:lnTo>
                    <a:lnTo>
                      <a:pt x="421" y="774"/>
                    </a:lnTo>
                    <a:lnTo>
                      <a:pt x="511" y="865"/>
                    </a:lnTo>
                    <a:lnTo>
                      <a:pt x="428" y="462"/>
                    </a:lnTo>
                    <a:lnTo>
                      <a:pt x="156" y="19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706463" y="5801766"/>
                <a:ext cx="57305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624" h="313" extrusionOk="0">
                    <a:moveTo>
                      <a:pt x="434" y="1"/>
                    </a:moveTo>
                    <a:lnTo>
                      <a:pt x="320" y="115"/>
                    </a:lnTo>
                    <a:lnTo>
                      <a:pt x="99" y="133"/>
                    </a:lnTo>
                    <a:lnTo>
                      <a:pt x="0" y="198"/>
                    </a:lnTo>
                    <a:lnTo>
                      <a:pt x="130" y="312"/>
                    </a:lnTo>
                    <a:lnTo>
                      <a:pt x="312" y="198"/>
                    </a:lnTo>
                    <a:lnTo>
                      <a:pt x="476" y="149"/>
                    </a:lnTo>
                    <a:lnTo>
                      <a:pt x="624" y="8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1794641" y="4780662"/>
                <a:ext cx="35540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98" extrusionOk="0">
                    <a:moveTo>
                      <a:pt x="41" y="0"/>
                    </a:moveTo>
                    <a:lnTo>
                      <a:pt x="0" y="131"/>
                    </a:lnTo>
                    <a:cubicBezTo>
                      <a:pt x="0" y="140"/>
                      <a:pt x="75" y="198"/>
                      <a:pt x="75" y="198"/>
                    </a:cubicBezTo>
                    <a:lnTo>
                      <a:pt x="99" y="131"/>
                    </a:lnTo>
                    <a:lnTo>
                      <a:pt x="314" y="91"/>
                    </a:lnTo>
                    <a:lnTo>
                      <a:pt x="387" y="8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1799141" y="5205027"/>
                <a:ext cx="34897" cy="49224"/>
              </a:xfrm>
              <a:custGeom>
                <a:avLst/>
                <a:gdLst/>
                <a:ahLst/>
                <a:cxnLst/>
                <a:rect l="l" t="t" r="r" b="b"/>
                <a:pathLst>
                  <a:path w="380" h="536" extrusionOk="0">
                    <a:moveTo>
                      <a:pt x="91" y="0"/>
                    </a:moveTo>
                    <a:lnTo>
                      <a:pt x="0" y="91"/>
                    </a:lnTo>
                    <a:lnTo>
                      <a:pt x="83" y="371"/>
                    </a:lnTo>
                    <a:lnTo>
                      <a:pt x="75" y="494"/>
                    </a:lnTo>
                    <a:lnTo>
                      <a:pt x="141" y="535"/>
                    </a:lnTo>
                    <a:lnTo>
                      <a:pt x="281" y="314"/>
                    </a:lnTo>
                    <a:lnTo>
                      <a:pt x="379" y="273"/>
                    </a:lnTo>
                    <a:lnTo>
                      <a:pt x="314" y="140"/>
                    </a:lnTo>
                    <a:lnTo>
                      <a:pt x="125" y="50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783346" y="5163518"/>
                <a:ext cx="22040" cy="3416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72" extrusionOk="0">
                    <a:moveTo>
                      <a:pt x="1" y="0"/>
                    </a:moveTo>
                    <a:lnTo>
                      <a:pt x="9" y="231"/>
                    </a:lnTo>
                    <a:lnTo>
                      <a:pt x="99" y="296"/>
                    </a:lnTo>
                    <a:lnTo>
                      <a:pt x="107" y="371"/>
                    </a:lnTo>
                    <a:lnTo>
                      <a:pt x="206" y="354"/>
                    </a:lnTo>
                    <a:lnTo>
                      <a:pt x="239" y="239"/>
                    </a:lnTo>
                    <a:lnTo>
                      <a:pt x="182" y="75"/>
                    </a:lnTo>
                    <a:lnTo>
                      <a:pt x="66" y="2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810529" y="5284372"/>
                <a:ext cx="24979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371" extrusionOk="0">
                    <a:moveTo>
                      <a:pt x="172" y="1"/>
                    </a:moveTo>
                    <a:lnTo>
                      <a:pt x="1" y="100"/>
                    </a:lnTo>
                    <a:lnTo>
                      <a:pt x="74" y="190"/>
                    </a:lnTo>
                    <a:lnTo>
                      <a:pt x="42" y="281"/>
                    </a:lnTo>
                    <a:lnTo>
                      <a:pt x="133" y="370"/>
                    </a:lnTo>
                    <a:lnTo>
                      <a:pt x="240" y="297"/>
                    </a:lnTo>
                    <a:lnTo>
                      <a:pt x="271" y="157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781876" y="4729143"/>
                <a:ext cx="23510" cy="19836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16" extrusionOk="0">
                    <a:moveTo>
                      <a:pt x="58" y="1"/>
                    </a:moveTo>
                    <a:lnTo>
                      <a:pt x="1" y="117"/>
                    </a:lnTo>
                    <a:lnTo>
                      <a:pt x="25" y="190"/>
                    </a:lnTo>
                    <a:lnTo>
                      <a:pt x="115" y="216"/>
                    </a:lnTo>
                    <a:lnTo>
                      <a:pt x="238" y="166"/>
                    </a:lnTo>
                    <a:lnTo>
                      <a:pt x="255" y="91"/>
                    </a:lnTo>
                    <a:lnTo>
                      <a:pt x="173" y="10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835416" y="4760183"/>
                <a:ext cx="10745" cy="16714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2" extrusionOk="0">
                    <a:moveTo>
                      <a:pt x="67" y="0"/>
                    </a:moveTo>
                    <a:lnTo>
                      <a:pt x="0" y="174"/>
                    </a:lnTo>
                    <a:lnTo>
                      <a:pt x="117" y="182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796937" y="4863680"/>
                <a:ext cx="29479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73" extrusionOk="0">
                    <a:moveTo>
                      <a:pt x="66" y="0"/>
                    </a:moveTo>
                    <a:lnTo>
                      <a:pt x="1" y="99"/>
                    </a:lnTo>
                    <a:lnTo>
                      <a:pt x="157" y="273"/>
                    </a:lnTo>
                    <a:lnTo>
                      <a:pt x="320" y="231"/>
                    </a:lnTo>
                    <a:lnTo>
                      <a:pt x="255" y="99"/>
                    </a:lnTo>
                    <a:lnTo>
                      <a:pt x="115" y="75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849925" y="5391726"/>
                <a:ext cx="17265" cy="1276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39" extrusionOk="0">
                    <a:moveTo>
                      <a:pt x="0" y="0"/>
                    </a:moveTo>
                    <a:lnTo>
                      <a:pt x="0" y="139"/>
                    </a:lnTo>
                    <a:lnTo>
                      <a:pt x="81" y="74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801529" y="4716469"/>
                <a:ext cx="9092" cy="12765"/>
              </a:xfrm>
              <a:custGeom>
                <a:avLst/>
                <a:gdLst/>
                <a:ahLst/>
                <a:cxnLst/>
                <a:rect l="l" t="t" r="r" b="b"/>
                <a:pathLst>
                  <a:path w="99" h="139" extrusionOk="0">
                    <a:moveTo>
                      <a:pt x="34" y="0"/>
                    </a:moveTo>
                    <a:lnTo>
                      <a:pt x="0" y="50"/>
                    </a:lnTo>
                    <a:lnTo>
                      <a:pt x="73" y="139"/>
                    </a:lnTo>
                    <a:lnTo>
                      <a:pt x="99" y="5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890700" y="5382635"/>
                <a:ext cx="44448" cy="4619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503" extrusionOk="0">
                    <a:moveTo>
                      <a:pt x="8" y="1"/>
                    </a:moveTo>
                    <a:lnTo>
                      <a:pt x="0" y="66"/>
                    </a:lnTo>
                    <a:lnTo>
                      <a:pt x="131" y="263"/>
                    </a:lnTo>
                    <a:lnTo>
                      <a:pt x="286" y="321"/>
                    </a:lnTo>
                    <a:lnTo>
                      <a:pt x="484" y="502"/>
                    </a:lnTo>
                    <a:lnTo>
                      <a:pt x="427" y="321"/>
                    </a:lnTo>
                    <a:lnTo>
                      <a:pt x="286" y="99"/>
                    </a:lnTo>
                    <a:lnTo>
                      <a:pt x="188" y="90"/>
                    </a:lnTo>
                    <a:lnTo>
                      <a:pt x="7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805294" y="4808579"/>
                <a:ext cx="28010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41" extrusionOk="0">
                    <a:moveTo>
                      <a:pt x="304" y="0"/>
                    </a:moveTo>
                    <a:lnTo>
                      <a:pt x="180" y="8"/>
                    </a:lnTo>
                    <a:lnTo>
                      <a:pt x="0" y="73"/>
                    </a:lnTo>
                    <a:lnTo>
                      <a:pt x="74" y="140"/>
                    </a:lnTo>
                    <a:lnTo>
                      <a:pt x="289" y="132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825589" y="5196854"/>
                <a:ext cx="71172" cy="142069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547" extrusionOk="0">
                    <a:moveTo>
                      <a:pt x="174" y="0"/>
                    </a:moveTo>
                    <a:lnTo>
                      <a:pt x="91" y="74"/>
                    </a:lnTo>
                    <a:lnTo>
                      <a:pt x="91" y="263"/>
                    </a:lnTo>
                    <a:lnTo>
                      <a:pt x="190" y="362"/>
                    </a:lnTo>
                    <a:lnTo>
                      <a:pt x="141" y="502"/>
                    </a:lnTo>
                    <a:lnTo>
                      <a:pt x="166" y="593"/>
                    </a:lnTo>
                    <a:lnTo>
                      <a:pt x="239" y="583"/>
                    </a:lnTo>
                    <a:lnTo>
                      <a:pt x="305" y="494"/>
                    </a:lnTo>
                    <a:lnTo>
                      <a:pt x="289" y="608"/>
                    </a:lnTo>
                    <a:lnTo>
                      <a:pt x="174" y="707"/>
                    </a:lnTo>
                    <a:lnTo>
                      <a:pt x="1" y="741"/>
                    </a:lnTo>
                    <a:lnTo>
                      <a:pt x="174" y="1068"/>
                    </a:lnTo>
                    <a:lnTo>
                      <a:pt x="224" y="1258"/>
                    </a:lnTo>
                    <a:lnTo>
                      <a:pt x="372" y="1390"/>
                    </a:lnTo>
                    <a:lnTo>
                      <a:pt x="445" y="1341"/>
                    </a:lnTo>
                    <a:lnTo>
                      <a:pt x="486" y="1175"/>
                    </a:lnTo>
                    <a:lnTo>
                      <a:pt x="536" y="1315"/>
                    </a:lnTo>
                    <a:lnTo>
                      <a:pt x="569" y="1497"/>
                    </a:lnTo>
                    <a:lnTo>
                      <a:pt x="660" y="1546"/>
                    </a:lnTo>
                    <a:lnTo>
                      <a:pt x="766" y="1455"/>
                    </a:lnTo>
                    <a:lnTo>
                      <a:pt x="774" y="1209"/>
                    </a:lnTo>
                    <a:lnTo>
                      <a:pt x="684" y="978"/>
                    </a:lnTo>
                    <a:lnTo>
                      <a:pt x="717" y="920"/>
                    </a:lnTo>
                    <a:lnTo>
                      <a:pt x="699" y="616"/>
                    </a:lnTo>
                    <a:lnTo>
                      <a:pt x="601" y="435"/>
                    </a:lnTo>
                    <a:lnTo>
                      <a:pt x="520" y="74"/>
                    </a:lnTo>
                    <a:lnTo>
                      <a:pt x="41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1889782" y="5412022"/>
                <a:ext cx="39397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53" extrusionOk="0">
                    <a:moveTo>
                      <a:pt x="83" y="1"/>
                    </a:moveTo>
                    <a:lnTo>
                      <a:pt x="0" y="26"/>
                    </a:lnTo>
                    <a:lnTo>
                      <a:pt x="42" y="232"/>
                    </a:lnTo>
                    <a:lnTo>
                      <a:pt x="223" y="445"/>
                    </a:lnTo>
                    <a:lnTo>
                      <a:pt x="364" y="453"/>
                    </a:lnTo>
                    <a:lnTo>
                      <a:pt x="429" y="346"/>
                    </a:lnTo>
                    <a:lnTo>
                      <a:pt x="257" y="99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1827977" y="4867445"/>
                <a:ext cx="15153" cy="991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8" extrusionOk="0">
                    <a:moveTo>
                      <a:pt x="164" y="1"/>
                    </a:moveTo>
                    <a:lnTo>
                      <a:pt x="0" y="9"/>
                    </a:lnTo>
                    <a:lnTo>
                      <a:pt x="73" y="107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1784080" y="4872771"/>
                <a:ext cx="8449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92" h="141" extrusionOk="0">
                    <a:moveTo>
                      <a:pt x="1" y="0"/>
                    </a:moveTo>
                    <a:lnTo>
                      <a:pt x="1" y="132"/>
                    </a:lnTo>
                    <a:lnTo>
                      <a:pt x="91" y="140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782611" y="4752744"/>
                <a:ext cx="23510" cy="21857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38" extrusionOk="0">
                    <a:moveTo>
                      <a:pt x="1" y="0"/>
                    </a:moveTo>
                    <a:lnTo>
                      <a:pt x="32" y="107"/>
                    </a:lnTo>
                    <a:lnTo>
                      <a:pt x="24" y="237"/>
                    </a:lnTo>
                    <a:lnTo>
                      <a:pt x="24" y="237"/>
                    </a:lnTo>
                    <a:lnTo>
                      <a:pt x="123" y="198"/>
                    </a:lnTo>
                    <a:lnTo>
                      <a:pt x="255" y="172"/>
                    </a:lnTo>
                    <a:lnTo>
                      <a:pt x="165" y="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747806" y="4674777"/>
                <a:ext cx="27275" cy="14602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59" extrusionOk="0">
                    <a:moveTo>
                      <a:pt x="66" y="0"/>
                    </a:moveTo>
                    <a:lnTo>
                      <a:pt x="1" y="75"/>
                    </a:lnTo>
                    <a:lnTo>
                      <a:pt x="92" y="158"/>
                    </a:lnTo>
                    <a:lnTo>
                      <a:pt x="297" y="83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1795468" y="4686164"/>
                <a:ext cx="23510" cy="14418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57" extrusionOk="0">
                    <a:moveTo>
                      <a:pt x="40" y="1"/>
                    </a:moveTo>
                    <a:lnTo>
                      <a:pt x="1" y="66"/>
                    </a:lnTo>
                    <a:lnTo>
                      <a:pt x="90" y="157"/>
                    </a:lnTo>
                    <a:lnTo>
                      <a:pt x="256" y="58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1734214" y="4781396"/>
                <a:ext cx="24244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98" extrusionOk="0">
                    <a:moveTo>
                      <a:pt x="16" y="0"/>
                    </a:moveTo>
                    <a:lnTo>
                      <a:pt x="1" y="107"/>
                    </a:lnTo>
                    <a:lnTo>
                      <a:pt x="214" y="198"/>
                    </a:lnTo>
                    <a:lnTo>
                      <a:pt x="263" y="99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1762132" y="4764682"/>
                <a:ext cx="15336" cy="1533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67" extrusionOk="0">
                    <a:moveTo>
                      <a:pt x="76" y="1"/>
                    </a:moveTo>
                    <a:lnTo>
                      <a:pt x="1" y="107"/>
                    </a:lnTo>
                    <a:lnTo>
                      <a:pt x="58" y="166"/>
                    </a:lnTo>
                    <a:lnTo>
                      <a:pt x="166" y="91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1822651" y="4695990"/>
                <a:ext cx="21122" cy="2351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6" extrusionOk="0">
                    <a:moveTo>
                      <a:pt x="82" y="0"/>
                    </a:moveTo>
                    <a:lnTo>
                      <a:pt x="1" y="75"/>
                    </a:lnTo>
                    <a:lnTo>
                      <a:pt x="108" y="156"/>
                    </a:lnTo>
                    <a:lnTo>
                      <a:pt x="123" y="255"/>
                    </a:lnTo>
                    <a:lnTo>
                      <a:pt x="230" y="198"/>
                    </a:lnTo>
                    <a:lnTo>
                      <a:pt x="206" y="34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1815763" y="4748887"/>
                <a:ext cx="14418" cy="20387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22" extrusionOk="0">
                    <a:moveTo>
                      <a:pt x="157" y="1"/>
                    </a:moveTo>
                    <a:lnTo>
                      <a:pt x="1" y="66"/>
                    </a:lnTo>
                    <a:lnTo>
                      <a:pt x="157" y="222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1807498" y="4849354"/>
                <a:ext cx="12949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9" extrusionOk="0">
                    <a:moveTo>
                      <a:pt x="140" y="0"/>
                    </a:moveTo>
                    <a:lnTo>
                      <a:pt x="0" y="8"/>
                    </a:lnTo>
                    <a:lnTo>
                      <a:pt x="132" y="148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1803641" y="5101714"/>
                <a:ext cx="68050" cy="8311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05" extrusionOk="0">
                    <a:moveTo>
                      <a:pt x="338" y="0"/>
                    </a:moveTo>
                    <a:lnTo>
                      <a:pt x="208" y="73"/>
                    </a:lnTo>
                    <a:lnTo>
                      <a:pt x="68" y="99"/>
                    </a:lnTo>
                    <a:lnTo>
                      <a:pt x="1" y="188"/>
                    </a:lnTo>
                    <a:lnTo>
                      <a:pt x="159" y="320"/>
                    </a:lnTo>
                    <a:lnTo>
                      <a:pt x="346" y="624"/>
                    </a:lnTo>
                    <a:lnTo>
                      <a:pt x="388" y="559"/>
                    </a:lnTo>
                    <a:lnTo>
                      <a:pt x="463" y="624"/>
                    </a:lnTo>
                    <a:lnTo>
                      <a:pt x="364" y="715"/>
                    </a:lnTo>
                    <a:lnTo>
                      <a:pt x="405" y="904"/>
                    </a:lnTo>
                    <a:lnTo>
                      <a:pt x="569" y="879"/>
                    </a:lnTo>
                    <a:lnTo>
                      <a:pt x="741" y="904"/>
                    </a:lnTo>
                    <a:lnTo>
                      <a:pt x="652" y="624"/>
                    </a:lnTo>
                    <a:lnTo>
                      <a:pt x="520" y="509"/>
                    </a:lnTo>
                    <a:lnTo>
                      <a:pt x="512" y="328"/>
                    </a:lnTo>
                    <a:lnTo>
                      <a:pt x="356" y="263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1780958" y="5124305"/>
                <a:ext cx="50877" cy="78611"/>
              </a:xfrm>
              <a:custGeom>
                <a:avLst/>
                <a:gdLst/>
                <a:ahLst/>
                <a:cxnLst/>
                <a:rect l="l" t="t" r="r" b="b"/>
                <a:pathLst>
                  <a:path w="554" h="856" extrusionOk="0">
                    <a:moveTo>
                      <a:pt x="60" y="1"/>
                    </a:moveTo>
                    <a:lnTo>
                      <a:pt x="1" y="58"/>
                    </a:lnTo>
                    <a:lnTo>
                      <a:pt x="1" y="157"/>
                    </a:lnTo>
                    <a:lnTo>
                      <a:pt x="35" y="346"/>
                    </a:lnTo>
                    <a:lnTo>
                      <a:pt x="208" y="378"/>
                    </a:lnTo>
                    <a:lnTo>
                      <a:pt x="307" y="469"/>
                    </a:lnTo>
                    <a:lnTo>
                      <a:pt x="289" y="526"/>
                    </a:lnTo>
                    <a:lnTo>
                      <a:pt x="356" y="773"/>
                    </a:lnTo>
                    <a:lnTo>
                      <a:pt x="487" y="856"/>
                    </a:lnTo>
                    <a:lnTo>
                      <a:pt x="544" y="765"/>
                    </a:lnTo>
                    <a:lnTo>
                      <a:pt x="554" y="583"/>
                    </a:lnTo>
                    <a:lnTo>
                      <a:pt x="406" y="370"/>
                    </a:lnTo>
                    <a:lnTo>
                      <a:pt x="190" y="32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1875455" y="5396226"/>
                <a:ext cx="8449" cy="26448"/>
              </a:xfrm>
              <a:custGeom>
                <a:avLst/>
                <a:gdLst/>
                <a:ahLst/>
                <a:cxnLst/>
                <a:rect l="l" t="t" r="r" b="b"/>
                <a:pathLst>
                  <a:path w="92" h="288" extrusionOk="0">
                    <a:moveTo>
                      <a:pt x="42" y="1"/>
                    </a:moveTo>
                    <a:lnTo>
                      <a:pt x="0" y="115"/>
                    </a:lnTo>
                    <a:lnTo>
                      <a:pt x="50" y="287"/>
                    </a:lnTo>
                    <a:lnTo>
                      <a:pt x="91" y="230"/>
                    </a:lnTo>
                    <a:lnTo>
                      <a:pt x="91" y="90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2000901" y="5716360"/>
                <a:ext cx="15887" cy="991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08" extrusionOk="0">
                    <a:moveTo>
                      <a:pt x="66" y="1"/>
                    </a:moveTo>
                    <a:lnTo>
                      <a:pt x="0" y="58"/>
                    </a:lnTo>
                    <a:lnTo>
                      <a:pt x="172" y="107"/>
                    </a:lnTo>
                    <a:lnTo>
                      <a:pt x="172" y="107"/>
                    </a:lnTo>
                    <a:lnTo>
                      <a:pt x="6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1962239" y="5505050"/>
                <a:ext cx="31132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339" h="453" extrusionOk="0">
                    <a:moveTo>
                      <a:pt x="68" y="0"/>
                    </a:moveTo>
                    <a:lnTo>
                      <a:pt x="1" y="8"/>
                    </a:lnTo>
                    <a:lnTo>
                      <a:pt x="1" y="255"/>
                    </a:lnTo>
                    <a:lnTo>
                      <a:pt x="92" y="361"/>
                    </a:lnTo>
                    <a:lnTo>
                      <a:pt x="289" y="452"/>
                    </a:lnTo>
                    <a:lnTo>
                      <a:pt x="338" y="444"/>
                    </a:lnTo>
                    <a:lnTo>
                      <a:pt x="297" y="354"/>
                    </a:lnTo>
                    <a:lnTo>
                      <a:pt x="159" y="19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2043145" y="5715626"/>
                <a:ext cx="127008" cy="80998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882" extrusionOk="0">
                    <a:moveTo>
                      <a:pt x="182" y="1"/>
                    </a:moveTo>
                    <a:lnTo>
                      <a:pt x="50" y="9"/>
                    </a:lnTo>
                    <a:lnTo>
                      <a:pt x="0" y="76"/>
                    </a:lnTo>
                    <a:lnTo>
                      <a:pt x="8" y="165"/>
                    </a:lnTo>
                    <a:lnTo>
                      <a:pt x="166" y="248"/>
                    </a:lnTo>
                    <a:lnTo>
                      <a:pt x="223" y="396"/>
                    </a:lnTo>
                    <a:lnTo>
                      <a:pt x="379" y="429"/>
                    </a:lnTo>
                    <a:lnTo>
                      <a:pt x="543" y="627"/>
                    </a:lnTo>
                    <a:lnTo>
                      <a:pt x="668" y="643"/>
                    </a:lnTo>
                    <a:lnTo>
                      <a:pt x="847" y="609"/>
                    </a:lnTo>
                    <a:lnTo>
                      <a:pt x="938" y="658"/>
                    </a:lnTo>
                    <a:lnTo>
                      <a:pt x="956" y="775"/>
                    </a:lnTo>
                    <a:lnTo>
                      <a:pt x="1054" y="881"/>
                    </a:lnTo>
                    <a:lnTo>
                      <a:pt x="1169" y="832"/>
                    </a:lnTo>
                    <a:lnTo>
                      <a:pt x="1127" y="749"/>
                    </a:lnTo>
                    <a:lnTo>
                      <a:pt x="1252" y="635"/>
                    </a:lnTo>
                    <a:lnTo>
                      <a:pt x="1242" y="544"/>
                    </a:lnTo>
                    <a:lnTo>
                      <a:pt x="1177" y="494"/>
                    </a:lnTo>
                    <a:lnTo>
                      <a:pt x="1260" y="461"/>
                    </a:lnTo>
                    <a:lnTo>
                      <a:pt x="1382" y="471"/>
                    </a:lnTo>
                    <a:lnTo>
                      <a:pt x="1325" y="346"/>
                    </a:lnTo>
                    <a:lnTo>
                      <a:pt x="1210" y="297"/>
                    </a:lnTo>
                    <a:lnTo>
                      <a:pt x="1037" y="354"/>
                    </a:lnTo>
                    <a:lnTo>
                      <a:pt x="995" y="256"/>
                    </a:lnTo>
                    <a:lnTo>
                      <a:pt x="897" y="214"/>
                    </a:lnTo>
                    <a:lnTo>
                      <a:pt x="668" y="50"/>
                    </a:lnTo>
                    <a:lnTo>
                      <a:pt x="494" y="58"/>
                    </a:lnTo>
                    <a:lnTo>
                      <a:pt x="346" y="115"/>
                    </a:lnTo>
                    <a:lnTo>
                      <a:pt x="265" y="76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1975187" y="5553998"/>
                <a:ext cx="17449" cy="1524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66" extrusionOk="0">
                    <a:moveTo>
                      <a:pt x="49" y="0"/>
                    </a:moveTo>
                    <a:lnTo>
                      <a:pt x="0" y="42"/>
                    </a:lnTo>
                    <a:lnTo>
                      <a:pt x="124" y="166"/>
                    </a:lnTo>
                    <a:lnTo>
                      <a:pt x="190" y="158"/>
                    </a:lnTo>
                    <a:lnTo>
                      <a:pt x="156" y="26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2108163" y="5776971"/>
                <a:ext cx="15887" cy="1276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9" extrusionOk="0">
                    <a:moveTo>
                      <a:pt x="90" y="0"/>
                    </a:moveTo>
                    <a:lnTo>
                      <a:pt x="1" y="57"/>
                    </a:lnTo>
                    <a:lnTo>
                      <a:pt x="40" y="89"/>
                    </a:lnTo>
                    <a:lnTo>
                      <a:pt x="115" y="138"/>
                    </a:lnTo>
                    <a:lnTo>
                      <a:pt x="173" y="8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1960861" y="5643169"/>
                <a:ext cx="126273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790" extrusionOk="0">
                    <a:moveTo>
                      <a:pt x="49" y="0"/>
                    </a:moveTo>
                    <a:lnTo>
                      <a:pt x="0" y="83"/>
                    </a:lnTo>
                    <a:lnTo>
                      <a:pt x="42" y="239"/>
                    </a:lnTo>
                    <a:lnTo>
                      <a:pt x="148" y="437"/>
                    </a:lnTo>
                    <a:lnTo>
                      <a:pt x="312" y="460"/>
                    </a:lnTo>
                    <a:lnTo>
                      <a:pt x="543" y="559"/>
                    </a:lnTo>
                    <a:lnTo>
                      <a:pt x="626" y="683"/>
                    </a:lnTo>
                    <a:lnTo>
                      <a:pt x="748" y="683"/>
                    </a:lnTo>
                    <a:lnTo>
                      <a:pt x="815" y="642"/>
                    </a:lnTo>
                    <a:lnTo>
                      <a:pt x="1036" y="725"/>
                    </a:lnTo>
                    <a:lnTo>
                      <a:pt x="1192" y="790"/>
                    </a:lnTo>
                    <a:lnTo>
                      <a:pt x="1348" y="790"/>
                    </a:lnTo>
                    <a:lnTo>
                      <a:pt x="1374" y="733"/>
                    </a:lnTo>
                    <a:lnTo>
                      <a:pt x="1333" y="675"/>
                    </a:lnTo>
                    <a:lnTo>
                      <a:pt x="1267" y="668"/>
                    </a:lnTo>
                    <a:lnTo>
                      <a:pt x="1102" y="543"/>
                    </a:lnTo>
                    <a:lnTo>
                      <a:pt x="1029" y="470"/>
                    </a:lnTo>
                    <a:lnTo>
                      <a:pt x="839" y="470"/>
                    </a:lnTo>
                    <a:lnTo>
                      <a:pt x="707" y="395"/>
                    </a:lnTo>
                    <a:lnTo>
                      <a:pt x="569" y="346"/>
                    </a:lnTo>
                    <a:lnTo>
                      <a:pt x="428" y="338"/>
                    </a:lnTo>
                    <a:lnTo>
                      <a:pt x="312" y="273"/>
                    </a:lnTo>
                    <a:lnTo>
                      <a:pt x="140" y="66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1935974" y="5560885"/>
                <a:ext cx="16622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13" extrusionOk="0">
                    <a:moveTo>
                      <a:pt x="139" y="0"/>
                    </a:moveTo>
                    <a:lnTo>
                      <a:pt x="58" y="34"/>
                    </a:lnTo>
                    <a:lnTo>
                      <a:pt x="66" y="190"/>
                    </a:lnTo>
                    <a:lnTo>
                      <a:pt x="1" y="255"/>
                    </a:lnTo>
                    <a:lnTo>
                      <a:pt x="24" y="312"/>
                    </a:lnTo>
                    <a:lnTo>
                      <a:pt x="107" y="271"/>
                    </a:lnTo>
                    <a:lnTo>
                      <a:pt x="180" y="8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1951770" y="5535080"/>
                <a:ext cx="18918" cy="1680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83" extrusionOk="0">
                    <a:moveTo>
                      <a:pt x="0" y="1"/>
                    </a:moveTo>
                    <a:lnTo>
                      <a:pt x="34" y="92"/>
                    </a:lnTo>
                    <a:lnTo>
                      <a:pt x="156" y="182"/>
                    </a:lnTo>
                    <a:lnTo>
                      <a:pt x="206" y="182"/>
                    </a:lnTo>
                    <a:lnTo>
                      <a:pt x="164" y="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1971330" y="5566120"/>
                <a:ext cx="28928" cy="3251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54" extrusionOk="0">
                    <a:moveTo>
                      <a:pt x="50" y="0"/>
                    </a:moveTo>
                    <a:lnTo>
                      <a:pt x="1" y="58"/>
                    </a:lnTo>
                    <a:lnTo>
                      <a:pt x="68" y="156"/>
                    </a:lnTo>
                    <a:lnTo>
                      <a:pt x="247" y="354"/>
                    </a:lnTo>
                    <a:lnTo>
                      <a:pt x="307" y="330"/>
                    </a:lnTo>
                    <a:lnTo>
                      <a:pt x="314" y="206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1973718" y="5606159"/>
                <a:ext cx="44632" cy="272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97" extrusionOk="0">
                    <a:moveTo>
                      <a:pt x="437" y="1"/>
                    </a:moveTo>
                    <a:lnTo>
                      <a:pt x="239" y="34"/>
                    </a:lnTo>
                    <a:lnTo>
                      <a:pt x="123" y="9"/>
                    </a:lnTo>
                    <a:lnTo>
                      <a:pt x="0" y="58"/>
                    </a:lnTo>
                    <a:lnTo>
                      <a:pt x="65" y="107"/>
                    </a:lnTo>
                    <a:lnTo>
                      <a:pt x="221" y="99"/>
                    </a:lnTo>
                    <a:lnTo>
                      <a:pt x="247" y="190"/>
                    </a:lnTo>
                    <a:lnTo>
                      <a:pt x="330" y="255"/>
                    </a:lnTo>
                    <a:lnTo>
                      <a:pt x="403" y="297"/>
                    </a:lnTo>
                    <a:lnTo>
                      <a:pt x="486" y="165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2515173" y="5950629"/>
                <a:ext cx="17540" cy="10561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15" extrusionOk="0">
                    <a:moveTo>
                      <a:pt x="1" y="65"/>
                    </a:moveTo>
                    <a:cubicBezTo>
                      <a:pt x="1" y="65"/>
                      <a:pt x="1" y="66"/>
                      <a:pt x="1" y="66"/>
                    </a:cubicBezTo>
                    <a:lnTo>
                      <a:pt x="1" y="66"/>
                    </a:lnTo>
                    <a:lnTo>
                      <a:pt x="1" y="65"/>
                    </a:lnTo>
                    <a:close/>
                    <a:moveTo>
                      <a:pt x="109" y="0"/>
                    </a:moveTo>
                    <a:cubicBezTo>
                      <a:pt x="109" y="0"/>
                      <a:pt x="20" y="66"/>
                      <a:pt x="3" y="66"/>
                    </a:cubicBezTo>
                    <a:cubicBezTo>
                      <a:pt x="2" y="66"/>
                      <a:pt x="1" y="66"/>
                      <a:pt x="1" y="66"/>
                    </a:cubicBezTo>
                    <a:lnTo>
                      <a:pt x="1" y="66"/>
                    </a:lnTo>
                    <a:lnTo>
                      <a:pt x="76" y="115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2160233" y="5785052"/>
                <a:ext cx="20571" cy="2204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40" extrusionOk="0">
                    <a:moveTo>
                      <a:pt x="141" y="1"/>
                    </a:moveTo>
                    <a:lnTo>
                      <a:pt x="91" y="27"/>
                    </a:lnTo>
                    <a:lnTo>
                      <a:pt x="1" y="133"/>
                    </a:lnTo>
                    <a:lnTo>
                      <a:pt x="1" y="240"/>
                    </a:lnTo>
                    <a:lnTo>
                      <a:pt x="107" y="208"/>
                    </a:lnTo>
                    <a:lnTo>
                      <a:pt x="190" y="84"/>
                    </a:lnTo>
                    <a:lnTo>
                      <a:pt x="224" y="35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2534917" y="5921059"/>
                <a:ext cx="16622" cy="28193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7" extrusionOk="0">
                    <a:moveTo>
                      <a:pt x="50" y="0"/>
                    </a:moveTo>
                    <a:lnTo>
                      <a:pt x="92" y="91"/>
                    </a:lnTo>
                    <a:lnTo>
                      <a:pt x="1" y="208"/>
                    </a:lnTo>
                    <a:lnTo>
                      <a:pt x="74" y="297"/>
                    </a:lnTo>
                    <a:lnTo>
                      <a:pt x="172" y="306"/>
                    </a:lnTo>
                    <a:lnTo>
                      <a:pt x="180" y="166"/>
                    </a:lnTo>
                    <a:lnTo>
                      <a:pt x="157" y="42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2203395" y="5778348"/>
                <a:ext cx="229588" cy="13013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1417" extrusionOk="0">
                    <a:moveTo>
                      <a:pt x="748" y="1"/>
                    </a:moveTo>
                    <a:lnTo>
                      <a:pt x="707" y="35"/>
                    </a:lnTo>
                    <a:lnTo>
                      <a:pt x="772" y="115"/>
                    </a:lnTo>
                    <a:lnTo>
                      <a:pt x="1135" y="289"/>
                    </a:lnTo>
                    <a:lnTo>
                      <a:pt x="1151" y="346"/>
                    </a:lnTo>
                    <a:lnTo>
                      <a:pt x="1045" y="346"/>
                    </a:lnTo>
                    <a:lnTo>
                      <a:pt x="1011" y="362"/>
                    </a:lnTo>
                    <a:lnTo>
                      <a:pt x="1011" y="429"/>
                    </a:lnTo>
                    <a:lnTo>
                      <a:pt x="946" y="445"/>
                    </a:lnTo>
                    <a:lnTo>
                      <a:pt x="897" y="346"/>
                    </a:lnTo>
                    <a:lnTo>
                      <a:pt x="731" y="240"/>
                    </a:lnTo>
                    <a:lnTo>
                      <a:pt x="673" y="289"/>
                    </a:lnTo>
                    <a:lnTo>
                      <a:pt x="691" y="396"/>
                    </a:lnTo>
                    <a:lnTo>
                      <a:pt x="593" y="412"/>
                    </a:lnTo>
                    <a:lnTo>
                      <a:pt x="312" y="437"/>
                    </a:lnTo>
                    <a:lnTo>
                      <a:pt x="255" y="469"/>
                    </a:lnTo>
                    <a:lnTo>
                      <a:pt x="312" y="528"/>
                    </a:lnTo>
                    <a:lnTo>
                      <a:pt x="287" y="577"/>
                    </a:lnTo>
                    <a:lnTo>
                      <a:pt x="156" y="552"/>
                    </a:lnTo>
                    <a:lnTo>
                      <a:pt x="0" y="593"/>
                    </a:lnTo>
                    <a:lnTo>
                      <a:pt x="24" y="684"/>
                    </a:lnTo>
                    <a:lnTo>
                      <a:pt x="206" y="716"/>
                    </a:lnTo>
                    <a:lnTo>
                      <a:pt x="354" y="708"/>
                    </a:lnTo>
                    <a:lnTo>
                      <a:pt x="403" y="635"/>
                    </a:lnTo>
                    <a:lnTo>
                      <a:pt x="444" y="601"/>
                    </a:lnTo>
                    <a:lnTo>
                      <a:pt x="543" y="642"/>
                    </a:lnTo>
                    <a:lnTo>
                      <a:pt x="699" y="749"/>
                    </a:lnTo>
                    <a:lnTo>
                      <a:pt x="780" y="716"/>
                    </a:lnTo>
                    <a:lnTo>
                      <a:pt x="829" y="775"/>
                    </a:lnTo>
                    <a:lnTo>
                      <a:pt x="829" y="864"/>
                    </a:lnTo>
                    <a:lnTo>
                      <a:pt x="928" y="931"/>
                    </a:lnTo>
                    <a:lnTo>
                      <a:pt x="814" y="988"/>
                    </a:lnTo>
                    <a:lnTo>
                      <a:pt x="741" y="1136"/>
                    </a:lnTo>
                    <a:lnTo>
                      <a:pt x="839" y="1243"/>
                    </a:lnTo>
                    <a:lnTo>
                      <a:pt x="938" y="1243"/>
                    </a:lnTo>
                    <a:lnTo>
                      <a:pt x="1037" y="1276"/>
                    </a:lnTo>
                    <a:lnTo>
                      <a:pt x="1175" y="1416"/>
                    </a:lnTo>
                    <a:lnTo>
                      <a:pt x="1274" y="1416"/>
                    </a:lnTo>
                    <a:lnTo>
                      <a:pt x="1291" y="1367"/>
                    </a:lnTo>
                    <a:lnTo>
                      <a:pt x="1193" y="1292"/>
                    </a:lnTo>
                    <a:lnTo>
                      <a:pt x="1027" y="1193"/>
                    </a:lnTo>
                    <a:lnTo>
                      <a:pt x="1011" y="1110"/>
                    </a:lnTo>
                    <a:lnTo>
                      <a:pt x="1052" y="1102"/>
                    </a:lnTo>
                    <a:lnTo>
                      <a:pt x="1167" y="1152"/>
                    </a:lnTo>
                    <a:lnTo>
                      <a:pt x="1266" y="1087"/>
                    </a:lnTo>
                    <a:lnTo>
                      <a:pt x="1291" y="1012"/>
                    </a:lnTo>
                    <a:lnTo>
                      <a:pt x="1175" y="988"/>
                    </a:lnTo>
                    <a:lnTo>
                      <a:pt x="1086" y="931"/>
                    </a:lnTo>
                    <a:lnTo>
                      <a:pt x="1439" y="791"/>
                    </a:lnTo>
                    <a:lnTo>
                      <a:pt x="1587" y="716"/>
                    </a:lnTo>
                    <a:lnTo>
                      <a:pt x="2245" y="889"/>
                    </a:lnTo>
                    <a:lnTo>
                      <a:pt x="2328" y="832"/>
                    </a:lnTo>
                    <a:lnTo>
                      <a:pt x="2310" y="741"/>
                    </a:lnTo>
                    <a:lnTo>
                      <a:pt x="2499" y="741"/>
                    </a:lnTo>
                    <a:lnTo>
                      <a:pt x="2418" y="429"/>
                    </a:lnTo>
                    <a:lnTo>
                      <a:pt x="2328" y="437"/>
                    </a:lnTo>
                    <a:lnTo>
                      <a:pt x="2172" y="331"/>
                    </a:lnTo>
                    <a:lnTo>
                      <a:pt x="1883" y="222"/>
                    </a:lnTo>
                    <a:lnTo>
                      <a:pt x="1463" y="100"/>
                    </a:lnTo>
                    <a:lnTo>
                      <a:pt x="1274" y="35"/>
                    </a:lnTo>
                    <a:lnTo>
                      <a:pt x="1266" y="100"/>
                    </a:lnTo>
                    <a:lnTo>
                      <a:pt x="1315" y="173"/>
                    </a:lnTo>
                    <a:lnTo>
                      <a:pt x="1250" y="222"/>
                    </a:lnTo>
                    <a:lnTo>
                      <a:pt x="1185" y="198"/>
                    </a:lnTo>
                    <a:lnTo>
                      <a:pt x="904" y="74"/>
                    </a:lnTo>
                    <a:lnTo>
                      <a:pt x="74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2256108" y="5696800"/>
                <a:ext cx="40132" cy="7934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864" extrusionOk="0">
                    <a:moveTo>
                      <a:pt x="84" y="1"/>
                    </a:moveTo>
                    <a:lnTo>
                      <a:pt x="58" y="165"/>
                    </a:lnTo>
                    <a:lnTo>
                      <a:pt x="1" y="320"/>
                    </a:lnTo>
                    <a:lnTo>
                      <a:pt x="76" y="461"/>
                    </a:lnTo>
                    <a:lnTo>
                      <a:pt x="19" y="559"/>
                    </a:lnTo>
                    <a:lnTo>
                      <a:pt x="19" y="684"/>
                    </a:lnTo>
                    <a:lnTo>
                      <a:pt x="167" y="765"/>
                    </a:lnTo>
                    <a:lnTo>
                      <a:pt x="323" y="806"/>
                    </a:lnTo>
                    <a:lnTo>
                      <a:pt x="380" y="863"/>
                    </a:lnTo>
                    <a:lnTo>
                      <a:pt x="437" y="790"/>
                    </a:lnTo>
                    <a:lnTo>
                      <a:pt x="265" y="658"/>
                    </a:lnTo>
                    <a:lnTo>
                      <a:pt x="372" y="551"/>
                    </a:lnTo>
                    <a:lnTo>
                      <a:pt x="297" y="453"/>
                    </a:lnTo>
                    <a:lnTo>
                      <a:pt x="315" y="395"/>
                    </a:lnTo>
                    <a:lnTo>
                      <a:pt x="216" y="240"/>
                    </a:lnTo>
                    <a:lnTo>
                      <a:pt x="182" y="66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1926056" y="5516988"/>
                <a:ext cx="21949" cy="34163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72" extrusionOk="0">
                    <a:moveTo>
                      <a:pt x="83" y="0"/>
                    </a:moveTo>
                    <a:lnTo>
                      <a:pt x="34" y="34"/>
                    </a:lnTo>
                    <a:lnTo>
                      <a:pt x="0" y="117"/>
                    </a:lnTo>
                    <a:lnTo>
                      <a:pt x="34" y="239"/>
                    </a:lnTo>
                    <a:lnTo>
                      <a:pt x="59" y="289"/>
                    </a:lnTo>
                    <a:lnTo>
                      <a:pt x="75" y="354"/>
                    </a:lnTo>
                    <a:lnTo>
                      <a:pt x="140" y="372"/>
                    </a:lnTo>
                    <a:lnTo>
                      <a:pt x="239" y="304"/>
                    </a:lnTo>
                    <a:lnTo>
                      <a:pt x="239" y="156"/>
                    </a:lnTo>
                    <a:lnTo>
                      <a:pt x="158" y="76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2349136" y="5850898"/>
                <a:ext cx="197813" cy="85498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931" extrusionOk="0">
                    <a:moveTo>
                      <a:pt x="1193" y="1"/>
                    </a:moveTo>
                    <a:lnTo>
                      <a:pt x="979" y="99"/>
                    </a:lnTo>
                    <a:lnTo>
                      <a:pt x="575" y="190"/>
                    </a:lnTo>
                    <a:lnTo>
                      <a:pt x="387" y="156"/>
                    </a:lnTo>
                    <a:lnTo>
                      <a:pt x="304" y="172"/>
                    </a:lnTo>
                    <a:lnTo>
                      <a:pt x="172" y="172"/>
                    </a:lnTo>
                    <a:lnTo>
                      <a:pt x="50" y="231"/>
                    </a:lnTo>
                    <a:lnTo>
                      <a:pt x="141" y="320"/>
                    </a:lnTo>
                    <a:lnTo>
                      <a:pt x="239" y="271"/>
                    </a:lnTo>
                    <a:lnTo>
                      <a:pt x="370" y="338"/>
                    </a:lnTo>
                    <a:lnTo>
                      <a:pt x="131" y="429"/>
                    </a:lnTo>
                    <a:lnTo>
                      <a:pt x="0" y="494"/>
                    </a:lnTo>
                    <a:lnTo>
                      <a:pt x="0" y="559"/>
                    </a:lnTo>
                    <a:lnTo>
                      <a:pt x="131" y="658"/>
                    </a:lnTo>
                    <a:lnTo>
                      <a:pt x="247" y="559"/>
                    </a:lnTo>
                    <a:lnTo>
                      <a:pt x="198" y="684"/>
                    </a:lnTo>
                    <a:lnTo>
                      <a:pt x="304" y="725"/>
                    </a:lnTo>
                    <a:lnTo>
                      <a:pt x="354" y="806"/>
                    </a:lnTo>
                    <a:lnTo>
                      <a:pt x="460" y="757"/>
                    </a:lnTo>
                    <a:lnTo>
                      <a:pt x="650" y="847"/>
                    </a:lnTo>
                    <a:lnTo>
                      <a:pt x="723" y="839"/>
                    </a:lnTo>
                    <a:lnTo>
                      <a:pt x="741" y="715"/>
                    </a:lnTo>
                    <a:lnTo>
                      <a:pt x="608" y="642"/>
                    </a:lnTo>
                    <a:lnTo>
                      <a:pt x="634" y="567"/>
                    </a:lnTo>
                    <a:lnTo>
                      <a:pt x="806" y="551"/>
                    </a:lnTo>
                    <a:lnTo>
                      <a:pt x="855" y="699"/>
                    </a:lnTo>
                    <a:lnTo>
                      <a:pt x="979" y="782"/>
                    </a:lnTo>
                    <a:lnTo>
                      <a:pt x="1102" y="715"/>
                    </a:lnTo>
                    <a:lnTo>
                      <a:pt x="1226" y="749"/>
                    </a:lnTo>
                    <a:lnTo>
                      <a:pt x="1406" y="913"/>
                    </a:lnTo>
                    <a:lnTo>
                      <a:pt x="1473" y="930"/>
                    </a:lnTo>
                    <a:lnTo>
                      <a:pt x="1473" y="782"/>
                    </a:lnTo>
                    <a:lnTo>
                      <a:pt x="1299" y="626"/>
                    </a:lnTo>
                    <a:lnTo>
                      <a:pt x="1159" y="577"/>
                    </a:lnTo>
                    <a:lnTo>
                      <a:pt x="1216" y="510"/>
                    </a:lnTo>
                    <a:lnTo>
                      <a:pt x="1143" y="453"/>
                    </a:lnTo>
                    <a:lnTo>
                      <a:pt x="946" y="411"/>
                    </a:lnTo>
                    <a:lnTo>
                      <a:pt x="904" y="429"/>
                    </a:lnTo>
                    <a:lnTo>
                      <a:pt x="749" y="312"/>
                    </a:lnTo>
                    <a:lnTo>
                      <a:pt x="946" y="281"/>
                    </a:lnTo>
                    <a:lnTo>
                      <a:pt x="1045" y="281"/>
                    </a:lnTo>
                    <a:lnTo>
                      <a:pt x="1167" y="149"/>
                    </a:lnTo>
                    <a:lnTo>
                      <a:pt x="1291" y="156"/>
                    </a:lnTo>
                    <a:lnTo>
                      <a:pt x="1364" y="312"/>
                    </a:lnTo>
                    <a:lnTo>
                      <a:pt x="1439" y="411"/>
                    </a:lnTo>
                    <a:lnTo>
                      <a:pt x="1629" y="403"/>
                    </a:lnTo>
                    <a:lnTo>
                      <a:pt x="1785" y="297"/>
                    </a:lnTo>
                    <a:lnTo>
                      <a:pt x="1876" y="338"/>
                    </a:lnTo>
                    <a:lnTo>
                      <a:pt x="1949" y="437"/>
                    </a:lnTo>
                    <a:lnTo>
                      <a:pt x="2073" y="354"/>
                    </a:lnTo>
                    <a:lnTo>
                      <a:pt x="2154" y="271"/>
                    </a:lnTo>
                    <a:lnTo>
                      <a:pt x="2073" y="190"/>
                    </a:lnTo>
                    <a:lnTo>
                      <a:pt x="2047" y="42"/>
                    </a:lnTo>
                    <a:lnTo>
                      <a:pt x="1891" y="1"/>
                    </a:lnTo>
                    <a:lnTo>
                      <a:pt x="1653" y="8"/>
                    </a:lnTo>
                    <a:lnTo>
                      <a:pt x="1447" y="24"/>
                    </a:lnTo>
                    <a:lnTo>
                      <a:pt x="119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2240405" y="5876611"/>
                <a:ext cx="18183" cy="1515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5" extrusionOk="0">
                    <a:moveTo>
                      <a:pt x="130" y="1"/>
                    </a:moveTo>
                    <a:lnTo>
                      <a:pt x="0" y="66"/>
                    </a:lnTo>
                    <a:lnTo>
                      <a:pt x="107" y="165"/>
                    </a:lnTo>
                    <a:lnTo>
                      <a:pt x="197" y="58"/>
                    </a:lnTo>
                    <a:lnTo>
                      <a:pt x="13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2174559" y="5761726"/>
                <a:ext cx="79529" cy="39397"/>
              </a:xfrm>
              <a:custGeom>
                <a:avLst/>
                <a:gdLst/>
                <a:ahLst/>
                <a:cxnLst/>
                <a:rect l="l" t="t" r="r" b="b"/>
                <a:pathLst>
                  <a:path w="866" h="429" extrusionOk="0">
                    <a:moveTo>
                      <a:pt x="289" y="0"/>
                    </a:moveTo>
                    <a:lnTo>
                      <a:pt x="231" y="50"/>
                    </a:lnTo>
                    <a:lnTo>
                      <a:pt x="0" y="67"/>
                    </a:lnTo>
                    <a:lnTo>
                      <a:pt x="8" y="148"/>
                    </a:lnTo>
                    <a:lnTo>
                      <a:pt x="99" y="206"/>
                    </a:lnTo>
                    <a:lnTo>
                      <a:pt x="174" y="338"/>
                    </a:lnTo>
                    <a:lnTo>
                      <a:pt x="247" y="265"/>
                    </a:lnTo>
                    <a:lnTo>
                      <a:pt x="395" y="289"/>
                    </a:lnTo>
                    <a:lnTo>
                      <a:pt x="486" y="379"/>
                    </a:lnTo>
                    <a:lnTo>
                      <a:pt x="561" y="314"/>
                    </a:lnTo>
                    <a:lnTo>
                      <a:pt x="610" y="387"/>
                    </a:lnTo>
                    <a:lnTo>
                      <a:pt x="749" y="429"/>
                    </a:lnTo>
                    <a:lnTo>
                      <a:pt x="847" y="354"/>
                    </a:lnTo>
                    <a:lnTo>
                      <a:pt x="798" y="265"/>
                    </a:lnTo>
                    <a:lnTo>
                      <a:pt x="865" y="141"/>
                    </a:lnTo>
                    <a:lnTo>
                      <a:pt x="798" y="91"/>
                    </a:lnTo>
                    <a:lnTo>
                      <a:pt x="717" y="107"/>
                    </a:lnTo>
                    <a:lnTo>
                      <a:pt x="650" y="182"/>
                    </a:lnTo>
                    <a:lnTo>
                      <a:pt x="577" y="75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2240405" y="5854020"/>
                <a:ext cx="13683" cy="1441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57" extrusionOk="0">
                    <a:moveTo>
                      <a:pt x="41" y="0"/>
                    </a:moveTo>
                    <a:lnTo>
                      <a:pt x="0" y="107"/>
                    </a:lnTo>
                    <a:lnTo>
                      <a:pt x="49" y="156"/>
                    </a:lnTo>
                    <a:lnTo>
                      <a:pt x="140" y="156"/>
                    </a:lnTo>
                    <a:lnTo>
                      <a:pt x="148" y="57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1755428" y="4490557"/>
                <a:ext cx="76407" cy="159426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736" extrusionOk="0">
                    <a:moveTo>
                      <a:pt x="206" y="1"/>
                    </a:moveTo>
                    <a:lnTo>
                      <a:pt x="91" y="115"/>
                    </a:lnTo>
                    <a:lnTo>
                      <a:pt x="82" y="206"/>
                    </a:lnTo>
                    <a:lnTo>
                      <a:pt x="141" y="289"/>
                    </a:lnTo>
                    <a:lnTo>
                      <a:pt x="131" y="411"/>
                    </a:lnTo>
                    <a:lnTo>
                      <a:pt x="42" y="486"/>
                    </a:lnTo>
                    <a:lnTo>
                      <a:pt x="1" y="609"/>
                    </a:lnTo>
                    <a:lnTo>
                      <a:pt x="42" y="715"/>
                    </a:lnTo>
                    <a:lnTo>
                      <a:pt x="91" y="757"/>
                    </a:lnTo>
                    <a:lnTo>
                      <a:pt x="164" y="962"/>
                    </a:lnTo>
                    <a:lnTo>
                      <a:pt x="190" y="1473"/>
                    </a:lnTo>
                    <a:lnTo>
                      <a:pt x="107" y="1653"/>
                    </a:lnTo>
                    <a:lnTo>
                      <a:pt x="305" y="1736"/>
                    </a:lnTo>
                    <a:lnTo>
                      <a:pt x="575" y="1710"/>
                    </a:lnTo>
                    <a:lnTo>
                      <a:pt x="575" y="1637"/>
                    </a:lnTo>
                    <a:lnTo>
                      <a:pt x="559" y="1464"/>
                    </a:lnTo>
                    <a:lnTo>
                      <a:pt x="634" y="1349"/>
                    </a:lnTo>
                    <a:lnTo>
                      <a:pt x="798" y="1398"/>
                    </a:lnTo>
                    <a:lnTo>
                      <a:pt x="832" y="1365"/>
                    </a:lnTo>
                    <a:lnTo>
                      <a:pt x="650" y="1201"/>
                    </a:lnTo>
                    <a:lnTo>
                      <a:pt x="723" y="1128"/>
                    </a:lnTo>
                    <a:lnTo>
                      <a:pt x="536" y="946"/>
                    </a:lnTo>
                    <a:lnTo>
                      <a:pt x="526" y="848"/>
                    </a:lnTo>
                    <a:lnTo>
                      <a:pt x="617" y="840"/>
                    </a:lnTo>
                    <a:lnTo>
                      <a:pt x="782" y="931"/>
                    </a:lnTo>
                    <a:lnTo>
                      <a:pt x="782" y="897"/>
                    </a:lnTo>
                    <a:lnTo>
                      <a:pt x="723" y="814"/>
                    </a:lnTo>
                    <a:lnTo>
                      <a:pt x="526" y="674"/>
                    </a:lnTo>
                    <a:lnTo>
                      <a:pt x="707" y="733"/>
                    </a:lnTo>
                    <a:lnTo>
                      <a:pt x="715" y="567"/>
                    </a:lnTo>
                    <a:lnTo>
                      <a:pt x="674" y="502"/>
                    </a:lnTo>
                    <a:lnTo>
                      <a:pt x="684" y="279"/>
                    </a:lnTo>
                    <a:lnTo>
                      <a:pt x="543" y="74"/>
                    </a:lnTo>
                    <a:lnTo>
                      <a:pt x="395" y="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1902638" y="5511019"/>
                <a:ext cx="21306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453" extrusionOk="0">
                    <a:moveTo>
                      <a:pt x="166" y="0"/>
                    </a:moveTo>
                    <a:lnTo>
                      <a:pt x="34" y="16"/>
                    </a:lnTo>
                    <a:lnTo>
                      <a:pt x="68" y="83"/>
                    </a:lnTo>
                    <a:lnTo>
                      <a:pt x="107" y="115"/>
                    </a:lnTo>
                    <a:lnTo>
                      <a:pt x="42" y="172"/>
                    </a:lnTo>
                    <a:lnTo>
                      <a:pt x="1" y="255"/>
                    </a:lnTo>
                    <a:lnTo>
                      <a:pt x="42" y="379"/>
                    </a:lnTo>
                    <a:lnTo>
                      <a:pt x="125" y="437"/>
                    </a:lnTo>
                    <a:lnTo>
                      <a:pt x="224" y="452"/>
                    </a:lnTo>
                    <a:lnTo>
                      <a:pt x="141" y="330"/>
                    </a:lnTo>
                    <a:lnTo>
                      <a:pt x="224" y="263"/>
                    </a:lnTo>
                    <a:lnTo>
                      <a:pt x="231" y="107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1818151" y="4824283"/>
                <a:ext cx="31867" cy="3563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88" extrusionOk="0">
                    <a:moveTo>
                      <a:pt x="149" y="1"/>
                    </a:moveTo>
                    <a:lnTo>
                      <a:pt x="1" y="84"/>
                    </a:lnTo>
                    <a:lnTo>
                      <a:pt x="89" y="159"/>
                    </a:lnTo>
                    <a:lnTo>
                      <a:pt x="149" y="339"/>
                    </a:lnTo>
                    <a:lnTo>
                      <a:pt x="255" y="388"/>
                    </a:lnTo>
                    <a:lnTo>
                      <a:pt x="346" y="265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1855160" y="4730796"/>
                <a:ext cx="18918" cy="1203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1" extrusionOk="0">
                    <a:moveTo>
                      <a:pt x="65" y="0"/>
                    </a:moveTo>
                    <a:lnTo>
                      <a:pt x="0" y="50"/>
                    </a:lnTo>
                    <a:lnTo>
                      <a:pt x="42" y="131"/>
                    </a:lnTo>
                    <a:lnTo>
                      <a:pt x="206" y="115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1857364" y="4747326"/>
                <a:ext cx="52254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569" h="626" extrusionOk="0">
                    <a:moveTo>
                      <a:pt x="247" y="0"/>
                    </a:moveTo>
                    <a:lnTo>
                      <a:pt x="75" y="59"/>
                    </a:lnTo>
                    <a:lnTo>
                      <a:pt x="0" y="306"/>
                    </a:lnTo>
                    <a:lnTo>
                      <a:pt x="26" y="436"/>
                    </a:lnTo>
                    <a:lnTo>
                      <a:pt x="41" y="626"/>
                    </a:lnTo>
                    <a:lnTo>
                      <a:pt x="156" y="503"/>
                    </a:lnTo>
                    <a:lnTo>
                      <a:pt x="247" y="519"/>
                    </a:lnTo>
                    <a:lnTo>
                      <a:pt x="322" y="561"/>
                    </a:lnTo>
                    <a:lnTo>
                      <a:pt x="428" y="535"/>
                    </a:lnTo>
                    <a:lnTo>
                      <a:pt x="478" y="420"/>
                    </a:lnTo>
                    <a:lnTo>
                      <a:pt x="569" y="288"/>
                    </a:lnTo>
                    <a:lnTo>
                      <a:pt x="436" y="148"/>
                    </a:lnTo>
                    <a:lnTo>
                      <a:pt x="395" y="26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1836977" y="4533536"/>
                <a:ext cx="19010" cy="16071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75" extrusionOk="0">
                    <a:moveTo>
                      <a:pt x="115" y="1"/>
                    </a:moveTo>
                    <a:lnTo>
                      <a:pt x="1" y="58"/>
                    </a:lnTo>
                    <a:lnTo>
                      <a:pt x="141" y="174"/>
                    </a:lnTo>
                    <a:lnTo>
                      <a:pt x="206" y="8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1853507" y="4689287"/>
                <a:ext cx="12949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98" extrusionOk="0">
                    <a:moveTo>
                      <a:pt x="141" y="0"/>
                    </a:moveTo>
                    <a:lnTo>
                      <a:pt x="1" y="99"/>
                    </a:lnTo>
                    <a:lnTo>
                      <a:pt x="50" y="198"/>
                    </a:lnTo>
                    <a:lnTo>
                      <a:pt x="141" y="107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1877108" y="5451327"/>
                <a:ext cx="57305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53" extrusionOk="0">
                    <a:moveTo>
                      <a:pt x="172" y="1"/>
                    </a:moveTo>
                    <a:lnTo>
                      <a:pt x="65" y="25"/>
                    </a:lnTo>
                    <a:lnTo>
                      <a:pt x="148" y="165"/>
                    </a:lnTo>
                    <a:lnTo>
                      <a:pt x="65" y="329"/>
                    </a:lnTo>
                    <a:lnTo>
                      <a:pt x="0" y="404"/>
                    </a:lnTo>
                    <a:lnTo>
                      <a:pt x="73" y="453"/>
                    </a:lnTo>
                    <a:lnTo>
                      <a:pt x="304" y="412"/>
                    </a:lnTo>
                    <a:lnTo>
                      <a:pt x="468" y="396"/>
                    </a:lnTo>
                    <a:lnTo>
                      <a:pt x="484" y="346"/>
                    </a:lnTo>
                    <a:lnTo>
                      <a:pt x="616" y="338"/>
                    </a:lnTo>
                    <a:lnTo>
                      <a:pt x="624" y="248"/>
                    </a:lnTo>
                    <a:lnTo>
                      <a:pt x="385" y="92"/>
                    </a:lnTo>
                    <a:lnTo>
                      <a:pt x="279" y="100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1725123" y="2349167"/>
                <a:ext cx="638437" cy="3406711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37096" extrusionOk="0">
                    <a:moveTo>
                      <a:pt x="1531" y="0"/>
                    </a:moveTo>
                    <a:lnTo>
                      <a:pt x="1448" y="141"/>
                    </a:lnTo>
                    <a:lnTo>
                      <a:pt x="1391" y="289"/>
                    </a:lnTo>
                    <a:lnTo>
                      <a:pt x="1547" y="429"/>
                    </a:lnTo>
                    <a:lnTo>
                      <a:pt x="1481" y="569"/>
                    </a:lnTo>
                    <a:lnTo>
                      <a:pt x="1326" y="668"/>
                    </a:lnTo>
                    <a:lnTo>
                      <a:pt x="1219" y="642"/>
                    </a:lnTo>
                    <a:lnTo>
                      <a:pt x="1037" y="766"/>
                    </a:lnTo>
                    <a:lnTo>
                      <a:pt x="832" y="865"/>
                    </a:lnTo>
                    <a:lnTo>
                      <a:pt x="897" y="930"/>
                    </a:lnTo>
                    <a:lnTo>
                      <a:pt x="915" y="1161"/>
                    </a:lnTo>
                    <a:lnTo>
                      <a:pt x="897" y="1333"/>
                    </a:lnTo>
                    <a:lnTo>
                      <a:pt x="939" y="1572"/>
                    </a:lnTo>
                    <a:lnTo>
                      <a:pt x="1071" y="2190"/>
                    </a:lnTo>
                    <a:lnTo>
                      <a:pt x="1071" y="2418"/>
                    </a:lnTo>
                    <a:lnTo>
                      <a:pt x="1022" y="2592"/>
                    </a:lnTo>
                    <a:lnTo>
                      <a:pt x="931" y="2683"/>
                    </a:lnTo>
                    <a:lnTo>
                      <a:pt x="996" y="3003"/>
                    </a:lnTo>
                    <a:lnTo>
                      <a:pt x="1095" y="3307"/>
                    </a:lnTo>
                    <a:lnTo>
                      <a:pt x="1201" y="3571"/>
                    </a:lnTo>
                    <a:lnTo>
                      <a:pt x="1201" y="4006"/>
                    </a:lnTo>
                    <a:lnTo>
                      <a:pt x="1162" y="4122"/>
                    </a:lnTo>
                    <a:lnTo>
                      <a:pt x="1120" y="4203"/>
                    </a:lnTo>
                    <a:lnTo>
                      <a:pt x="1152" y="4787"/>
                    </a:lnTo>
                    <a:lnTo>
                      <a:pt x="1152" y="4927"/>
                    </a:lnTo>
                    <a:lnTo>
                      <a:pt x="1029" y="5002"/>
                    </a:lnTo>
                    <a:lnTo>
                      <a:pt x="923" y="5075"/>
                    </a:lnTo>
                    <a:lnTo>
                      <a:pt x="939" y="5405"/>
                    </a:lnTo>
                    <a:lnTo>
                      <a:pt x="988" y="5486"/>
                    </a:lnTo>
                    <a:lnTo>
                      <a:pt x="1095" y="5413"/>
                    </a:lnTo>
                    <a:lnTo>
                      <a:pt x="1162" y="5470"/>
                    </a:lnTo>
                    <a:lnTo>
                      <a:pt x="1063" y="5569"/>
                    </a:lnTo>
                    <a:lnTo>
                      <a:pt x="1071" y="6434"/>
                    </a:lnTo>
                    <a:lnTo>
                      <a:pt x="1185" y="6761"/>
                    </a:lnTo>
                    <a:lnTo>
                      <a:pt x="1211" y="7016"/>
                    </a:lnTo>
                    <a:lnTo>
                      <a:pt x="1185" y="7231"/>
                    </a:lnTo>
                    <a:lnTo>
                      <a:pt x="1045" y="7452"/>
                    </a:lnTo>
                    <a:lnTo>
                      <a:pt x="1045" y="7667"/>
                    </a:lnTo>
                    <a:lnTo>
                      <a:pt x="1201" y="7946"/>
                    </a:lnTo>
                    <a:lnTo>
                      <a:pt x="1162" y="8119"/>
                    </a:lnTo>
                    <a:lnTo>
                      <a:pt x="1144" y="8538"/>
                    </a:lnTo>
                    <a:lnTo>
                      <a:pt x="1053" y="8694"/>
                    </a:lnTo>
                    <a:lnTo>
                      <a:pt x="1053" y="8925"/>
                    </a:lnTo>
                    <a:lnTo>
                      <a:pt x="1095" y="9039"/>
                    </a:lnTo>
                    <a:lnTo>
                      <a:pt x="1095" y="9138"/>
                    </a:lnTo>
                    <a:lnTo>
                      <a:pt x="964" y="9353"/>
                    </a:lnTo>
                    <a:lnTo>
                      <a:pt x="947" y="9566"/>
                    </a:lnTo>
                    <a:lnTo>
                      <a:pt x="866" y="9706"/>
                    </a:lnTo>
                    <a:lnTo>
                      <a:pt x="915" y="9969"/>
                    </a:lnTo>
                    <a:lnTo>
                      <a:pt x="881" y="10076"/>
                    </a:lnTo>
                    <a:lnTo>
                      <a:pt x="749" y="10389"/>
                    </a:lnTo>
                    <a:lnTo>
                      <a:pt x="749" y="10520"/>
                    </a:lnTo>
                    <a:lnTo>
                      <a:pt x="897" y="10751"/>
                    </a:lnTo>
                    <a:lnTo>
                      <a:pt x="923" y="10989"/>
                    </a:lnTo>
                    <a:lnTo>
                      <a:pt x="1022" y="11145"/>
                    </a:lnTo>
                    <a:lnTo>
                      <a:pt x="897" y="11228"/>
                    </a:lnTo>
                    <a:lnTo>
                      <a:pt x="832" y="11408"/>
                    </a:lnTo>
                    <a:lnTo>
                      <a:pt x="947" y="11556"/>
                    </a:lnTo>
                    <a:lnTo>
                      <a:pt x="824" y="11696"/>
                    </a:lnTo>
                    <a:lnTo>
                      <a:pt x="708" y="11745"/>
                    </a:lnTo>
                    <a:lnTo>
                      <a:pt x="708" y="11961"/>
                    </a:lnTo>
                    <a:lnTo>
                      <a:pt x="741" y="12140"/>
                    </a:lnTo>
                    <a:lnTo>
                      <a:pt x="757" y="12322"/>
                    </a:lnTo>
                    <a:lnTo>
                      <a:pt x="947" y="12815"/>
                    </a:lnTo>
                    <a:lnTo>
                      <a:pt x="947" y="13086"/>
                    </a:lnTo>
                    <a:lnTo>
                      <a:pt x="873" y="13177"/>
                    </a:lnTo>
                    <a:lnTo>
                      <a:pt x="889" y="13325"/>
                    </a:lnTo>
                    <a:lnTo>
                      <a:pt x="1063" y="13579"/>
                    </a:lnTo>
                    <a:lnTo>
                      <a:pt x="1079" y="13868"/>
                    </a:lnTo>
                    <a:lnTo>
                      <a:pt x="1022" y="14073"/>
                    </a:lnTo>
                    <a:lnTo>
                      <a:pt x="1029" y="14156"/>
                    </a:lnTo>
                    <a:lnTo>
                      <a:pt x="1071" y="14296"/>
                    </a:lnTo>
                    <a:lnTo>
                      <a:pt x="1045" y="14428"/>
                    </a:lnTo>
                    <a:lnTo>
                      <a:pt x="1004" y="14566"/>
                    </a:lnTo>
                    <a:lnTo>
                      <a:pt x="1053" y="14649"/>
                    </a:lnTo>
                    <a:lnTo>
                      <a:pt x="1235" y="14904"/>
                    </a:lnTo>
                    <a:lnTo>
                      <a:pt x="1260" y="15052"/>
                    </a:lnTo>
                    <a:lnTo>
                      <a:pt x="1170" y="15192"/>
                    </a:lnTo>
                    <a:lnTo>
                      <a:pt x="1045" y="15275"/>
                    </a:lnTo>
                    <a:lnTo>
                      <a:pt x="931" y="15504"/>
                    </a:lnTo>
                    <a:lnTo>
                      <a:pt x="931" y="15579"/>
                    </a:lnTo>
                    <a:lnTo>
                      <a:pt x="996" y="15652"/>
                    </a:lnTo>
                    <a:lnTo>
                      <a:pt x="939" y="15849"/>
                    </a:lnTo>
                    <a:lnTo>
                      <a:pt x="840" y="15958"/>
                    </a:lnTo>
                    <a:lnTo>
                      <a:pt x="840" y="16096"/>
                    </a:lnTo>
                    <a:lnTo>
                      <a:pt x="816" y="16343"/>
                    </a:lnTo>
                    <a:lnTo>
                      <a:pt x="749" y="16483"/>
                    </a:lnTo>
                    <a:lnTo>
                      <a:pt x="757" y="16631"/>
                    </a:lnTo>
                    <a:lnTo>
                      <a:pt x="718" y="16706"/>
                    </a:lnTo>
                    <a:lnTo>
                      <a:pt x="700" y="16911"/>
                    </a:lnTo>
                    <a:lnTo>
                      <a:pt x="601" y="17010"/>
                    </a:lnTo>
                    <a:lnTo>
                      <a:pt x="619" y="17101"/>
                    </a:lnTo>
                    <a:lnTo>
                      <a:pt x="676" y="17192"/>
                    </a:lnTo>
                    <a:lnTo>
                      <a:pt x="577" y="17348"/>
                    </a:lnTo>
                    <a:lnTo>
                      <a:pt x="569" y="17569"/>
                    </a:lnTo>
                    <a:lnTo>
                      <a:pt x="552" y="17709"/>
                    </a:lnTo>
                    <a:lnTo>
                      <a:pt x="437" y="17784"/>
                    </a:lnTo>
                    <a:lnTo>
                      <a:pt x="437" y="17940"/>
                    </a:lnTo>
                    <a:lnTo>
                      <a:pt x="380" y="18039"/>
                    </a:lnTo>
                    <a:lnTo>
                      <a:pt x="372" y="18161"/>
                    </a:lnTo>
                    <a:lnTo>
                      <a:pt x="421" y="18301"/>
                    </a:lnTo>
                    <a:lnTo>
                      <a:pt x="429" y="18465"/>
                    </a:lnTo>
                    <a:lnTo>
                      <a:pt x="339" y="18605"/>
                    </a:lnTo>
                    <a:lnTo>
                      <a:pt x="240" y="18613"/>
                    </a:lnTo>
                    <a:lnTo>
                      <a:pt x="141" y="18540"/>
                    </a:lnTo>
                    <a:lnTo>
                      <a:pt x="17" y="18564"/>
                    </a:lnTo>
                    <a:lnTo>
                      <a:pt x="1" y="18672"/>
                    </a:lnTo>
                    <a:lnTo>
                      <a:pt x="35" y="18844"/>
                    </a:lnTo>
                    <a:lnTo>
                      <a:pt x="35" y="19099"/>
                    </a:lnTo>
                    <a:lnTo>
                      <a:pt x="149" y="19264"/>
                    </a:lnTo>
                    <a:lnTo>
                      <a:pt x="331" y="19412"/>
                    </a:lnTo>
                    <a:lnTo>
                      <a:pt x="354" y="19584"/>
                    </a:lnTo>
                    <a:lnTo>
                      <a:pt x="323" y="19807"/>
                    </a:lnTo>
                    <a:lnTo>
                      <a:pt x="577" y="20241"/>
                    </a:lnTo>
                    <a:lnTo>
                      <a:pt x="619" y="20366"/>
                    </a:lnTo>
                    <a:lnTo>
                      <a:pt x="725" y="20457"/>
                    </a:lnTo>
                    <a:lnTo>
                      <a:pt x="725" y="20735"/>
                    </a:lnTo>
                    <a:lnTo>
                      <a:pt x="650" y="21106"/>
                    </a:lnTo>
                    <a:lnTo>
                      <a:pt x="585" y="21155"/>
                    </a:lnTo>
                    <a:lnTo>
                      <a:pt x="619" y="21270"/>
                    </a:lnTo>
                    <a:lnTo>
                      <a:pt x="585" y="21376"/>
                    </a:lnTo>
                    <a:lnTo>
                      <a:pt x="528" y="21345"/>
                    </a:lnTo>
                    <a:lnTo>
                      <a:pt x="437" y="21353"/>
                    </a:lnTo>
                    <a:lnTo>
                      <a:pt x="380" y="21501"/>
                    </a:lnTo>
                    <a:lnTo>
                      <a:pt x="421" y="21657"/>
                    </a:lnTo>
                    <a:lnTo>
                      <a:pt x="528" y="21748"/>
                    </a:lnTo>
                    <a:lnTo>
                      <a:pt x="445" y="22093"/>
                    </a:lnTo>
                    <a:lnTo>
                      <a:pt x="471" y="22241"/>
                    </a:lnTo>
                    <a:lnTo>
                      <a:pt x="396" y="22332"/>
                    </a:lnTo>
                    <a:lnTo>
                      <a:pt x="487" y="22413"/>
                    </a:lnTo>
                    <a:lnTo>
                      <a:pt x="445" y="22521"/>
                    </a:lnTo>
                    <a:lnTo>
                      <a:pt x="412" y="22579"/>
                    </a:lnTo>
                    <a:lnTo>
                      <a:pt x="461" y="22660"/>
                    </a:lnTo>
                    <a:lnTo>
                      <a:pt x="725" y="23064"/>
                    </a:lnTo>
                    <a:lnTo>
                      <a:pt x="798" y="23137"/>
                    </a:lnTo>
                    <a:lnTo>
                      <a:pt x="856" y="23262"/>
                    </a:lnTo>
                    <a:lnTo>
                      <a:pt x="1095" y="23368"/>
                    </a:lnTo>
                    <a:lnTo>
                      <a:pt x="1333" y="23301"/>
                    </a:lnTo>
                    <a:lnTo>
                      <a:pt x="1341" y="23072"/>
                    </a:lnTo>
                    <a:lnTo>
                      <a:pt x="1375" y="23023"/>
                    </a:lnTo>
                    <a:lnTo>
                      <a:pt x="1531" y="23031"/>
                    </a:lnTo>
                    <a:lnTo>
                      <a:pt x="1655" y="23179"/>
                    </a:lnTo>
                    <a:lnTo>
                      <a:pt x="1705" y="23145"/>
                    </a:lnTo>
                    <a:lnTo>
                      <a:pt x="1811" y="23129"/>
                    </a:lnTo>
                    <a:lnTo>
                      <a:pt x="1811" y="23129"/>
                    </a:lnTo>
                    <a:lnTo>
                      <a:pt x="1728" y="23252"/>
                    </a:lnTo>
                    <a:lnTo>
                      <a:pt x="1556" y="23418"/>
                    </a:lnTo>
                    <a:lnTo>
                      <a:pt x="1556" y="23524"/>
                    </a:lnTo>
                    <a:lnTo>
                      <a:pt x="1687" y="23581"/>
                    </a:lnTo>
                    <a:lnTo>
                      <a:pt x="1785" y="23524"/>
                    </a:lnTo>
                    <a:lnTo>
                      <a:pt x="1803" y="23647"/>
                    </a:lnTo>
                    <a:lnTo>
                      <a:pt x="1819" y="23935"/>
                    </a:lnTo>
                    <a:lnTo>
                      <a:pt x="1902" y="24026"/>
                    </a:lnTo>
                    <a:lnTo>
                      <a:pt x="1860" y="24067"/>
                    </a:lnTo>
                    <a:lnTo>
                      <a:pt x="1778" y="23984"/>
                    </a:lnTo>
                    <a:lnTo>
                      <a:pt x="1720" y="23844"/>
                    </a:lnTo>
                    <a:lnTo>
                      <a:pt x="1622" y="23804"/>
                    </a:lnTo>
                    <a:lnTo>
                      <a:pt x="1572" y="23893"/>
                    </a:lnTo>
                    <a:lnTo>
                      <a:pt x="1588" y="23976"/>
                    </a:lnTo>
                    <a:lnTo>
                      <a:pt x="1744" y="24091"/>
                    </a:lnTo>
                    <a:lnTo>
                      <a:pt x="1770" y="24174"/>
                    </a:lnTo>
                    <a:lnTo>
                      <a:pt x="1663" y="24207"/>
                    </a:lnTo>
                    <a:lnTo>
                      <a:pt x="1596" y="24264"/>
                    </a:lnTo>
                    <a:lnTo>
                      <a:pt x="1606" y="24470"/>
                    </a:lnTo>
                    <a:lnTo>
                      <a:pt x="1744" y="24602"/>
                    </a:lnTo>
                    <a:lnTo>
                      <a:pt x="1622" y="24742"/>
                    </a:lnTo>
                    <a:lnTo>
                      <a:pt x="1606" y="24857"/>
                    </a:lnTo>
                    <a:lnTo>
                      <a:pt x="1663" y="24906"/>
                    </a:lnTo>
                    <a:lnTo>
                      <a:pt x="1523" y="25062"/>
                    </a:lnTo>
                    <a:lnTo>
                      <a:pt x="1547" y="25145"/>
                    </a:lnTo>
                    <a:lnTo>
                      <a:pt x="1728" y="25259"/>
                    </a:lnTo>
                    <a:lnTo>
                      <a:pt x="1679" y="25392"/>
                    </a:lnTo>
                    <a:lnTo>
                      <a:pt x="1645" y="25597"/>
                    </a:lnTo>
                    <a:lnTo>
                      <a:pt x="1547" y="25719"/>
                    </a:lnTo>
                    <a:lnTo>
                      <a:pt x="1539" y="25828"/>
                    </a:lnTo>
                    <a:lnTo>
                      <a:pt x="1622" y="25909"/>
                    </a:lnTo>
                    <a:lnTo>
                      <a:pt x="1785" y="25917"/>
                    </a:lnTo>
                    <a:lnTo>
                      <a:pt x="1884" y="26015"/>
                    </a:lnTo>
                    <a:lnTo>
                      <a:pt x="1902" y="26140"/>
                    </a:lnTo>
                    <a:lnTo>
                      <a:pt x="2050" y="26163"/>
                    </a:lnTo>
                    <a:lnTo>
                      <a:pt x="2115" y="26262"/>
                    </a:lnTo>
                    <a:lnTo>
                      <a:pt x="2099" y="26527"/>
                    </a:lnTo>
                    <a:lnTo>
                      <a:pt x="1975" y="26706"/>
                    </a:lnTo>
                    <a:lnTo>
                      <a:pt x="1762" y="26838"/>
                    </a:lnTo>
                    <a:lnTo>
                      <a:pt x="1663" y="26838"/>
                    </a:lnTo>
                    <a:lnTo>
                      <a:pt x="1645" y="27002"/>
                    </a:lnTo>
                    <a:lnTo>
                      <a:pt x="1712" y="27176"/>
                    </a:lnTo>
                    <a:lnTo>
                      <a:pt x="1655" y="27259"/>
                    </a:lnTo>
                    <a:lnTo>
                      <a:pt x="1663" y="27358"/>
                    </a:lnTo>
                    <a:lnTo>
                      <a:pt x="1728" y="27397"/>
                    </a:lnTo>
                    <a:lnTo>
                      <a:pt x="1606" y="27545"/>
                    </a:lnTo>
                    <a:lnTo>
                      <a:pt x="1515" y="27802"/>
                    </a:lnTo>
                    <a:lnTo>
                      <a:pt x="1507" y="27981"/>
                    </a:lnTo>
                    <a:lnTo>
                      <a:pt x="1596" y="28031"/>
                    </a:lnTo>
                    <a:lnTo>
                      <a:pt x="1556" y="28122"/>
                    </a:lnTo>
                    <a:lnTo>
                      <a:pt x="1547" y="28433"/>
                    </a:lnTo>
                    <a:lnTo>
                      <a:pt x="1432" y="28493"/>
                    </a:lnTo>
                    <a:lnTo>
                      <a:pt x="1399" y="28656"/>
                    </a:lnTo>
                    <a:lnTo>
                      <a:pt x="1341" y="28558"/>
                    </a:lnTo>
                    <a:lnTo>
                      <a:pt x="1399" y="28483"/>
                    </a:lnTo>
                    <a:lnTo>
                      <a:pt x="1448" y="28220"/>
                    </a:lnTo>
                    <a:lnTo>
                      <a:pt x="1424" y="28080"/>
                    </a:lnTo>
                    <a:lnTo>
                      <a:pt x="1458" y="27999"/>
                    </a:lnTo>
                    <a:lnTo>
                      <a:pt x="1383" y="27973"/>
                    </a:lnTo>
                    <a:lnTo>
                      <a:pt x="1170" y="28049"/>
                    </a:lnTo>
                    <a:lnTo>
                      <a:pt x="1014" y="28155"/>
                    </a:lnTo>
                    <a:lnTo>
                      <a:pt x="923" y="28137"/>
                    </a:lnTo>
                    <a:lnTo>
                      <a:pt x="931" y="28072"/>
                    </a:lnTo>
                    <a:lnTo>
                      <a:pt x="1079" y="28015"/>
                    </a:lnTo>
                    <a:lnTo>
                      <a:pt x="1177" y="27940"/>
                    </a:lnTo>
                    <a:lnTo>
                      <a:pt x="1177" y="27719"/>
                    </a:lnTo>
                    <a:lnTo>
                      <a:pt x="1120" y="27677"/>
                    </a:lnTo>
                    <a:lnTo>
                      <a:pt x="947" y="27735"/>
                    </a:lnTo>
                    <a:lnTo>
                      <a:pt x="658" y="27752"/>
                    </a:lnTo>
                    <a:lnTo>
                      <a:pt x="560" y="27719"/>
                    </a:lnTo>
                    <a:lnTo>
                      <a:pt x="445" y="27752"/>
                    </a:lnTo>
                    <a:lnTo>
                      <a:pt x="445" y="27841"/>
                    </a:lnTo>
                    <a:lnTo>
                      <a:pt x="528" y="28015"/>
                    </a:lnTo>
                    <a:lnTo>
                      <a:pt x="585" y="28023"/>
                    </a:lnTo>
                    <a:lnTo>
                      <a:pt x="619" y="28155"/>
                    </a:lnTo>
                    <a:lnTo>
                      <a:pt x="520" y="28171"/>
                    </a:lnTo>
                    <a:lnTo>
                      <a:pt x="461" y="28327"/>
                    </a:lnTo>
                    <a:lnTo>
                      <a:pt x="354" y="28410"/>
                    </a:lnTo>
                    <a:lnTo>
                      <a:pt x="289" y="28550"/>
                    </a:lnTo>
                    <a:lnTo>
                      <a:pt x="76" y="28664"/>
                    </a:lnTo>
                    <a:lnTo>
                      <a:pt x="66" y="28789"/>
                    </a:lnTo>
                    <a:lnTo>
                      <a:pt x="289" y="29043"/>
                    </a:lnTo>
                    <a:lnTo>
                      <a:pt x="421" y="29059"/>
                    </a:lnTo>
                    <a:lnTo>
                      <a:pt x="494" y="28976"/>
                    </a:lnTo>
                    <a:lnTo>
                      <a:pt x="487" y="28878"/>
                    </a:lnTo>
                    <a:lnTo>
                      <a:pt x="339" y="28828"/>
                    </a:lnTo>
                    <a:lnTo>
                      <a:pt x="313" y="28747"/>
                    </a:lnTo>
                    <a:lnTo>
                      <a:pt x="396" y="28599"/>
                    </a:lnTo>
                    <a:lnTo>
                      <a:pt x="601" y="28574"/>
                    </a:lnTo>
                    <a:lnTo>
                      <a:pt x="643" y="28524"/>
                    </a:lnTo>
                    <a:lnTo>
                      <a:pt x="684" y="28714"/>
                    </a:lnTo>
                    <a:lnTo>
                      <a:pt x="832" y="28812"/>
                    </a:lnTo>
                    <a:lnTo>
                      <a:pt x="1022" y="28812"/>
                    </a:lnTo>
                    <a:lnTo>
                      <a:pt x="1095" y="28722"/>
                    </a:lnTo>
                    <a:lnTo>
                      <a:pt x="1201" y="28771"/>
                    </a:lnTo>
                    <a:lnTo>
                      <a:pt x="1260" y="28862"/>
                    </a:lnTo>
                    <a:lnTo>
                      <a:pt x="1474" y="28968"/>
                    </a:lnTo>
                    <a:lnTo>
                      <a:pt x="1556" y="29067"/>
                    </a:lnTo>
                    <a:lnTo>
                      <a:pt x="1466" y="29085"/>
                    </a:lnTo>
                    <a:lnTo>
                      <a:pt x="1424" y="29166"/>
                    </a:lnTo>
                    <a:lnTo>
                      <a:pt x="1497" y="29264"/>
                    </a:lnTo>
                    <a:lnTo>
                      <a:pt x="1399" y="29332"/>
                    </a:lnTo>
                    <a:lnTo>
                      <a:pt x="1333" y="29446"/>
                    </a:lnTo>
                    <a:lnTo>
                      <a:pt x="1399" y="29545"/>
                    </a:lnTo>
                    <a:lnTo>
                      <a:pt x="1547" y="29636"/>
                    </a:lnTo>
                    <a:lnTo>
                      <a:pt x="1523" y="29685"/>
                    </a:lnTo>
                    <a:lnTo>
                      <a:pt x="1375" y="29618"/>
                    </a:lnTo>
                    <a:lnTo>
                      <a:pt x="1318" y="29545"/>
                    </a:lnTo>
                    <a:lnTo>
                      <a:pt x="1227" y="29553"/>
                    </a:lnTo>
                    <a:lnTo>
                      <a:pt x="1219" y="29685"/>
                    </a:lnTo>
                    <a:lnTo>
                      <a:pt x="1341" y="29799"/>
                    </a:lnTo>
                    <a:lnTo>
                      <a:pt x="1399" y="29914"/>
                    </a:lnTo>
                    <a:lnTo>
                      <a:pt x="1622" y="29947"/>
                    </a:lnTo>
                    <a:lnTo>
                      <a:pt x="1835" y="29833"/>
                    </a:lnTo>
                    <a:lnTo>
                      <a:pt x="1926" y="29924"/>
                    </a:lnTo>
                    <a:lnTo>
                      <a:pt x="2009" y="29924"/>
                    </a:lnTo>
                    <a:lnTo>
                      <a:pt x="2149" y="29857"/>
                    </a:lnTo>
                    <a:lnTo>
                      <a:pt x="2089" y="29963"/>
                    </a:lnTo>
                    <a:lnTo>
                      <a:pt x="2115" y="30030"/>
                    </a:lnTo>
                    <a:lnTo>
                      <a:pt x="2066" y="30062"/>
                    </a:lnTo>
                    <a:lnTo>
                      <a:pt x="1918" y="30072"/>
                    </a:lnTo>
                    <a:lnTo>
                      <a:pt x="1876" y="30129"/>
                    </a:lnTo>
                    <a:lnTo>
                      <a:pt x="1762" y="30038"/>
                    </a:lnTo>
                    <a:lnTo>
                      <a:pt x="1507" y="30103"/>
                    </a:lnTo>
                    <a:lnTo>
                      <a:pt x="1448" y="30220"/>
                    </a:lnTo>
                    <a:lnTo>
                      <a:pt x="1481" y="30309"/>
                    </a:lnTo>
                    <a:lnTo>
                      <a:pt x="1637" y="30407"/>
                    </a:lnTo>
                    <a:lnTo>
                      <a:pt x="1671" y="30548"/>
                    </a:lnTo>
                    <a:lnTo>
                      <a:pt x="1811" y="30581"/>
                    </a:lnTo>
                    <a:lnTo>
                      <a:pt x="1934" y="30516"/>
                    </a:lnTo>
                    <a:lnTo>
                      <a:pt x="1918" y="30605"/>
                    </a:lnTo>
                    <a:lnTo>
                      <a:pt x="1793" y="30729"/>
                    </a:lnTo>
                    <a:lnTo>
                      <a:pt x="1793" y="30812"/>
                    </a:lnTo>
                    <a:lnTo>
                      <a:pt x="1819" y="30877"/>
                    </a:lnTo>
                    <a:lnTo>
                      <a:pt x="1770" y="30976"/>
                    </a:lnTo>
                    <a:lnTo>
                      <a:pt x="1687" y="30984"/>
                    </a:lnTo>
                    <a:lnTo>
                      <a:pt x="1671" y="31090"/>
                    </a:lnTo>
                    <a:lnTo>
                      <a:pt x="1770" y="31485"/>
                    </a:lnTo>
                    <a:lnTo>
                      <a:pt x="1860" y="31602"/>
                    </a:lnTo>
                    <a:lnTo>
                      <a:pt x="1853" y="31789"/>
                    </a:lnTo>
                    <a:lnTo>
                      <a:pt x="1941" y="31947"/>
                    </a:lnTo>
                    <a:lnTo>
                      <a:pt x="2074" y="32004"/>
                    </a:lnTo>
                    <a:lnTo>
                      <a:pt x="2074" y="31724"/>
                    </a:lnTo>
                    <a:lnTo>
                      <a:pt x="2164" y="31420"/>
                    </a:lnTo>
                    <a:lnTo>
                      <a:pt x="2271" y="31337"/>
                    </a:lnTo>
                    <a:lnTo>
                      <a:pt x="2313" y="31412"/>
                    </a:lnTo>
                    <a:lnTo>
                      <a:pt x="2237" y="31420"/>
                    </a:lnTo>
                    <a:lnTo>
                      <a:pt x="2139" y="31765"/>
                    </a:lnTo>
                    <a:lnTo>
                      <a:pt x="2157" y="31856"/>
                    </a:lnTo>
                    <a:lnTo>
                      <a:pt x="2279" y="31937"/>
                    </a:lnTo>
                    <a:lnTo>
                      <a:pt x="2386" y="31929"/>
                    </a:lnTo>
                    <a:lnTo>
                      <a:pt x="2346" y="31971"/>
                    </a:lnTo>
                    <a:lnTo>
                      <a:pt x="2157" y="32012"/>
                    </a:lnTo>
                    <a:lnTo>
                      <a:pt x="2009" y="32144"/>
                    </a:lnTo>
                    <a:lnTo>
                      <a:pt x="2032" y="32225"/>
                    </a:lnTo>
                    <a:lnTo>
                      <a:pt x="2001" y="32381"/>
                    </a:lnTo>
                    <a:lnTo>
                      <a:pt x="2001" y="32522"/>
                    </a:lnTo>
                    <a:lnTo>
                      <a:pt x="1918" y="32579"/>
                    </a:lnTo>
                    <a:lnTo>
                      <a:pt x="1853" y="32727"/>
                    </a:lnTo>
                    <a:lnTo>
                      <a:pt x="1860" y="32835"/>
                    </a:lnTo>
                    <a:lnTo>
                      <a:pt x="2089" y="32999"/>
                    </a:lnTo>
                    <a:lnTo>
                      <a:pt x="2403" y="33064"/>
                    </a:lnTo>
                    <a:lnTo>
                      <a:pt x="2534" y="33163"/>
                    </a:lnTo>
                    <a:lnTo>
                      <a:pt x="2510" y="33238"/>
                    </a:lnTo>
                    <a:lnTo>
                      <a:pt x="2435" y="33246"/>
                    </a:lnTo>
                    <a:lnTo>
                      <a:pt x="2484" y="33402"/>
                    </a:lnTo>
                    <a:lnTo>
                      <a:pt x="2543" y="33485"/>
                    </a:lnTo>
                    <a:lnTo>
                      <a:pt x="2674" y="33337"/>
                    </a:lnTo>
                    <a:lnTo>
                      <a:pt x="2666" y="33459"/>
                    </a:lnTo>
                    <a:lnTo>
                      <a:pt x="2632" y="33558"/>
                    </a:lnTo>
                    <a:lnTo>
                      <a:pt x="2502" y="33607"/>
                    </a:lnTo>
                    <a:lnTo>
                      <a:pt x="2403" y="33739"/>
                    </a:lnTo>
                    <a:lnTo>
                      <a:pt x="2484" y="33789"/>
                    </a:lnTo>
                    <a:lnTo>
                      <a:pt x="2609" y="33789"/>
                    </a:lnTo>
                    <a:lnTo>
                      <a:pt x="2609" y="33895"/>
                    </a:lnTo>
                    <a:lnTo>
                      <a:pt x="2731" y="34043"/>
                    </a:lnTo>
                    <a:lnTo>
                      <a:pt x="2814" y="34036"/>
                    </a:lnTo>
                    <a:lnTo>
                      <a:pt x="2905" y="33945"/>
                    </a:lnTo>
                    <a:lnTo>
                      <a:pt x="2889" y="34101"/>
                    </a:lnTo>
                    <a:lnTo>
                      <a:pt x="2938" y="34257"/>
                    </a:lnTo>
                    <a:lnTo>
                      <a:pt x="2855" y="34257"/>
                    </a:lnTo>
                    <a:lnTo>
                      <a:pt x="2790" y="34199"/>
                    </a:lnTo>
                    <a:lnTo>
                      <a:pt x="2707" y="34217"/>
                    </a:lnTo>
                    <a:lnTo>
                      <a:pt x="2674" y="34316"/>
                    </a:lnTo>
                    <a:lnTo>
                      <a:pt x="2822" y="34488"/>
                    </a:lnTo>
                    <a:lnTo>
                      <a:pt x="2879" y="34513"/>
                    </a:lnTo>
                    <a:lnTo>
                      <a:pt x="2928" y="34685"/>
                    </a:lnTo>
                    <a:lnTo>
                      <a:pt x="3003" y="34776"/>
                    </a:lnTo>
                    <a:lnTo>
                      <a:pt x="3144" y="34908"/>
                    </a:lnTo>
                    <a:lnTo>
                      <a:pt x="3258" y="34890"/>
                    </a:lnTo>
                    <a:lnTo>
                      <a:pt x="3185" y="34669"/>
                    </a:lnTo>
                    <a:lnTo>
                      <a:pt x="3217" y="34578"/>
                    </a:lnTo>
                    <a:lnTo>
                      <a:pt x="3175" y="34446"/>
                    </a:lnTo>
                    <a:lnTo>
                      <a:pt x="3315" y="34545"/>
                    </a:lnTo>
                    <a:lnTo>
                      <a:pt x="3341" y="34677"/>
                    </a:lnTo>
                    <a:lnTo>
                      <a:pt x="3432" y="34809"/>
                    </a:lnTo>
                    <a:lnTo>
                      <a:pt x="3489" y="34644"/>
                    </a:lnTo>
                    <a:lnTo>
                      <a:pt x="3596" y="34545"/>
                    </a:lnTo>
                    <a:lnTo>
                      <a:pt x="3588" y="34438"/>
                    </a:lnTo>
                    <a:lnTo>
                      <a:pt x="3481" y="34397"/>
                    </a:lnTo>
                    <a:lnTo>
                      <a:pt x="3284" y="34373"/>
                    </a:lnTo>
                    <a:lnTo>
                      <a:pt x="3284" y="34306"/>
                    </a:lnTo>
                    <a:lnTo>
                      <a:pt x="3406" y="34306"/>
                    </a:lnTo>
                    <a:lnTo>
                      <a:pt x="3669" y="34381"/>
                    </a:lnTo>
                    <a:lnTo>
                      <a:pt x="3710" y="34446"/>
                    </a:lnTo>
                    <a:lnTo>
                      <a:pt x="3884" y="34446"/>
                    </a:lnTo>
                    <a:lnTo>
                      <a:pt x="3842" y="34316"/>
                    </a:lnTo>
                    <a:lnTo>
                      <a:pt x="3678" y="34233"/>
                    </a:lnTo>
                    <a:lnTo>
                      <a:pt x="3382" y="34207"/>
                    </a:lnTo>
                    <a:lnTo>
                      <a:pt x="3373" y="34142"/>
                    </a:lnTo>
                    <a:lnTo>
                      <a:pt x="3463" y="34101"/>
                    </a:lnTo>
                    <a:lnTo>
                      <a:pt x="3718" y="34199"/>
                    </a:lnTo>
                    <a:lnTo>
                      <a:pt x="3982" y="34347"/>
                    </a:lnTo>
                    <a:lnTo>
                      <a:pt x="4024" y="34545"/>
                    </a:lnTo>
                    <a:lnTo>
                      <a:pt x="3915" y="34661"/>
                    </a:lnTo>
                    <a:lnTo>
                      <a:pt x="3907" y="34792"/>
                    </a:lnTo>
                    <a:lnTo>
                      <a:pt x="4014" y="35015"/>
                    </a:lnTo>
                    <a:lnTo>
                      <a:pt x="4006" y="35129"/>
                    </a:lnTo>
                    <a:lnTo>
                      <a:pt x="3884" y="35220"/>
                    </a:lnTo>
                    <a:lnTo>
                      <a:pt x="3884" y="35220"/>
                    </a:lnTo>
                    <a:lnTo>
                      <a:pt x="3949" y="35030"/>
                    </a:lnTo>
                    <a:lnTo>
                      <a:pt x="3834" y="34760"/>
                    </a:lnTo>
                    <a:lnTo>
                      <a:pt x="3718" y="34661"/>
                    </a:lnTo>
                    <a:lnTo>
                      <a:pt x="3653" y="34768"/>
                    </a:lnTo>
                    <a:lnTo>
                      <a:pt x="3645" y="34898"/>
                    </a:lnTo>
                    <a:lnTo>
                      <a:pt x="3710" y="34997"/>
                    </a:lnTo>
                    <a:lnTo>
                      <a:pt x="3645" y="35121"/>
                    </a:lnTo>
                    <a:lnTo>
                      <a:pt x="3596" y="35056"/>
                    </a:lnTo>
                    <a:lnTo>
                      <a:pt x="3554" y="34924"/>
                    </a:lnTo>
                    <a:lnTo>
                      <a:pt x="3471" y="34924"/>
                    </a:lnTo>
                    <a:lnTo>
                      <a:pt x="3341" y="35015"/>
                    </a:lnTo>
                    <a:lnTo>
                      <a:pt x="3159" y="35015"/>
                    </a:lnTo>
                    <a:lnTo>
                      <a:pt x="3003" y="35072"/>
                    </a:lnTo>
                    <a:lnTo>
                      <a:pt x="3144" y="35178"/>
                    </a:lnTo>
                    <a:lnTo>
                      <a:pt x="3159" y="35376"/>
                    </a:lnTo>
                    <a:lnTo>
                      <a:pt x="3224" y="35500"/>
                    </a:lnTo>
                    <a:lnTo>
                      <a:pt x="3250" y="35599"/>
                    </a:lnTo>
                    <a:lnTo>
                      <a:pt x="3201" y="35688"/>
                    </a:lnTo>
                    <a:lnTo>
                      <a:pt x="3234" y="35737"/>
                    </a:lnTo>
                    <a:lnTo>
                      <a:pt x="3341" y="35763"/>
                    </a:lnTo>
                    <a:lnTo>
                      <a:pt x="3406" y="35631"/>
                    </a:lnTo>
                    <a:lnTo>
                      <a:pt x="3481" y="35680"/>
                    </a:lnTo>
                    <a:lnTo>
                      <a:pt x="3603" y="35721"/>
                    </a:lnTo>
                    <a:lnTo>
                      <a:pt x="3603" y="35771"/>
                    </a:lnTo>
                    <a:lnTo>
                      <a:pt x="3489" y="35820"/>
                    </a:lnTo>
                    <a:lnTo>
                      <a:pt x="3373" y="35919"/>
                    </a:lnTo>
                    <a:lnTo>
                      <a:pt x="3406" y="36010"/>
                    </a:lnTo>
                    <a:lnTo>
                      <a:pt x="3603" y="36025"/>
                    </a:lnTo>
                    <a:lnTo>
                      <a:pt x="3827" y="36150"/>
                    </a:lnTo>
                    <a:lnTo>
                      <a:pt x="3907" y="36116"/>
                    </a:lnTo>
                    <a:lnTo>
                      <a:pt x="3975" y="36017"/>
                    </a:lnTo>
                    <a:lnTo>
                      <a:pt x="3907" y="35854"/>
                    </a:lnTo>
                    <a:lnTo>
                      <a:pt x="3957" y="35721"/>
                    </a:lnTo>
                    <a:lnTo>
                      <a:pt x="3907" y="35599"/>
                    </a:lnTo>
                    <a:lnTo>
                      <a:pt x="3842" y="35631"/>
                    </a:lnTo>
                    <a:lnTo>
                      <a:pt x="3728" y="35615"/>
                    </a:lnTo>
                    <a:lnTo>
                      <a:pt x="3767" y="35565"/>
                    </a:lnTo>
                    <a:lnTo>
                      <a:pt x="3858" y="35500"/>
                    </a:lnTo>
                    <a:lnTo>
                      <a:pt x="3858" y="35409"/>
                    </a:lnTo>
                    <a:lnTo>
                      <a:pt x="3925" y="35368"/>
                    </a:lnTo>
                    <a:lnTo>
                      <a:pt x="4105" y="35433"/>
                    </a:lnTo>
                    <a:lnTo>
                      <a:pt x="4188" y="35376"/>
                    </a:lnTo>
                    <a:lnTo>
                      <a:pt x="4221" y="35467"/>
                    </a:lnTo>
                    <a:lnTo>
                      <a:pt x="4302" y="35500"/>
                    </a:lnTo>
                    <a:lnTo>
                      <a:pt x="4344" y="35425"/>
                    </a:lnTo>
                    <a:lnTo>
                      <a:pt x="4500" y="35384"/>
                    </a:lnTo>
                    <a:lnTo>
                      <a:pt x="4648" y="35433"/>
                    </a:lnTo>
                    <a:lnTo>
                      <a:pt x="4804" y="35417"/>
                    </a:lnTo>
                    <a:lnTo>
                      <a:pt x="4952" y="35425"/>
                    </a:lnTo>
                    <a:lnTo>
                      <a:pt x="4962" y="35482"/>
                    </a:lnTo>
                    <a:lnTo>
                      <a:pt x="4879" y="35524"/>
                    </a:lnTo>
                    <a:lnTo>
                      <a:pt x="4804" y="35631"/>
                    </a:lnTo>
                    <a:lnTo>
                      <a:pt x="4705" y="35607"/>
                    </a:lnTo>
                    <a:lnTo>
                      <a:pt x="4606" y="35524"/>
                    </a:lnTo>
                    <a:lnTo>
                      <a:pt x="4500" y="35557"/>
                    </a:lnTo>
                    <a:lnTo>
                      <a:pt x="4237" y="35786"/>
                    </a:lnTo>
                    <a:lnTo>
                      <a:pt x="4180" y="35796"/>
                    </a:lnTo>
                    <a:lnTo>
                      <a:pt x="4105" y="35779"/>
                    </a:lnTo>
                    <a:lnTo>
                      <a:pt x="4006" y="35885"/>
                    </a:lnTo>
                    <a:lnTo>
                      <a:pt x="4032" y="35984"/>
                    </a:lnTo>
                    <a:lnTo>
                      <a:pt x="3975" y="36092"/>
                    </a:lnTo>
                    <a:lnTo>
                      <a:pt x="3933" y="36158"/>
                    </a:lnTo>
                    <a:lnTo>
                      <a:pt x="3941" y="36215"/>
                    </a:lnTo>
                    <a:lnTo>
                      <a:pt x="4006" y="36264"/>
                    </a:lnTo>
                    <a:lnTo>
                      <a:pt x="3949" y="36339"/>
                    </a:lnTo>
                    <a:lnTo>
                      <a:pt x="3949" y="36404"/>
                    </a:lnTo>
                    <a:lnTo>
                      <a:pt x="4188" y="36487"/>
                    </a:lnTo>
                    <a:lnTo>
                      <a:pt x="4360" y="36635"/>
                    </a:lnTo>
                    <a:lnTo>
                      <a:pt x="4419" y="36643"/>
                    </a:lnTo>
                    <a:lnTo>
                      <a:pt x="4450" y="36568"/>
                    </a:lnTo>
                    <a:lnTo>
                      <a:pt x="4419" y="36438"/>
                    </a:lnTo>
                    <a:lnTo>
                      <a:pt x="4508" y="36321"/>
                    </a:lnTo>
                    <a:lnTo>
                      <a:pt x="4616" y="36298"/>
                    </a:lnTo>
                    <a:lnTo>
                      <a:pt x="4632" y="36231"/>
                    </a:lnTo>
                    <a:lnTo>
                      <a:pt x="4500" y="36083"/>
                    </a:lnTo>
                    <a:lnTo>
                      <a:pt x="4723" y="36043"/>
                    </a:lnTo>
                    <a:lnTo>
                      <a:pt x="4853" y="35919"/>
                    </a:lnTo>
                    <a:lnTo>
                      <a:pt x="4993" y="35713"/>
                    </a:lnTo>
                    <a:lnTo>
                      <a:pt x="5100" y="35656"/>
                    </a:lnTo>
                    <a:lnTo>
                      <a:pt x="5125" y="35698"/>
                    </a:lnTo>
                    <a:lnTo>
                      <a:pt x="5240" y="35755"/>
                    </a:lnTo>
                    <a:lnTo>
                      <a:pt x="5331" y="35755"/>
                    </a:lnTo>
                    <a:lnTo>
                      <a:pt x="5356" y="35796"/>
                    </a:lnTo>
                    <a:lnTo>
                      <a:pt x="5240" y="35846"/>
                    </a:lnTo>
                    <a:lnTo>
                      <a:pt x="5159" y="35976"/>
                    </a:lnTo>
                    <a:lnTo>
                      <a:pt x="5133" y="36075"/>
                    </a:lnTo>
                    <a:lnTo>
                      <a:pt x="4985" y="36215"/>
                    </a:lnTo>
                    <a:lnTo>
                      <a:pt x="4985" y="36389"/>
                    </a:lnTo>
                    <a:lnTo>
                      <a:pt x="5035" y="36503"/>
                    </a:lnTo>
                    <a:lnTo>
                      <a:pt x="4952" y="36594"/>
                    </a:lnTo>
                    <a:lnTo>
                      <a:pt x="4821" y="36651"/>
                    </a:lnTo>
                    <a:lnTo>
                      <a:pt x="4829" y="36586"/>
                    </a:lnTo>
                    <a:lnTo>
                      <a:pt x="4894" y="36537"/>
                    </a:lnTo>
                    <a:lnTo>
                      <a:pt x="4894" y="36329"/>
                    </a:lnTo>
                    <a:lnTo>
                      <a:pt x="4845" y="36298"/>
                    </a:lnTo>
                    <a:lnTo>
                      <a:pt x="4764" y="36355"/>
                    </a:lnTo>
                    <a:lnTo>
                      <a:pt x="4739" y="36462"/>
                    </a:lnTo>
                    <a:lnTo>
                      <a:pt x="4681" y="36438"/>
                    </a:lnTo>
                    <a:lnTo>
                      <a:pt x="4590" y="36446"/>
                    </a:lnTo>
                    <a:lnTo>
                      <a:pt x="4525" y="36527"/>
                    </a:lnTo>
                    <a:lnTo>
                      <a:pt x="4616" y="36667"/>
                    </a:lnTo>
                    <a:lnTo>
                      <a:pt x="4879" y="36922"/>
                    </a:lnTo>
                    <a:lnTo>
                      <a:pt x="5118" y="36963"/>
                    </a:lnTo>
                    <a:lnTo>
                      <a:pt x="5273" y="37046"/>
                    </a:lnTo>
                    <a:lnTo>
                      <a:pt x="5372" y="37046"/>
                    </a:lnTo>
                    <a:lnTo>
                      <a:pt x="5479" y="37095"/>
                    </a:lnTo>
                    <a:lnTo>
                      <a:pt x="5554" y="37020"/>
                    </a:lnTo>
                    <a:lnTo>
                      <a:pt x="5652" y="36833"/>
                    </a:lnTo>
                    <a:lnTo>
                      <a:pt x="5570" y="36586"/>
                    </a:lnTo>
                    <a:lnTo>
                      <a:pt x="5593" y="36462"/>
                    </a:lnTo>
                    <a:lnTo>
                      <a:pt x="5577" y="36355"/>
                    </a:lnTo>
                    <a:lnTo>
                      <a:pt x="5611" y="36132"/>
                    </a:lnTo>
                    <a:lnTo>
                      <a:pt x="5619" y="35885"/>
                    </a:lnTo>
                    <a:lnTo>
                      <a:pt x="5577" y="35721"/>
                    </a:lnTo>
                    <a:lnTo>
                      <a:pt x="5603" y="35607"/>
                    </a:lnTo>
                    <a:lnTo>
                      <a:pt x="5808" y="35490"/>
                    </a:lnTo>
                    <a:lnTo>
                      <a:pt x="5998" y="35261"/>
                    </a:lnTo>
                    <a:lnTo>
                      <a:pt x="6112" y="35212"/>
                    </a:lnTo>
                    <a:lnTo>
                      <a:pt x="6276" y="35212"/>
                    </a:lnTo>
                    <a:lnTo>
                      <a:pt x="6343" y="35145"/>
                    </a:lnTo>
                    <a:lnTo>
                      <a:pt x="6326" y="34940"/>
                    </a:lnTo>
                    <a:lnTo>
                      <a:pt x="6424" y="34849"/>
                    </a:lnTo>
                    <a:lnTo>
                      <a:pt x="6606" y="34799"/>
                    </a:lnTo>
                    <a:lnTo>
                      <a:pt x="6819" y="34924"/>
                    </a:lnTo>
                    <a:lnTo>
                      <a:pt x="6926" y="34867"/>
                    </a:lnTo>
                    <a:lnTo>
                      <a:pt x="6951" y="34882"/>
                    </a:lnTo>
                    <a:lnTo>
                      <a:pt x="6720" y="34677"/>
                    </a:lnTo>
                    <a:lnTo>
                      <a:pt x="6549" y="34644"/>
                    </a:lnTo>
                    <a:lnTo>
                      <a:pt x="6491" y="34578"/>
                    </a:lnTo>
                    <a:lnTo>
                      <a:pt x="5422" y="34578"/>
                    </a:lnTo>
                    <a:lnTo>
                      <a:pt x="4821" y="34677"/>
                    </a:lnTo>
                    <a:lnTo>
                      <a:pt x="4681" y="34602"/>
                    </a:lnTo>
                    <a:lnTo>
                      <a:pt x="4286" y="34571"/>
                    </a:lnTo>
                    <a:lnTo>
                      <a:pt x="4154" y="34225"/>
                    </a:lnTo>
                    <a:lnTo>
                      <a:pt x="4073" y="33937"/>
                    </a:lnTo>
                    <a:lnTo>
                      <a:pt x="3892" y="33773"/>
                    </a:lnTo>
                    <a:lnTo>
                      <a:pt x="3834" y="33295"/>
                    </a:lnTo>
                    <a:lnTo>
                      <a:pt x="3834" y="33072"/>
                    </a:lnTo>
                    <a:lnTo>
                      <a:pt x="3661" y="33082"/>
                    </a:lnTo>
                    <a:lnTo>
                      <a:pt x="3398" y="33212"/>
                    </a:lnTo>
                    <a:lnTo>
                      <a:pt x="3258" y="33368"/>
                    </a:lnTo>
                    <a:lnTo>
                      <a:pt x="3086" y="33368"/>
                    </a:lnTo>
                    <a:lnTo>
                      <a:pt x="2723" y="32638"/>
                    </a:lnTo>
                    <a:lnTo>
                      <a:pt x="2674" y="32373"/>
                    </a:lnTo>
                    <a:lnTo>
                      <a:pt x="2780" y="31633"/>
                    </a:lnTo>
                    <a:lnTo>
                      <a:pt x="2954" y="31386"/>
                    </a:lnTo>
                    <a:lnTo>
                      <a:pt x="3242" y="31083"/>
                    </a:lnTo>
                    <a:lnTo>
                      <a:pt x="3323" y="30664"/>
                    </a:lnTo>
                    <a:lnTo>
                      <a:pt x="3242" y="30228"/>
                    </a:lnTo>
                    <a:lnTo>
                      <a:pt x="3136" y="29906"/>
                    </a:lnTo>
                    <a:lnTo>
                      <a:pt x="3201" y="29529"/>
                    </a:lnTo>
                    <a:lnTo>
                      <a:pt x="3365" y="29339"/>
                    </a:lnTo>
                    <a:lnTo>
                      <a:pt x="3201" y="28945"/>
                    </a:lnTo>
                    <a:lnTo>
                      <a:pt x="3224" y="28755"/>
                    </a:lnTo>
                    <a:lnTo>
                      <a:pt x="3373" y="28599"/>
                    </a:lnTo>
                    <a:lnTo>
                      <a:pt x="3284" y="28246"/>
                    </a:lnTo>
                    <a:lnTo>
                      <a:pt x="3217" y="27784"/>
                    </a:lnTo>
                    <a:lnTo>
                      <a:pt x="3110" y="27571"/>
                    </a:lnTo>
                    <a:lnTo>
                      <a:pt x="3126" y="27407"/>
                    </a:lnTo>
                    <a:lnTo>
                      <a:pt x="3333" y="27225"/>
                    </a:lnTo>
                    <a:lnTo>
                      <a:pt x="3333" y="27036"/>
                    </a:lnTo>
                    <a:lnTo>
                      <a:pt x="3159" y="26732"/>
                    </a:lnTo>
                    <a:lnTo>
                      <a:pt x="2889" y="26534"/>
                    </a:lnTo>
                    <a:lnTo>
                      <a:pt x="2715" y="26534"/>
                    </a:lnTo>
                    <a:lnTo>
                      <a:pt x="2658" y="26584"/>
                    </a:lnTo>
                    <a:lnTo>
                      <a:pt x="2559" y="26485"/>
                    </a:lnTo>
                    <a:lnTo>
                      <a:pt x="2616" y="26345"/>
                    </a:lnTo>
                    <a:lnTo>
                      <a:pt x="2988" y="26345"/>
                    </a:lnTo>
                    <a:lnTo>
                      <a:pt x="3167" y="26132"/>
                    </a:lnTo>
                    <a:lnTo>
                      <a:pt x="3159" y="25934"/>
                    </a:lnTo>
                    <a:lnTo>
                      <a:pt x="3053" y="25885"/>
                    </a:lnTo>
                    <a:lnTo>
                      <a:pt x="2920" y="25976"/>
                    </a:lnTo>
                    <a:lnTo>
                      <a:pt x="2765" y="25950"/>
                    </a:lnTo>
                    <a:lnTo>
                      <a:pt x="2692" y="25563"/>
                    </a:lnTo>
                    <a:lnTo>
                      <a:pt x="2534" y="25226"/>
                    </a:lnTo>
                    <a:lnTo>
                      <a:pt x="2526" y="24989"/>
                    </a:lnTo>
                    <a:lnTo>
                      <a:pt x="2543" y="24709"/>
                    </a:lnTo>
                    <a:lnTo>
                      <a:pt x="2279" y="24618"/>
                    </a:lnTo>
                    <a:lnTo>
                      <a:pt x="2198" y="24379"/>
                    </a:lnTo>
                    <a:lnTo>
                      <a:pt x="2164" y="23745"/>
                    </a:lnTo>
                    <a:lnTo>
                      <a:pt x="2346" y="23623"/>
                    </a:lnTo>
                    <a:lnTo>
                      <a:pt x="2395" y="23410"/>
                    </a:lnTo>
                    <a:lnTo>
                      <a:pt x="2305" y="23244"/>
                    </a:lnTo>
                    <a:lnTo>
                      <a:pt x="2157" y="23163"/>
                    </a:lnTo>
                    <a:lnTo>
                      <a:pt x="2082" y="22776"/>
                    </a:lnTo>
                    <a:lnTo>
                      <a:pt x="2050" y="22233"/>
                    </a:lnTo>
                    <a:lnTo>
                      <a:pt x="2107" y="21615"/>
                    </a:lnTo>
                    <a:lnTo>
                      <a:pt x="1951" y="21353"/>
                    </a:lnTo>
                    <a:lnTo>
                      <a:pt x="1910" y="21073"/>
                    </a:lnTo>
                    <a:lnTo>
                      <a:pt x="2222" y="20662"/>
                    </a:lnTo>
                    <a:lnTo>
                      <a:pt x="2263" y="20210"/>
                    </a:lnTo>
                    <a:lnTo>
                      <a:pt x="2484" y="20103"/>
                    </a:lnTo>
                    <a:lnTo>
                      <a:pt x="2609" y="19963"/>
                    </a:lnTo>
                    <a:lnTo>
                      <a:pt x="2115" y="18984"/>
                    </a:lnTo>
                    <a:lnTo>
                      <a:pt x="2172" y="18662"/>
                    </a:lnTo>
                    <a:lnTo>
                      <a:pt x="2172" y="18425"/>
                    </a:lnTo>
                    <a:lnTo>
                      <a:pt x="2164" y="17849"/>
                    </a:lnTo>
                    <a:lnTo>
                      <a:pt x="2336" y="17504"/>
                    </a:lnTo>
                    <a:lnTo>
                      <a:pt x="2534" y="17306"/>
                    </a:lnTo>
                    <a:lnTo>
                      <a:pt x="2494" y="17002"/>
                    </a:lnTo>
                    <a:lnTo>
                      <a:pt x="2328" y="16722"/>
                    </a:lnTo>
                    <a:lnTo>
                      <a:pt x="2214" y="16631"/>
                    </a:lnTo>
                    <a:lnTo>
                      <a:pt x="2403" y="16353"/>
                    </a:lnTo>
                    <a:lnTo>
                      <a:pt x="2354" y="16023"/>
                    </a:lnTo>
                    <a:lnTo>
                      <a:pt x="2494" y="15686"/>
                    </a:lnTo>
                    <a:lnTo>
                      <a:pt x="2650" y="15636"/>
                    </a:lnTo>
                    <a:lnTo>
                      <a:pt x="2699" y="15241"/>
                    </a:lnTo>
                    <a:lnTo>
                      <a:pt x="2624" y="14600"/>
                    </a:lnTo>
                    <a:lnTo>
                      <a:pt x="2502" y="14485"/>
                    </a:lnTo>
                    <a:lnTo>
                      <a:pt x="2403" y="14000"/>
                    </a:lnTo>
                    <a:lnTo>
                      <a:pt x="2271" y="13753"/>
                    </a:lnTo>
                    <a:lnTo>
                      <a:pt x="2082" y="13449"/>
                    </a:lnTo>
                    <a:lnTo>
                      <a:pt x="2050" y="13293"/>
                    </a:lnTo>
                    <a:lnTo>
                      <a:pt x="1902" y="13086"/>
                    </a:lnTo>
                    <a:lnTo>
                      <a:pt x="1819" y="12683"/>
                    </a:lnTo>
                    <a:lnTo>
                      <a:pt x="1860" y="12363"/>
                    </a:lnTo>
                    <a:lnTo>
                      <a:pt x="2089" y="12257"/>
                    </a:lnTo>
                    <a:lnTo>
                      <a:pt x="2099" y="11844"/>
                    </a:lnTo>
                    <a:lnTo>
                      <a:pt x="2230" y="11680"/>
                    </a:lnTo>
                    <a:lnTo>
                      <a:pt x="2237" y="11319"/>
                    </a:lnTo>
                    <a:lnTo>
                      <a:pt x="2089" y="11039"/>
                    </a:lnTo>
                    <a:lnTo>
                      <a:pt x="2066" y="10520"/>
                    </a:lnTo>
                    <a:lnTo>
                      <a:pt x="2180" y="10413"/>
                    </a:lnTo>
                    <a:lnTo>
                      <a:pt x="2237" y="9797"/>
                    </a:lnTo>
                    <a:lnTo>
                      <a:pt x="2395" y="9582"/>
                    </a:lnTo>
                    <a:lnTo>
                      <a:pt x="2616" y="9031"/>
                    </a:lnTo>
                    <a:lnTo>
                      <a:pt x="2830" y="8810"/>
                    </a:lnTo>
                    <a:lnTo>
                      <a:pt x="2995" y="8727"/>
                    </a:lnTo>
                    <a:lnTo>
                      <a:pt x="3118" y="8579"/>
                    </a:lnTo>
                    <a:lnTo>
                      <a:pt x="3045" y="8488"/>
                    </a:lnTo>
                    <a:lnTo>
                      <a:pt x="3027" y="8259"/>
                    </a:lnTo>
                    <a:lnTo>
                      <a:pt x="2970" y="8143"/>
                    </a:lnTo>
                    <a:lnTo>
                      <a:pt x="2871" y="8062"/>
                    </a:lnTo>
                    <a:lnTo>
                      <a:pt x="2905" y="7896"/>
                    </a:lnTo>
                    <a:lnTo>
                      <a:pt x="3053" y="7782"/>
                    </a:lnTo>
                    <a:lnTo>
                      <a:pt x="3053" y="7576"/>
                    </a:lnTo>
                    <a:lnTo>
                      <a:pt x="2871" y="7346"/>
                    </a:lnTo>
                    <a:lnTo>
                      <a:pt x="2830" y="7065"/>
                    </a:lnTo>
                    <a:lnTo>
                      <a:pt x="2928" y="6886"/>
                    </a:lnTo>
                    <a:lnTo>
                      <a:pt x="2889" y="6738"/>
                    </a:lnTo>
                    <a:lnTo>
                      <a:pt x="2715" y="6597"/>
                    </a:lnTo>
                    <a:lnTo>
                      <a:pt x="2780" y="6384"/>
                    </a:lnTo>
                    <a:lnTo>
                      <a:pt x="3767" y="5857"/>
                    </a:lnTo>
                    <a:lnTo>
                      <a:pt x="3982" y="4920"/>
                    </a:lnTo>
                    <a:lnTo>
                      <a:pt x="3876" y="4689"/>
                    </a:lnTo>
                    <a:lnTo>
                      <a:pt x="3744" y="4714"/>
                    </a:lnTo>
                    <a:lnTo>
                      <a:pt x="3686" y="4821"/>
                    </a:lnTo>
                    <a:lnTo>
                      <a:pt x="3455" y="4821"/>
                    </a:lnTo>
                    <a:lnTo>
                      <a:pt x="2847" y="3184"/>
                    </a:lnTo>
                    <a:lnTo>
                      <a:pt x="2445" y="2805"/>
                    </a:lnTo>
                    <a:lnTo>
                      <a:pt x="2320" y="2634"/>
                    </a:lnTo>
                    <a:lnTo>
                      <a:pt x="2526" y="2197"/>
                    </a:lnTo>
                    <a:lnTo>
                      <a:pt x="2468" y="2024"/>
                    </a:lnTo>
                    <a:lnTo>
                      <a:pt x="2559" y="1785"/>
                    </a:lnTo>
                    <a:lnTo>
                      <a:pt x="2526" y="1662"/>
                    </a:lnTo>
                    <a:lnTo>
                      <a:pt x="2157" y="1358"/>
                    </a:lnTo>
                    <a:lnTo>
                      <a:pt x="2024" y="1169"/>
                    </a:lnTo>
                    <a:lnTo>
                      <a:pt x="1975" y="889"/>
                    </a:lnTo>
                    <a:lnTo>
                      <a:pt x="1951" y="798"/>
                    </a:lnTo>
                    <a:lnTo>
                      <a:pt x="1983" y="634"/>
                    </a:lnTo>
                    <a:lnTo>
                      <a:pt x="1959" y="486"/>
                    </a:lnTo>
                    <a:lnTo>
                      <a:pt x="1868" y="395"/>
                    </a:lnTo>
                    <a:lnTo>
                      <a:pt x="1705" y="247"/>
                    </a:lnTo>
                    <a:lnTo>
                      <a:pt x="1687" y="42"/>
                    </a:lnTo>
                    <a:lnTo>
                      <a:pt x="1645" y="34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2259231" y="5577507"/>
                <a:ext cx="163925" cy="23197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2526" extrusionOk="0">
                    <a:moveTo>
                      <a:pt x="1151" y="1"/>
                    </a:moveTo>
                    <a:lnTo>
                      <a:pt x="930" y="99"/>
                    </a:lnTo>
                    <a:lnTo>
                      <a:pt x="855" y="157"/>
                    </a:lnTo>
                    <a:lnTo>
                      <a:pt x="733" y="32"/>
                    </a:lnTo>
                    <a:lnTo>
                      <a:pt x="608" y="9"/>
                    </a:lnTo>
                    <a:lnTo>
                      <a:pt x="543" y="131"/>
                    </a:lnTo>
                    <a:lnTo>
                      <a:pt x="585" y="263"/>
                    </a:lnTo>
                    <a:lnTo>
                      <a:pt x="559" y="370"/>
                    </a:lnTo>
                    <a:lnTo>
                      <a:pt x="411" y="510"/>
                    </a:lnTo>
                    <a:lnTo>
                      <a:pt x="369" y="575"/>
                    </a:lnTo>
                    <a:lnTo>
                      <a:pt x="206" y="484"/>
                    </a:lnTo>
                    <a:lnTo>
                      <a:pt x="107" y="453"/>
                    </a:lnTo>
                    <a:lnTo>
                      <a:pt x="0" y="601"/>
                    </a:lnTo>
                    <a:lnTo>
                      <a:pt x="107" y="674"/>
                    </a:lnTo>
                    <a:lnTo>
                      <a:pt x="231" y="658"/>
                    </a:lnTo>
                    <a:lnTo>
                      <a:pt x="206" y="773"/>
                    </a:lnTo>
                    <a:lnTo>
                      <a:pt x="65" y="913"/>
                    </a:lnTo>
                    <a:lnTo>
                      <a:pt x="115" y="1011"/>
                    </a:lnTo>
                    <a:lnTo>
                      <a:pt x="133" y="1201"/>
                    </a:lnTo>
                    <a:lnTo>
                      <a:pt x="289" y="1406"/>
                    </a:lnTo>
                    <a:lnTo>
                      <a:pt x="411" y="1398"/>
                    </a:lnTo>
                    <a:lnTo>
                      <a:pt x="527" y="1266"/>
                    </a:lnTo>
                    <a:lnTo>
                      <a:pt x="764" y="1136"/>
                    </a:lnTo>
                    <a:lnTo>
                      <a:pt x="946" y="1144"/>
                    </a:lnTo>
                    <a:lnTo>
                      <a:pt x="995" y="1274"/>
                    </a:lnTo>
                    <a:lnTo>
                      <a:pt x="881" y="1471"/>
                    </a:lnTo>
                    <a:lnTo>
                      <a:pt x="715" y="1513"/>
                    </a:lnTo>
                    <a:lnTo>
                      <a:pt x="691" y="1596"/>
                    </a:lnTo>
                    <a:lnTo>
                      <a:pt x="437" y="1728"/>
                    </a:lnTo>
                    <a:lnTo>
                      <a:pt x="437" y="1793"/>
                    </a:lnTo>
                    <a:lnTo>
                      <a:pt x="460" y="1866"/>
                    </a:lnTo>
                    <a:lnTo>
                      <a:pt x="608" y="2024"/>
                    </a:lnTo>
                    <a:lnTo>
                      <a:pt x="790" y="2131"/>
                    </a:lnTo>
                    <a:lnTo>
                      <a:pt x="922" y="2113"/>
                    </a:lnTo>
                    <a:lnTo>
                      <a:pt x="1208" y="2222"/>
                    </a:lnTo>
                    <a:lnTo>
                      <a:pt x="1603" y="2484"/>
                    </a:lnTo>
                    <a:lnTo>
                      <a:pt x="1785" y="2526"/>
                    </a:lnTo>
                    <a:lnTo>
                      <a:pt x="1785" y="2526"/>
                    </a:lnTo>
                    <a:lnTo>
                      <a:pt x="1398" y="978"/>
                    </a:lnTo>
                    <a:lnTo>
                      <a:pt x="1374" y="970"/>
                    </a:lnTo>
                    <a:lnTo>
                      <a:pt x="1390" y="94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1845334" y="5344064"/>
                <a:ext cx="33979" cy="386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421" extrusionOk="0">
                    <a:moveTo>
                      <a:pt x="107" y="0"/>
                    </a:moveTo>
                    <a:lnTo>
                      <a:pt x="66" y="34"/>
                    </a:lnTo>
                    <a:lnTo>
                      <a:pt x="66" y="133"/>
                    </a:lnTo>
                    <a:lnTo>
                      <a:pt x="1" y="214"/>
                    </a:lnTo>
                    <a:lnTo>
                      <a:pt x="99" y="289"/>
                    </a:lnTo>
                    <a:lnTo>
                      <a:pt x="149" y="411"/>
                    </a:lnTo>
                    <a:lnTo>
                      <a:pt x="214" y="421"/>
                    </a:lnTo>
                    <a:lnTo>
                      <a:pt x="313" y="346"/>
                    </a:lnTo>
                    <a:lnTo>
                      <a:pt x="305" y="198"/>
                    </a:lnTo>
                    <a:lnTo>
                      <a:pt x="370" y="65"/>
                    </a:lnTo>
                    <a:lnTo>
                      <a:pt x="188" y="3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2398268" y="-346626"/>
                <a:ext cx="11296" cy="15336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7" extrusionOk="0">
                    <a:moveTo>
                      <a:pt x="58" y="0"/>
                    </a:moveTo>
                    <a:lnTo>
                      <a:pt x="0" y="166"/>
                    </a:lnTo>
                    <a:lnTo>
                      <a:pt x="0" y="166"/>
                    </a:lnTo>
                    <a:lnTo>
                      <a:pt x="123" y="14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2431420" y="-314944"/>
                <a:ext cx="28744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95" extrusionOk="0">
                    <a:moveTo>
                      <a:pt x="157" y="1"/>
                    </a:moveTo>
                    <a:lnTo>
                      <a:pt x="50" y="11"/>
                    </a:lnTo>
                    <a:lnTo>
                      <a:pt x="1" y="175"/>
                    </a:lnTo>
                    <a:lnTo>
                      <a:pt x="206" y="494"/>
                    </a:lnTo>
                    <a:lnTo>
                      <a:pt x="312" y="183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2469164" y="-279404"/>
                <a:ext cx="12949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9" extrusionOk="0">
                    <a:moveTo>
                      <a:pt x="140" y="1"/>
                    </a:moveTo>
                    <a:lnTo>
                      <a:pt x="0" y="92"/>
                    </a:lnTo>
                    <a:lnTo>
                      <a:pt x="125" y="149"/>
                    </a:lnTo>
                    <a:lnTo>
                      <a:pt x="14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2459337" y="-329912"/>
                <a:ext cx="2654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46" extrusionOk="0">
                    <a:moveTo>
                      <a:pt x="174" y="0"/>
                    </a:moveTo>
                    <a:lnTo>
                      <a:pt x="1" y="156"/>
                    </a:lnTo>
                    <a:lnTo>
                      <a:pt x="99" y="330"/>
                    </a:lnTo>
                    <a:lnTo>
                      <a:pt x="289" y="346"/>
                    </a:lnTo>
                    <a:lnTo>
                      <a:pt x="289" y="346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2456307" y="-249098"/>
                <a:ext cx="20571" cy="363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396" extrusionOk="0">
                    <a:moveTo>
                      <a:pt x="91" y="0"/>
                    </a:moveTo>
                    <a:cubicBezTo>
                      <a:pt x="83" y="8"/>
                      <a:pt x="0" y="141"/>
                      <a:pt x="0" y="141"/>
                    </a:cubicBezTo>
                    <a:lnTo>
                      <a:pt x="67" y="395"/>
                    </a:lnTo>
                    <a:lnTo>
                      <a:pt x="223" y="362"/>
                    </a:lnTo>
                    <a:lnTo>
                      <a:pt x="215" y="123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2464572" y="-249833"/>
                <a:ext cx="92" cy="827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8"/>
                    </a:moveTo>
                    <a:lnTo>
                      <a:pt x="1" y="8"/>
                    </a:lnTo>
                    <a:cubicBezTo>
                      <a:pt x="1" y="1"/>
                      <a:pt x="1" y="1"/>
                      <a:pt x="1" y="8"/>
                    </a:cubicBez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2462460" y="-191610"/>
                <a:ext cx="39214" cy="4904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4" extrusionOk="0">
                    <a:moveTo>
                      <a:pt x="0" y="0"/>
                    </a:moveTo>
                    <a:lnTo>
                      <a:pt x="0" y="131"/>
                    </a:lnTo>
                    <a:lnTo>
                      <a:pt x="205" y="346"/>
                    </a:lnTo>
                    <a:lnTo>
                      <a:pt x="172" y="460"/>
                    </a:lnTo>
                    <a:lnTo>
                      <a:pt x="278" y="468"/>
                    </a:lnTo>
                    <a:lnTo>
                      <a:pt x="411" y="533"/>
                    </a:lnTo>
                    <a:lnTo>
                      <a:pt x="426" y="385"/>
                    </a:lnTo>
                    <a:lnTo>
                      <a:pt x="338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2476051" y="-127418"/>
                <a:ext cx="23418" cy="45366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94" extrusionOk="0">
                    <a:moveTo>
                      <a:pt x="198" y="0"/>
                    </a:moveTo>
                    <a:lnTo>
                      <a:pt x="0" y="263"/>
                    </a:lnTo>
                    <a:lnTo>
                      <a:pt x="32" y="426"/>
                    </a:lnTo>
                    <a:lnTo>
                      <a:pt x="164" y="493"/>
                    </a:lnTo>
                    <a:lnTo>
                      <a:pt x="255" y="263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2590017" y="-68552"/>
                <a:ext cx="28744" cy="2801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05" extrusionOk="0">
                    <a:moveTo>
                      <a:pt x="157" y="1"/>
                    </a:moveTo>
                    <a:lnTo>
                      <a:pt x="1" y="156"/>
                    </a:lnTo>
                    <a:lnTo>
                      <a:pt x="107" y="305"/>
                    </a:lnTo>
                    <a:lnTo>
                      <a:pt x="313" y="297"/>
                    </a:lnTo>
                    <a:lnTo>
                      <a:pt x="305" y="141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2459337" y="-5830"/>
                <a:ext cx="92" cy="827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1"/>
                    </a:move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2467694" y="-73787"/>
                <a:ext cx="12214" cy="39948"/>
              </a:xfrm>
              <a:custGeom>
                <a:avLst/>
                <a:gdLst/>
                <a:ahLst/>
                <a:cxnLst/>
                <a:rect l="l" t="t" r="r" b="b"/>
                <a:pathLst>
                  <a:path w="133" h="435" extrusionOk="0">
                    <a:moveTo>
                      <a:pt x="58" y="0"/>
                    </a:moveTo>
                    <a:lnTo>
                      <a:pt x="0" y="435"/>
                    </a:lnTo>
                    <a:lnTo>
                      <a:pt x="133" y="18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2426185" y="19700"/>
                <a:ext cx="27275" cy="2204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40" extrusionOk="0">
                    <a:moveTo>
                      <a:pt x="229" y="1"/>
                    </a:moveTo>
                    <a:lnTo>
                      <a:pt x="58" y="34"/>
                    </a:lnTo>
                    <a:lnTo>
                      <a:pt x="0" y="232"/>
                    </a:lnTo>
                    <a:lnTo>
                      <a:pt x="198" y="240"/>
                    </a:lnTo>
                    <a:lnTo>
                      <a:pt x="296" y="100"/>
                    </a:lnTo>
                    <a:lnTo>
                      <a:pt x="22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2455572" y="-5095"/>
                <a:ext cx="12214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49" extrusionOk="0">
                    <a:moveTo>
                      <a:pt x="42" y="0"/>
                    </a:moveTo>
                    <a:cubicBezTo>
                      <a:pt x="42" y="8"/>
                      <a:pt x="0" y="148"/>
                      <a:pt x="0" y="148"/>
                    </a:cubicBezTo>
                    <a:lnTo>
                      <a:pt x="132" y="148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2413328" y="123932"/>
                <a:ext cx="79254" cy="72641"/>
              </a:xfrm>
              <a:custGeom>
                <a:avLst/>
                <a:gdLst/>
                <a:ahLst/>
                <a:cxnLst/>
                <a:rect l="l" t="t" r="r" b="b"/>
                <a:pathLst>
                  <a:path w="863" h="791" extrusionOk="0">
                    <a:moveTo>
                      <a:pt x="847" y="1"/>
                    </a:moveTo>
                    <a:lnTo>
                      <a:pt x="543" y="133"/>
                    </a:lnTo>
                    <a:lnTo>
                      <a:pt x="395" y="68"/>
                    </a:lnTo>
                    <a:lnTo>
                      <a:pt x="213" y="125"/>
                    </a:lnTo>
                    <a:lnTo>
                      <a:pt x="156" y="224"/>
                    </a:lnTo>
                    <a:lnTo>
                      <a:pt x="320" y="354"/>
                    </a:lnTo>
                    <a:lnTo>
                      <a:pt x="330" y="512"/>
                    </a:lnTo>
                    <a:lnTo>
                      <a:pt x="164" y="650"/>
                    </a:lnTo>
                    <a:lnTo>
                      <a:pt x="0" y="717"/>
                    </a:lnTo>
                    <a:lnTo>
                      <a:pt x="190" y="790"/>
                    </a:lnTo>
                    <a:lnTo>
                      <a:pt x="592" y="725"/>
                    </a:lnTo>
                    <a:lnTo>
                      <a:pt x="764" y="585"/>
                    </a:lnTo>
                    <a:lnTo>
                      <a:pt x="756" y="404"/>
                    </a:lnTo>
                    <a:lnTo>
                      <a:pt x="675" y="256"/>
                    </a:lnTo>
                    <a:lnTo>
                      <a:pt x="863" y="58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2498642" y="104372"/>
                <a:ext cx="15887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41" extrusionOk="0">
                    <a:moveTo>
                      <a:pt x="173" y="1"/>
                    </a:moveTo>
                    <a:lnTo>
                      <a:pt x="1" y="74"/>
                    </a:lnTo>
                    <a:lnTo>
                      <a:pt x="141" y="141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" name="Google Shape;172;p2"/>
            <p:cNvSpPr/>
            <p:nvPr/>
          </p:nvSpPr>
          <p:spPr>
            <a:xfrm>
              <a:off x="3043825" y="2921800"/>
              <a:ext cx="463750" cy="294675"/>
            </a:xfrm>
            <a:custGeom>
              <a:avLst/>
              <a:gdLst/>
              <a:ahLst/>
              <a:cxnLst/>
              <a:rect l="l" t="t" r="r" b="b"/>
              <a:pathLst>
                <a:path w="18550" h="11787" extrusionOk="0">
                  <a:moveTo>
                    <a:pt x="262" y="1119"/>
                  </a:moveTo>
                  <a:lnTo>
                    <a:pt x="6668" y="0"/>
                  </a:lnTo>
                  <a:lnTo>
                    <a:pt x="11502" y="1024"/>
                  </a:lnTo>
                  <a:lnTo>
                    <a:pt x="15074" y="2524"/>
                  </a:lnTo>
                  <a:lnTo>
                    <a:pt x="17622" y="2500"/>
                  </a:lnTo>
                  <a:lnTo>
                    <a:pt x="18336" y="2905"/>
                  </a:lnTo>
                  <a:lnTo>
                    <a:pt x="18241" y="3453"/>
                  </a:lnTo>
                  <a:lnTo>
                    <a:pt x="17669" y="3667"/>
                  </a:lnTo>
                  <a:lnTo>
                    <a:pt x="18145" y="4381"/>
                  </a:lnTo>
                  <a:lnTo>
                    <a:pt x="17241" y="4738"/>
                  </a:lnTo>
                  <a:lnTo>
                    <a:pt x="17669" y="6953"/>
                  </a:lnTo>
                  <a:lnTo>
                    <a:pt x="17645" y="7810"/>
                  </a:lnTo>
                  <a:lnTo>
                    <a:pt x="18288" y="8620"/>
                  </a:lnTo>
                  <a:lnTo>
                    <a:pt x="18288" y="9263"/>
                  </a:lnTo>
                  <a:lnTo>
                    <a:pt x="18550" y="9787"/>
                  </a:lnTo>
                  <a:lnTo>
                    <a:pt x="18503" y="10382"/>
                  </a:lnTo>
                  <a:lnTo>
                    <a:pt x="17693" y="11525"/>
                  </a:lnTo>
                  <a:lnTo>
                    <a:pt x="15717" y="11787"/>
                  </a:lnTo>
                  <a:lnTo>
                    <a:pt x="13050" y="8644"/>
                  </a:lnTo>
                  <a:lnTo>
                    <a:pt x="8501" y="9239"/>
                  </a:lnTo>
                  <a:lnTo>
                    <a:pt x="7096" y="8929"/>
                  </a:lnTo>
                  <a:lnTo>
                    <a:pt x="4525" y="8429"/>
                  </a:lnTo>
                  <a:lnTo>
                    <a:pt x="2786" y="8834"/>
                  </a:lnTo>
                  <a:lnTo>
                    <a:pt x="1548" y="8334"/>
                  </a:lnTo>
                  <a:lnTo>
                    <a:pt x="2239" y="8048"/>
                  </a:lnTo>
                  <a:lnTo>
                    <a:pt x="2715" y="7596"/>
                  </a:lnTo>
                  <a:lnTo>
                    <a:pt x="2620" y="5405"/>
                  </a:lnTo>
                  <a:lnTo>
                    <a:pt x="2548" y="4096"/>
                  </a:lnTo>
                  <a:lnTo>
                    <a:pt x="1905" y="2357"/>
                  </a:lnTo>
                  <a:lnTo>
                    <a:pt x="643" y="2191"/>
                  </a:lnTo>
                  <a:lnTo>
                    <a:pt x="0" y="2595"/>
                  </a:lnTo>
                  <a:close/>
                </a:path>
              </a:pathLst>
            </a:custGeom>
            <a:solidFill>
              <a:srgbClr val="CCAA52">
                <a:alpha val="8230"/>
              </a:srgbClr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173" name="Google Shape;173;p2"/>
          <p:cNvSpPr txBox="1">
            <a:spLocks noGrp="1"/>
          </p:cNvSpPr>
          <p:nvPr>
            <p:ph type="ctrTitle"/>
          </p:nvPr>
        </p:nvSpPr>
        <p:spPr>
          <a:xfrm>
            <a:off x="1238250" y="1390625"/>
            <a:ext cx="6667500" cy="16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4" name="Google Shape;174;p2"/>
          <p:cNvSpPr txBox="1">
            <a:spLocks noGrp="1"/>
          </p:cNvSpPr>
          <p:nvPr>
            <p:ph type="subTitle" idx="1"/>
          </p:nvPr>
        </p:nvSpPr>
        <p:spPr>
          <a:xfrm>
            <a:off x="3114900" y="3064675"/>
            <a:ext cx="2914200" cy="6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"/>
          <p:cNvPicPr preferRelativeResize="0"/>
          <p:nvPr/>
        </p:nvPicPr>
        <p:blipFill rotWithShape="1">
          <a:blip r:embed="rId2">
            <a:alphaModFix/>
          </a:blip>
          <a:srcRect b="20445"/>
          <a:stretch/>
        </p:blipFill>
        <p:spPr>
          <a:xfrm flipH="1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3"/>
          <p:cNvGrpSpPr/>
          <p:nvPr/>
        </p:nvGrpSpPr>
        <p:grpSpPr>
          <a:xfrm>
            <a:off x="72975" y="4318878"/>
            <a:ext cx="579300" cy="579300"/>
            <a:chOff x="72975" y="4318878"/>
            <a:chExt cx="579300" cy="579300"/>
          </a:xfrm>
        </p:grpSpPr>
        <p:sp>
          <p:nvSpPr>
            <p:cNvPr id="178" name="Google Shape;178;p3"/>
            <p:cNvSpPr/>
            <p:nvPr/>
          </p:nvSpPr>
          <p:spPr>
            <a:xfrm>
              <a:off x="141622" y="4387526"/>
              <a:ext cx="442200" cy="4422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199272" y="4445175"/>
              <a:ext cx="326700" cy="326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72975" y="4318878"/>
              <a:ext cx="579300" cy="5793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 rot="2700000">
              <a:off x="166041" y="4411977"/>
              <a:ext cx="393293" cy="393293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3"/>
          <p:cNvGrpSpPr/>
          <p:nvPr/>
        </p:nvGrpSpPr>
        <p:grpSpPr>
          <a:xfrm>
            <a:off x="2842473" y="-1771801"/>
            <a:ext cx="6072930" cy="7732992"/>
            <a:chOff x="-1597439" y="-1771801"/>
            <a:chExt cx="6072930" cy="7732992"/>
          </a:xfrm>
        </p:grpSpPr>
        <p:grpSp>
          <p:nvGrpSpPr>
            <p:cNvPr id="183" name="Google Shape;183;p3"/>
            <p:cNvGrpSpPr/>
            <p:nvPr/>
          </p:nvGrpSpPr>
          <p:grpSpPr>
            <a:xfrm>
              <a:off x="-1597439" y="-1771801"/>
              <a:ext cx="6072930" cy="7732992"/>
              <a:chOff x="-1597439" y="-1771801"/>
              <a:chExt cx="6072930" cy="7732992"/>
            </a:xfrm>
          </p:grpSpPr>
          <p:sp>
            <p:nvSpPr>
              <p:cNvPr id="184" name="Google Shape;184;p3"/>
              <p:cNvSpPr/>
              <p:nvPr/>
            </p:nvSpPr>
            <p:spPr>
              <a:xfrm>
                <a:off x="2209365" y="-428910"/>
                <a:ext cx="24153" cy="11479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25" extrusionOk="0">
                    <a:moveTo>
                      <a:pt x="172" y="0"/>
                    </a:moveTo>
                    <a:lnTo>
                      <a:pt x="0" y="125"/>
                    </a:lnTo>
                    <a:lnTo>
                      <a:pt x="263" y="91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424532" y="-427257"/>
                <a:ext cx="16806" cy="2635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87" extrusionOk="0">
                    <a:moveTo>
                      <a:pt x="117" y="0"/>
                    </a:moveTo>
                    <a:lnTo>
                      <a:pt x="1" y="156"/>
                    </a:lnTo>
                    <a:lnTo>
                      <a:pt x="141" y="286"/>
                    </a:lnTo>
                    <a:lnTo>
                      <a:pt x="182" y="130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2350606" y="-402462"/>
                <a:ext cx="24153" cy="2130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32" extrusionOk="0">
                    <a:moveTo>
                      <a:pt x="115" y="0"/>
                    </a:moveTo>
                    <a:lnTo>
                      <a:pt x="0" y="83"/>
                    </a:lnTo>
                    <a:lnTo>
                      <a:pt x="91" y="206"/>
                    </a:lnTo>
                    <a:lnTo>
                      <a:pt x="263" y="231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2423063" y="-383635"/>
                <a:ext cx="24244" cy="21306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32" extrusionOk="0">
                    <a:moveTo>
                      <a:pt x="17" y="1"/>
                    </a:moveTo>
                    <a:lnTo>
                      <a:pt x="1" y="141"/>
                    </a:lnTo>
                    <a:lnTo>
                      <a:pt x="84" y="232"/>
                    </a:lnTo>
                    <a:lnTo>
                      <a:pt x="263" y="167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325719" y="-461419"/>
                <a:ext cx="31867" cy="296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23" extrusionOk="0">
                    <a:moveTo>
                      <a:pt x="131" y="1"/>
                    </a:moveTo>
                    <a:lnTo>
                      <a:pt x="1" y="108"/>
                    </a:lnTo>
                    <a:lnTo>
                      <a:pt x="17" y="183"/>
                    </a:lnTo>
                    <a:lnTo>
                      <a:pt x="214" y="323"/>
                    </a:lnTo>
                    <a:lnTo>
                      <a:pt x="222" y="14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2158029" y="-447736"/>
                <a:ext cx="33979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1" extrusionOk="0">
                    <a:moveTo>
                      <a:pt x="139" y="0"/>
                    </a:moveTo>
                    <a:lnTo>
                      <a:pt x="1" y="140"/>
                    </a:lnTo>
                    <a:lnTo>
                      <a:pt x="305" y="114"/>
                    </a:lnTo>
                    <a:lnTo>
                      <a:pt x="370" y="65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2027349" y="-478776"/>
                <a:ext cx="133712" cy="52989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" extrusionOk="0">
                    <a:moveTo>
                      <a:pt x="214" y="0"/>
                    </a:moveTo>
                    <a:lnTo>
                      <a:pt x="149" y="117"/>
                    </a:lnTo>
                    <a:lnTo>
                      <a:pt x="1" y="190"/>
                    </a:lnTo>
                    <a:lnTo>
                      <a:pt x="24" y="304"/>
                    </a:lnTo>
                    <a:lnTo>
                      <a:pt x="1" y="387"/>
                    </a:lnTo>
                    <a:lnTo>
                      <a:pt x="74" y="520"/>
                    </a:lnTo>
                    <a:lnTo>
                      <a:pt x="461" y="543"/>
                    </a:lnTo>
                    <a:lnTo>
                      <a:pt x="575" y="577"/>
                    </a:lnTo>
                    <a:lnTo>
                      <a:pt x="855" y="502"/>
                    </a:lnTo>
                    <a:lnTo>
                      <a:pt x="962" y="561"/>
                    </a:lnTo>
                    <a:lnTo>
                      <a:pt x="1242" y="429"/>
                    </a:lnTo>
                    <a:lnTo>
                      <a:pt x="1455" y="198"/>
                    </a:lnTo>
                    <a:lnTo>
                      <a:pt x="1299" y="149"/>
                    </a:lnTo>
                    <a:lnTo>
                      <a:pt x="1258" y="50"/>
                    </a:lnTo>
                    <a:lnTo>
                      <a:pt x="1159" y="0"/>
                    </a:lnTo>
                    <a:lnTo>
                      <a:pt x="814" y="50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1923117" y="-458297"/>
                <a:ext cx="25622" cy="1754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91" extrusionOk="0">
                    <a:moveTo>
                      <a:pt x="58" y="1"/>
                    </a:moveTo>
                    <a:lnTo>
                      <a:pt x="1" y="24"/>
                    </a:lnTo>
                    <a:lnTo>
                      <a:pt x="66" y="141"/>
                    </a:lnTo>
                    <a:lnTo>
                      <a:pt x="180" y="190"/>
                    </a:lnTo>
                    <a:lnTo>
                      <a:pt x="279" y="115"/>
                    </a:lnTo>
                    <a:lnTo>
                      <a:pt x="149" y="9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1666257" y="-594946"/>
                <a:ext cx="293964" cy="19570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2131" extrusionOk="0">
                    <a:moveTo>
                      <a:pt x="699" y="0"/>
                    </a:moveTo>
                    <a:lnTo>
                      <a:pt x="429" y="49"/>
                    </a:lnTo>
                    <a:lnTo>
                      <a:pt x="338" y="205"/>
                    </a:lnTo>
                    <a:lnTo>
                      <a:pt x="362" y="286"/>
                    </a:lnTo>
                    <a:lnTo>
                      <a:pt x="281" y="444"/>
                    </a:lnTo>
                    <a:lnTo>
                      <a:pt x="346" y="575"/>
                    </a:lnTo>
                    <a:lnTo>
                      <a:pt x="289" y="756"/>
                    </a:lnTo>
                    <a:lnTo>
                      <a:pt x="164" y="821"/>
                    </a:lnTo>
                    <a:lnTo>
                      <a:pt x="141" y="888"/>
                    </a:lnTo>
                    <a:lnTo>
                      <a:pt x="214" y="1060"/>
                    </a:lnTo>
                    <a:lnTo>
                      <a:pt x="206" y="1200"/>
                    </a:lnTo>
                    <a:lnTo>
                      <a:pt x="198" y="1299"/>
                    </a:lnTo>
                    <a:lnTo>
                      <a:pt x="0" y="1504"/>
                    </a:lnTo>
                    <a:lnTo>
                      <a:pt x="16" y="1603"/>
                    </a:lnTo>
                    <a:lnTo>
                      <a:pt x="107" y="1611"/>
                    </a:lnTo>
                    <a:lnTo>
                      <a:pt x="198" y="1793"/>
                    </a:lnTo>
                    <a:lnTo>
                      <a:pt x="141" y="1933"/>
                    </a:lnTo>
                    <a:lnTo>
                      <a:pt x="289" y="1990"/>
                    </a:lnTo>
                    <a:lnTo>
                      <a:pt x="330" y="2073"/>
                    </a:lnTo>
                    <a:lnTo>
                      <a:pt x="437" y="2130"/>
                    </a:lnTo>
                    <a:lnTo>
                      <a:pt x="543" y="1883"/>
                    </a:lnTo>
                    <a:lnTo>
                      <a:pt x="741" y="1611"/>
                    </a:lnTo>
                    <a:lnTo>
                      <a:pt x="717" y="1530"/>
                    </a:lnTo>
                    <a:lnTo>
                      <a:pt x="790" y="1414"/>
                    </a:lnTo>
                    <a:lnTo>
                      <a:pt x="889" y="1496"/>
                    </a:lnTo>
                    <a:lnTo>
                      <a:pt x="1003" y="1512"/>
                    </a:lnTo>
                    <a:lnTo>
                      <a:pt x="1102" y="1307"/>
                    </a:lnTo>
                    <a:lnTo>
                      <a:pt x="1218" y="1382"/>
                    </a:lnTo>
                    <a:lnTo>
                      <a:pt x="1234" y="1546"/>
                    </a:lnTo>
                    <a:lnTo>
                      <a:pt x="1325" y="1603"/>
                    </a:lnTo>
                    <a:lnTo>
                      <a:pt x="1546" y="1546"/>
                    </a:lnTo>
                    <a:lnTo>
                      <a:pt x="1769" y="1340"/>
                    </a:lnTo>
                    <a:lnTo>
                      <a:pt x="2008" y="1299"/>
                    </a:lnTo>
                    <a:lnTo>
                      <a:pt x="2263" y="1333"/>
                    </a:lnTo>
                    <a:lnTo>
                      <a:pt x="2426" y="1273"/>
                    </a:lnTo>
                    <a:lnTo>
                      <a:pt x="2543" y="1364"/>
                    </a:lnTo>
                    <a:lnTo>
                      <a:pt x="2740" y="1382"/>
                    </a:lnTo>
                    <a:lnTo>
                      <a:pt x="2969" y="1439"/>
                    </a:lnTo>
                    <a:lnTo>
                      <a:pt x="3019" y="1307"/>
                    </a:lnTo>
                    <a:lnTo>
                      <a:pt x="3117" y="1307"/>
                    </a:lnTo>
                    <a:lnTo>
                      <a:pt x="3200" y="1175"/>
                    </a:lnTo>
                    <a:lnTo>
                      <a:pt x="3125" y="1060"/>
                    </a:lnTo>
                    <a:lnTo>
                      <a:pt x="2790" y="871"/>
                    </a:lnTo>
                    <a:lnTo>
                      <a:pt x="2665" y="871"/>
                    </a:lnTo>
                    <a:lnTo>
                      <a:pt x="2460" y="806"/>
                    </a:lnTo>
                    <a:lnTo>
                      <a:pt x="2328" y="806"/>
                    </a:lnTo>
                    <a:lnTo>
                      <a:pt x="2107" y="699"/>
                    </a:lnTo>
                    <a:lnTo>
                      <a:pt x="1868" y="567"/>
                    </a:lnTo>
                    <a:lnTo>
                      <a:pt x="1712" y="567"/>
                    </a:lnTo>
                    <a:lnTo>
                      <a:pt x="1826" y="517"/>
                    </a:lnTo>
                    <a:lnTo>
                      <a:pt x="2057" y="592"/>
                    </a:lnTo>
                    <a:lnTo>
                      <a:pt x="2411" y="624"/>
                    </a:lnTo>
                    <a:lnTo>
                      <a:pt x="2559" y="567"/>
                    </a:lnTo>
                    <a:lnTo>
                      <a:pt x="2452" y="484"/>
                    </a:lnTo>
                    <a:lnTo>
                      <a:pt x="2353" y="502"/>
                    </a:lnTo>
                    <a:lnTo>
                      <a:pt x="2089" y="452"/>
                    </a:lnTo>
                    <a:lnTo>
                      <a:pt x="1959" y="198"/>
                    </a:lnTo>
                    <a:lnTo>
                      <a:pt x="1803" y="198"/>
                    </a:lnTo>
                    <a:lnTo>
                      <a:pt x="1736" y="221"/>
                    </a:lnTo>
                    <a:lnTo>
                      <a:pt x="1629" y="148"/>
                    </a:lnTo>
                    <a:lnTo>
                      <a:pt x="938" y="0"/>
                    </a:lnTo>
                    <a:lnTo>
                      <a:pt x="855" y="40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957848" y="-548937"/>
                <a:ext cx="20387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49" extrusionOk="0">
                    <a:moveTo>
                      <a:pt x="221" y="1"/>
                    </a:moveTo>
                    <a:lnTo>
                      <a:pt x="50" y="8"/>
                    </a:lnTo>
                    <a:lnTo>
                      <a:pt x="0" y="149"/>
                    </a:lnTo>
                    <a:lnTo>
                      <a:pt x="164" y="123"/>
                    </a:lnTo>
                    <a:lnTo>
                      <a:pt x="22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1185872" y="-480980"/>
                <a:ext cx="170813" cy="69519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757" extrusionOk="0">
                    <a:moveTo>
                      <a:pt x="725" y="1"/>
                    </a:moveTo>
                    <a:lnTo>
                      <a:pt x="421" y="66"/>
                    </a:lnTo>
                    <a:lnTo>
                      <a:pt x="231" y="50"/>
                    </a:lnTo>
                    <a:lnTo>
                      <a:pt x="99" y="82"/>
                    </a:lnTo>
                    <a:lnTo>
                      <a:pt x="0" y="214"/>
                    </a:lnTo>
                    <a:lnTo>
                      <a:pt x="156" y="338"/>
                    </a:lnTo>
                    <a:lnTo>
                      <a:pt x="263" y="305"/>
                    </a:lnTo>
                    <a:lnTo>
                      <a:pt x="362" y="346"/>
                    </a:lnTo>
                    <a:lnTo>
                      <a:pt x="460" y="567"/>
                    </a:lnTo>
                    <a:lnTo>
                      <a:pt x="577" y="650"/>
                    </a:lnTo>
                    <a:lnTo>
                      <a:pt x="766" y="650"/>
                    </a:lnTo>
                    <a:lnTo>
                      <a:pt x="897" y="749"/>
                    </a:lnTo>
                    <a:lnTo>
                      <a:pt x="1094" y="757"/>
                    </a:lnTo>
                    <a:lnTo>
                      <a:pt x="1094" y="585"/>
                    </a:lnTo>
                    <a:lnTo>
                      <a:pt x="1242" y="585"/>
                    </a:lnTo>
                    <a:lnTo>
                      <a:pt x="1309" y="658"/>
                    </a:lnTo>
                    <a:lnTo>
                      <a:pt x="1390" y="634"/>
                    </a:lnTo>
                    <a:lnTo>
                      <a:pt x="1457" y="494"/>
                    </a:lnTo>
                    <a:lnTo>
                      <a:pt x="1572" y="559"/>
                    </a:lnTo>
                    <a:lnTo>
                      <a:pt x="1842" y="559"/>
                    </a:lnTo>
                    <a:lnTo>
                      <a:pt x="1860" y="476"/>
                    </a:lnTo>
                    <a:lnTo>
                      <a:pt x="1728" y="338"/>
                    </a:lnTo>
                    <a:lnTo>
                      <a:pt x="1514" y="297"/>
                    </a:lnTo>
                    <a:lnTo>
                      <a:pt x="1359" y="42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1580117" y="-521754"/>
                <a:ext cx="31132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48" extrusionOk="0">
                    <a:moveTo>
                      <a:pt x="141" y="1"/>
                    </a:moveTo>
                    <a:lnTo>
                      <a:pt x="1" y="74"/>
                    </a:lnTo>
                    <a:lnTo>
                      <a:pt x="107" y="164"/>
                    </a:lnTo>
                    <a:lnTo>
                      <a:pt x="338" y="247"/>
                    </a:lnTo>
                    <a:lnTo>
                      <a:pt x="305" y="115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1486446" y="-592834"/>
                <a:ext cx="213057" cy="15345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671" extrusionOk="0">
                    <a:moveTo>
                      <a:pt x="1506" y="1"/>
                    </a:moveTo>
                    <a:lnTo>
                      <a:pt x="1408" y="58"/>
                    </a:lnTo>
                    <a:lnTo>
                      <a:pt x="1260" y="9"/>
                    </a:lnTo>
                    <a:lnTo>
                      <a:pt x="956" y="9"/>
                    </a:lnTo>
                    <a:lnTo>
                      <a:pt x="906" y="100"/>
                    </a:lnTo>
                    <a:cubicBezTo>
                      <a:pt x="914" y="100"/>
                      <a:pt x="1070" y="198"/>
                      <a:pt x="1070" y="198"/>
                    </a:cubicBezTo>
                    <a:lnTo>
                      <a:pt x="1514" y="346"/>
                    </a:lnTo>
                    <a:lnTo>
                      <a:pt x="1465" y="429"/>
                    </a:lnTo>
                    <a:lnTo>
                      <a:pt x="1522" y="559"/>
                    </a:lnTo>
                    <a:lnTo>
                      <a:pt x="1465" y="767"/>
                    </a:lnTo>
                    <a:lnTo>
                      <a:pt x="1548" y="915"/>
                    </a:lnTo>
                    <a:lnTo>
                      <a:pt x="1696" y="954"/>
                    </a:lnTo>
                    <a:lnTo>
                      <a:pt x="1876" y="1112"/>
                    </a:lnTo>
                    <a:lnTo>
                      <a:pt x="1836" y="1219"/>
                    </a:lnTo>
                    <a:lnTo>
                      <a:pt x="1499" y="1201"/>
                    </a:lnTo>
                    <a:lnTo>
                      <a:pt x="1431" y="1250"/>
                    </a:lnTo>
                    <a:lnTo>
                      <a:pt x="1283" y="1211"/>
                    </a:lnTo>
                    <a:lnTo>
                      <a:pt x="1086" y="1227"/>
                    </a:lnTo>
                    <a:lnTo>
                      <a:pt x="914" y="1152"/>
                    </a:lnTo>
                    <a:lnTo>
                      <a:pt x="717" y="1242"/>
                    </a:lnTo>
                    <a:lnTo>
                      <a:pt x="701" y="1152"/>
                    </a:lnTo>
                    <a:lnTo>
                      <a:pt x="626" y="1128"/>
                    </a:lnTo>
                    <a:lnTo>
                      <a:pt x="371" y="1193"/>
                    </a:lnTo>
                    <a:lnTo>
                      <a:pt x="239" y="1063"/>
                    </a:lnTo>
                    <a:lnTo>
                      <a:pt x="67" y="1144"/>
                    </a:lnTo>
                    <a:lnTo>
                      <a:pt x="0" y="1250"/>
                    </a:lnTo>
                    <a:lnTo>
                      <a:pt x="59" y="1391"/>
                    </a:lnTo>
                    <a:lnTo>
                      <a:pt x="257" y="1416"/>
                    </a:lnTo>
                    <a:lnTo>
                      <a:pt x="454" y="1645"/>
                    </a:lnTo>
                    <a:lnTo>
                      <a:pt x="543" y="1671"/>
                    </a:lnTo>
                    <a:lnTo>
                      <a:pt x="569" y="1531"/>
                    </a:lnTo>
                    <a:lnTo>
                      <a:pt x="652" y="1458"/>
                    </a:lnTo>
                    <a:lnTo>
                      <a:pt x="1021" y="1458"/>
                    </a:lnTo>
                    <a:lnTo>
                      <a:pt x="1177" y="1546"/>
                    </a:lnTo>
                    <a:lnTo>
                      <a:pt x="1629" y="1556"/>
                    </a:lnTo>
                    <a:lnTo>
                      <a:pt x="1712" y="1497"/>
                    </a:lnTo>
                    <a:lnTo>
                      <a:pt x="1852" y="1564"/>
                    </a:lnTo>
                    <a:lnTo>
                      <a:pt x="1974" y="1580"/>
                    </a:lnTo>
                    <a:lnTo>
                      <a:pt x="1958" y="1481"/>
                    </a:lnTo>
                    <a:lnTo>
                      <a:pt x="2156" y="1276"/>
                    </a:lnTo>
                    <a:lnTo>
                      <a:pt x="2164" y="1177"/>
                    </a:lnTo>
                    <a:lnTo>
                      <a:pt x="2172" y="1037"/>
                    </a:lnTo>
                    <a:lnTo>
                      <a:pt x="2099" y="865"/>
                    </a:lnTo>
                    <a:lnTo>
                      <a:pt x="2122" y="798"/>
                    </a:lnTo>
                    <a:lnTo>
                      <a:pt x="2247" y="733"/>
                    </a:lnTo>
                    <a:lnTo>
                      <a:pt x="2304" y="552"/>
                    </a:lnTo>
                    <a:lnTo>
                      <a:pt x="2239" y="421"/>
                    </a:lnTo>
                    <a:lnTo>
                      <a:pt x="2320" y="263"/>
                    </a:lnTo>
                    <a:lnTo>
                      <a:pt x="2296" y="182"/>
                    </a:lnTo>
                    <a:lnTo>
                      <a:pt x="2296" y="190"/>
                    </a:lnTo>
                    <a:lnTo>
                      <a:pt x="2148" y="149"/>
                    </a:lnTo>
                    <a:lnTo>
                      <a:pt x="2000" y="182"/>
                    </a:lnTo>
                    <a:lnTo>
                      <a:pt x="1860" y="42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1608034" y="-616894"/>
                <a:ext cx="40224" cy="1588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73" extrusionOk="0">
                    <a:moveTo>
                      <a:pt x="157" y="0"/>
                    </a:moveTo>
                    <a:lnTo>
                      <a:pt x="1" y="81"/>
                    </a:lnTo>
                    <a:lnTo>
                      <a:pt x="133" y="172"/>
                    </a:lnTo>
                    <a:lnTo>
                      <a:pt x="437" y="164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704753" y="-872377"/>
                <a:ext cx="809893" cy="291117"/>
              </a:xfrm>
              <a:custGeom>
                <a:avLst/>
                <a:gdLst/>
                <a:ahLst/>
                <a:cxnLst/>
                <a:rect l="l" t="t" r="r" b="b"/>
                <a:pathLst>
                  <a:path w="8819" h="3170" extrusionOk="0">
                    <a:moveTo>
                      <a:pt x="2567" y="1"/>
                    </a:moveTo>
                    <a:lnTo>
                      <a:pt x="2237" y="19"/>
                    </a:lnTo>
                    <a:lnTo>
                      <a:pt x="2073" y="149"/>
                    </a:lnTo>
                    <a:lnTo>
                      <a:pt x="1613" y="175"/>
                    </a:lnTo>
                    <a:lnTo>
                      <a:pt x="1268" y="258"/>
                    </a:lnTo>
                    <a:lnTo>
                      <a:pt x="1143" y="372"/>
                    </a:lnTo>
                    <a:lnTo>
                      <a:pt x="790" y="471"/>
                    </a:lnTo>
                    <a:lnTo>
                      <a:pt x="676" y="619"/>
                    </a:lnTo>
                    <a:lnTo>
                      <a:pt x="528" y="702"/>
                    </a:lnTo>
                    <a:lnTo>
                      <a:pt x="502" y="889"/>
                    </a:lnTo>
                    <a:lnTo>
                      <a:pt x="593" y="1022"/>
                    </a:lnTo>
                    <a:lnTo>
                      <a:pt x="551" y="1097"/>
                    </a:lnTo>
                    <a:lnTo>
                      <a:pt x="419" y="1022"/>
                    </a:lnTo>
                    <a:lnTo>
                      <a:pt x="123" y="1195"/>
                    </a:lnTo>
                    <a:lnTo>
                      <a:pt x="1" y="1154"/>
                    </a:lnTo>
                    <a:lnTo>
                      <a:pt x="1" y="1260"/>
                    </a:lnTo>
                    <a:lnTo>
                      <a:pt x="156" y="1343"/>
                    </a:lnTo>
                    <a:lnTo>
                      <a:pt x="320" y="1146"/>
                    </a:lnTo>
                    <a:lnTo>
                      <a:pt x="380" y="1185"/>
                    </a:lnTo>
                    <a:lnTo>
                      <a:pt x="387" y="1318"/>
                    </a:lnTo>
                    <a:lnTo>
                      <a:pt x="593" y="1195"/>
                    </a:lnTo>
                    <a:lnTo>
                      <a:pt x="733" y="1185"/>
                    </a:lnTo>
                    <a:lnTo>
                      <a:pt x="897" y="931"/>
                    </a:lnTo>
                    <a:lnTo>
                      <a:pt x="1110" y="972"/>
                    </a:lnTo>
                    <a:lnTo>
                      <a:pt x="1201" y="899"/>
                    </a:lnTo>
                    <a:lnTo>
                      <a:pt x="1307" y="980"/>
                    </a:lnTo>
                    <a:lnTo>
                      <a:pt x="1473" y="956"/>
                    </a:lnTo>
                    <a:lnTo>
                      <a:pt x="1720" y="652"/>
                    </a:lnTo>
                    <a:lnTo>
                      <a:pt x="1860" y="627"/>
                    </a:lnTo>
                    <a:lnTo>
                      <a:pt x="1959" y="512"/>
                    </a:lnTo>
                    <a:lnTo>
                      <a:pt x="2188" y="544"/>
                    </a:lnTo>
                    <a:lnTo>
                      <a:pt x="2353" y="544"/>
                    </a:lnTo>
                    <a:lnTo>
                      <a:pt x="2715" y="585"/>
                    </a:lnTo>
                    <a:lnTo>
                      <a:pt x="2806" y="668"/>
                    </a:lnTo>
                    <a:lnTo>
                      <a:pt x="2715" y="751"/>
                    </a:lnTo>
                    <a:lnTo>
                      <a:pt x="2525" y="733"/>
                    </a:lnTo>
                    <a:lnTo>
                      <a:pt x="2403" y="824"/>
                    </a:lnTo>
                    <a:lnTo>
                      <a:pt x="2525" y="923"/>
                    </a:lnTo>
                    <a:lnTo>
                      <a:pt x="3019" y="998"/>
                    </a:lnTo>
                    <a:lnTo>
                      <a:pt x="3117" y="964"/>
                    </a:lnTo>
                    <a:lnTo>
                      <a:pt x="3265" y="964"/>
                    </a:lnTo>
                    <a:lnTo>
                      <a:pt x="3398" y="1079"/>
                    </a:lnTo>
                    <a:lnTo>
                      <a:pt x="3637" y="1104"/>
                    </a:lnTo>
                    <a:lnTo>
                      <a:pt x="3743" y="1104"/>
                    </a:lnTo>
                    <a:lnTo>
                      <a:pt x="3808" y="1014"/>
                    </a:lnTo>
                    <a:lnTo>
                      <a:pt x="3915" y="1087"/>
                    </a:lnTo>
                    <a:lnTo>
                      <a:pt x="3923" y="1177"/>
                    </a:lnTo>
                    <a:lnTo>
                      <a:pt x="4195" y="1375"/>
                    </a:lnTo>
                    <a:lnTo>
                      <a:pt x="4408" y="1408"/>
                    </a:lnTo>
                    <a:lnTo>
                      <a:pt x="4499" y="1359"/>
                    </a:lnTo>
                    <a:lnTo>
                      <a:pt x="4639" y="1481"/>
                    </a:lnTo>
                    <a:lnTo>
                      <a:pt x="4795" y="1458"/>
                    </a:lnTo>
                    <a:lnTo>
                      <a:pt x="4920" y="1515"/>
                    </a:lnTo>
                    <a:lnTo>
                      <a:pt x="5149" y="1432"/>
                    </a:lnTo>
                    <a:lnTo>
                      <a:pt x="5247" y="1474"/>
                    </a:lnTo>
                    <a:lnTo>
                      <a:pt x="5380" y="1967"/>
                    </a:lnTo>
                    <a:lnTo>
                      <a:pt x="5660" y="2289"/>
                    </a:lnTo>
                    <a:lnTo>
                      <a:pt x="5790" y="2297"/>
                    </a:lnTo>
                    <a:lnTo>
                      <a:pt x="5857" y="2239"/>
                    </a:lnTo>
                    <a:lnTo>
                      <a:pt x="6037" y="2354"/>
                    </a:lnTo>
                    <a:lnTo>
                      <a:pt x="6333" y="2354"/>
                    </a:lnTo>
                    <a:lnTo>
                      <a:pt x="6374" y="2437"/>
                    </a:lnTo>
                    <a:lnTo>
                      <a:pt x="6507" y="2486"/>
                    </a:lnTo>
                    <a:lnTo>
                      <a:pt x="6489" y="2650"/>
                    </a:lnTo>
                    <a:lnTo>
                      <a:pt x="6276" y="2699"/>
                    </a:lnTo>
                    <a:lnTo>
                      <a:pt x="6005" y="2946"/>
                    </a:lnTo>
                    <a:lnTo>
                      <a:pt x="5995" y="3094"/>
                    </a:lnTo>
                    <a:lnTo>
                      <a:pt x="6284" y="3144"/>
                    </a:lnTo>
                    <a:lnTo>
                      <a:pt x="6481" y="3045"/>
                    </a:lnTo>
                    <a:lnTo>
                      <a:pt x="6621" y="3102"/>
                    </a:lnTo>
                    <a:lnTo>
                      <a:pt x="7024" y="3011"/>
                    </a:lnTo>
                    <a:lnTo>
                      <a:pt x="7255" y="3037"/>
                    </a:lnTo>
                    <a:lnTo>
                      <a:pt x="7535" y="3169"/>
                    </a:lnTo>
                    <a:lnTo>
                      <a:pt x="7962" y="3070"/>
                    </a:lnTo>
                    <a:lnTo>
                      <a:pt x="8019" y="2980"/>
                    </a:lnTo>
                    <a:lnTo>
                      <a:pt x="8117" y="2995"/>
                    </a:lnTo>
                    <a:lnTo>
                      <a:pt x="8242" y="2897"/>
                    </a:lnTo>
                    <a:lnTo>
                      <a:pt x="8522" y="2930"/>
                    </a:lnTo>
                    <a:lnTo>
                      <a:pt x="8727" y="2881"/>
                    </a:lnTo>
                    <a:lnTo>
                      <a:pt x="8818" y="2715"/>
                    </a:lnTo>
                    <a:lnTo>
                      <a:pt x="8751" y="2634"/>
                    </a:lnTo>
                    <a:lnTo>
                      <a:pt x="8595" y="2616"/>
                    </a:lnTo>
                    <a:lnTo>
                      <a:pt x="8496" y="2387"/>
                    </a:lnTo>
                    <a:lnTo>
                      <a:pt x="8135" y="2239"/>
                    </a:lnTo>
                    <a:lnTo>
                      <a:pt x="7707" y="2239"/>
                    </a:lnTo>
                    <a:lnTo>
                      <a:pt x="7592" y="2198"/>
                    </a:lnTo>
                    <a:lnTo>
                      <a:pt x="7683" y="2115"/>
                    </a:lnTo>
                    <a:lnTo>
                      <a:pt x="7740" y="1910"/>
                    </a:lnTo>
                    <a:lnTo>
                      <a:pt x="7642" y="1876"/>
                    </a:lnTo>
                    <a:lnTo>
                      <a:pt x="7502" y="1935"/>
                    </a:lnTo>
                    <a:lnTo>
                      <a:pt x="7346" y="1918"/>
                    </a:lnTo>
                    <a:lnTo>
                      <a:pt x="7050" y="1697"/>
                    </a:lnTo>
                    <a:lnTo>
                      <a:pt x="6967" y="1778"/>
                    </a:lnTo>
                    <a:lnTo>
                      <a:pt x="6834" y="1655"/>
                    </a:lnTo>
                    <a:lnTo>
                      <a:pt x="6613" y="1491"/>
                    </a:lnTo>
                    <a:lnTo>
                      <a:pt x="6481" y="1622"/>
                    </a:lnTo>
                    <a:lnTo>
                      <a:pt x="6416" y="1549"/>
                    </a:lnTo>
                    <a:lnTo>
                      <a:pt x="6449" y="1450"/>
                    </a:lnTo>
                    <a:lnTo>
                      <a:pt x="6359" y="1408"/>
                    </a:lnTo>
                    <a:lnTo>
                      <a:pt x="6309" y="1507"/>
                    </a:lnTo>
                    <a:lnTo>
                      <a:pt x="6203" y="1401"/>
                    </a:lnTo>
                    <a:lnTo>
                      <a:pt x="5889" y="1326"/>
                    </a:lnTo>
                    <a:lnTo>
                      <a:pt x="5684" y="1128"/>
                    </a:lnTo>
                    <a:lnTo>
                      <a:pt x="5486" y="1022"/>
                    </a:lnTo>
                    <a:lnTo>
                      <a:pt x="5281" y="866"/>
                    </a:lnTo>
                    <a:lnTo>
                      <a:pt x="4821" y="840"/>
                    </a:lnTo>
                    <a:lnTo>
                      <a:pt x="4655" y="759"/>
                    </a:lnTo>
                    <a:lnTo>
                      <a:pt x="4598" y="585"/>
                    </a:lnTo>
                    <a:lnTo>
                      <a:pt x="4400" y="372"/>
                    </a:lnTo>
                    <a:lnTo>
                      <a:pt x="4252" y="406"/>
                    </a:lnTo>
                    <a:lnTo>
                      <a:pt x="4179" y="315"/>
                    </a:lnTo>
                    <a:lnTo>
                      <a:pt x="3562" y="224"/>
                    </a:lnTo>
                    <a:lnTo>
                      <a:pt x="3356" y="297"/>
                    </a:lnTo>
                    <a:lnTo>
                      <a:pt x="3102" y="248"/>
                    </a:lnTo>
                    <a:lnTo>
                      <a:pt x="2954" y="68"/>
                    </a:lnTo>
                    <a:lnTo>
                      <a:pt x="256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847463" y="-764288"/>
                <a:ext cx="42428" cy="39397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29" extrusionOk="0">
                    <a:moveTo>
                      <a:pt x="166" y="0"/>
                    </a:moveTo>
                    <a:lnTo>
                      <a:pt x="109" y="125"/>
                    </a:lnTo>
                    <a:lnTo>
                      <a:pt x="158" y="224"/>
                    </a:lnTo>
                    <a:lnTo>
                      <a:pt x="231" y="273"/>
                    </a:lnTo>
                    <a:lnTo>
                      <a:pt x="158" y="330"/>
                    </a:lnTo>
                    <a:lnTo>
                      <a:pt x="75" y="322"/>
                    </a:lnTo>
                    <a:lnTo>
                      <a:pt x="0" y="273"/>
                    </a:lnTo>
                    <a:lnTo>
                      <a:pt x="26" y="354"/>
                    </a:lnTo>
                    <a:lnTo>
                      <a:pt x="207" y="429"/>
                    </a:lnTo>
                    <a:lnTo>
                      <a:pt x="436" y="364"/>
                    </a:lnTo>
                    <a:lnTo>
                      <a:pt x="462" y="206"/>
                    </a:lnTo>
                    <a:lnTo>
                      <a:pt x="322" y="3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1518128" y="-835184"/>
                <a:ext cx="42520" cy="4454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85" extrusionOk="0">
                    <a:moveTo>
                      <a:pt x="429" y="1"/>
                    </a:moveTo>
                    <a:lnTo>
                      <a:pt x="265" y="50"/>
                    </a:lnTo>
                    <a:lnTo>
                      <a:pt x="281" y="188"/>
                    </a:lnTo>
                    <a:lnTo>
                      <a:pt x="109" y="370"/>
                    </a:lnTo>
                    <a:lnTo>
                      <a:pt x="26" y="386"/>
                    </a:lnTo>
                    <a:lnTo>
                      <a:pt x="1" y="476"/>
                    </a:lnTo>
                    <a:lnTo>
                      <a:pt x="92" y="484"/>
                    </a:lnTo>
                    <a:lnTo>
                      <a:pt x="445" y="271"/>
                    </a:lnTo>
                    <a:lnTo>
                      <a:pt x="463" y="82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607299" y="-733248"/>
                <a:ext cx="8449" cy="14326"/>
              </a:xfrm>
              <a:custGeom>
                <a:avLst/>
                <a:gdLst/>
                <a:ahLst/>
                <a:cxnLst/>
                <a:rect l="l" t="t" r="r" b="b"/>
                <a:pathLst>
                  <a:path w="92" h="156" extrusionOk="0">
                    <a:moveTo>
                      <a:pt x="92" y="0"/>
                    </a:moveTo>
                    <a:lnTo>
                      <a:pt x="1" y="99"/>
                    </a:lnTo>
                    <a:lnTo>
                      <a:pt x="92" y="156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1452559" y="-906999"/>
                <a:ext cx="32510" cy="66489"/>
              </a:xfrm>
              <a:custGeom>
                <a:avLst/>
                <a:gdLst/>
                <a:ahLst/>
                <a:cxnLst/>
                <a:rect l="l" t="t" r="r" b="b"/>
                <a:pathLst>
                  <a:path w="354" h="724" extrusionOk="0">
                    <a:moveTo>
                      <a:pt x="16" y="1"/>
                    </a:moveTo>
                    <a:lnTo>
                      <a:pt x="0" y="100"/>
                    </a:lnTo>
                    <a:lnTo>
                      <a:pt x="107" y="305"/>
                    </a:lnTo>
                    <a:lnTo>
                      <a:pt x="16" y="370"/>
                    </a:lnTo>
                    <a:lnTo>
                      <a:pt x="148" y="593"/>
                    </a:lnTo>
                    <a:lnTo>
                      <a:pt x="255" y="716"/>
                    </a:lnTo>
                    <a:lnTo>
                      <a:pt x="353" y="723"/>
                    </a:lnTo>
                    <a:lnTo>
                      <a:pt x="213" y="461"/>
                    </a:lnTo>
                    <a:lnTo>
                      <a:pt x="164" y="263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1432906" y="-987813"/>
                <a:ext cx="33336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643" extrusionOk="0">
                    <a:moveTo>
                      <a:pt x="25" y="1"/>
                    </a:moveTo>
                    <a:lnTo>
                      <a:pt x="1" y="107"/>
                    </a:lnTo>
                    <a:lnTo>
                      <a:pt x="123" y="247"/>
                    </a:lnTo>
                    <a:lnTo>
                      <a:pt x="157" y="478"/>
                    </a:lnTo>
                    <a:lnTo>
                      <a:pt x="90" y="551"/>
                    </a:lnTo>
                    <a:lnTo>
                      <a:pt x="157" y="642"/>
                    </a:lnTo>
                    <a:lnTo>
                      <a:pt x="354" y="626"/>
                    </a:lnTo>
                    <a:lnTo>
                      <a:pt x="362" y="535"/>
                    </a:lnTo>
                    <a:lnTo>
                      <a:pt x="230" y="297"/>
                    </a:lnTo>
                    <a:lnTo>
                      <a:pt x="188" y="12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1397458" y="-914529"/>
                <a:ext cx="12030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1" extrusionOk="0">
                    <a:moveTo>
                      <a:pt x="32" y="0"/>
                    </a:moveTo>
                    <a:lnTo>
                      <a:pt x="0" y="140"/>
                    </a:lnTo>
                    <a:lnTo>
                      <a:pt x="130" y="14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1599034" y="-803410"/>
                <a:ext cx="36275" cy="1891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206" extrusionOk="0">
                    <a:moveTo>
                      <a:pt x="140" y="0"/>
                    </a:moveTo>
                    <a:lnTo>
                      <a:pt x="0" y="65"/>
                    </a:lnTo>
                    <a:lnTo>
                      <a:pt x="75" y="148"/>
                    </a:lnTo>
                    <a:lnTo>
                      <a:pt x="231" y="138"/>
                    </a:lnTo>
                    <a:lnTo>
                      <a:pt x="379" y="205"/>
                    </a:lnTo>
                    <a:lnTo>
                      <a:pt x="395" y="138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1509129" y="-945569"/>
                <a:ext cx="14510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48" extrusionOk="0">
                    <a:moveTo>
                      <a:pt x="99" y="0"/>
                    </a:moveTo>
                    <a:lnTo>
                      <a:pt x="0" y="166"/>
                    </a:lnTo>
                    <a:lnTo>
                      <a:pt x="83" y="247"/>
                    </a:lnTo>
                    <a:lnTo>
                      <a:pt x="158" y="107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1512159" y="-847306"/>
                <a:ext cx="21306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8" extrusionOk="0">
                    <a:moveTo>
                      <a:pt x="16" y="0"/>
                    </a:moveTo>
                    <a:lnTo>
                      <a:pt x="1" y="99"/>
                    </a:lnTo>
                    <a:lnTo>
                      <a:pt x="107" y="221"/>
                    </a:lnTo>
                    <a:lnTo>
                      <a:pt x="232" y="247"/>
                    </a:lnTo>
                    <a:lnTo>
                      <a:pt x="214" y="107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1555321" y="-710657"/>
                <a:ext cx="52070" cy="39489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30" extrusionOk="0">
                    <a:moveTo>
                      <a:pt x="567" y="1"/>
                    </a:moveTo>
                    <a:lnTo>
                      <a:pt x="510" y="34"/>
                    </a:lnTo>
                    <a:lnTo>
                      <a:pt x="403" y="149"/>
                    </a:lnTo>
                    <a:lnTo>
                      <a:pt x="237" y="58"/>
                    </a:lnTo>
                    <a:lnTo>
                      <a:pt x="40" y="182"/>
                    </a:lnTo>
                    <a:lnTo>
                      <a:pt x="0" y="429"/>
                    </a:lnTo>
                    <a:lnTo>
                      <a:pt x="427" y="380"/>
                    </a:lnTo>
                    <a:lnTo>
                      <a:pt x="567" y="190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1372388" y="-1052740"/>
                <a:ext cx="36367" cy="57397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25" extrusionOk="0">
                    <a:moveTo>
                      <a:pt x="18" y="1"/>
                    </a:moveTo>
                    <a:lnTo>
                      <a:pt x="1" y="123"/>
                    </a:lnTo>
                    <a:lnTo>
                      <a:pt x="198" y="198"/>
                    </a:lnTo>
                    <a:lnTo>
                      <a:pt x="322" y="370"/>
                    </a:lnTo>
                    <a:lnTo>
                      <a:pt x="265" y="494"/>
                    </a:lnTo>
                    <a:lnTo>
                      <a:pt x="166" y="544"/>
                    </a:lnTo>
                    <a:lnTo>
                      <a:pt x="239" y="625"/>
                    </a:lnTo>
                    <a:lnTo>
                      <a:pt x="330" y="601"/>
                    </a:lnTo>
                    <a:lnTo>
                      <a:pt x="395" y="346"/>
                    </a:lnTo>
                    <a:lnTo>
                      <a:pt x="247" y="131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1271278" y="-963018"/>
                <a:ext cx="13683" cy="1230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4" extrusionOk="0">
                    <a:moveTo>
                      <a:pt x="148" y="1"/>
                    </a:moveTo>
                    <a:lnTo>
                      <a:pt x="0" y="50"/>
                    </a:lnTo>
                    <a:lnTo>
                      <a:pt x="50" y="133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1260717" y="-953008"/>
                <a:ext cx="8265" cy="9918"/>
              </a:xfrm>
              <a:custGeom>
                <a:avLst/>
                <a:gdLst/>
                <a:ahLst/>
                <a:cxnLst/>
                <a:rect l="l" t="t" r="r" b="b"/>
                <a:pathLst>
                  <a:path w="90" h="108" extrusionOk="0">
                    <a:moveTo>
                      <a:pt x="74" y="1"/>
                    </a:moveTo>
                    <a:lnTo>
                      <a:pt x="1" y="66"/>
                    </a:lnTo>
                    <a:lnTo>
                      <a:pt x="89" y="107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1238034" y="-1027118"/>
                <a:ext cx="44540" cy="58223"/>
              </a:xfrm>
              <a:custGeom>
                <a:avLst/>
                <a:gdLst/>
                <a:ahLst/>
                <a:cxnLst/>
                <a:rect l="l" t="t" r="r" b="b"/>
                <a:pathLst>
                  <a:path w="485" h="634" extrusionOk="0">
                    <a:moveTo>
                      <a:pt x="188" y="0"/>
                    </a:moveTo>
                    <a:lnTo>
                      <a:pt x="131" y="223"/>
                    </a:lnTo>
                    <a:lnTo>
                      <a:pt x="1" y="452"/>
                    </a:lnTo>
                    <a:lnTo>
                      <a:pt x="115" y="561"/>
                    </a:lnTo>
                    <a:lnTo>
                      <a:pt x="256" y="486"/>
                    </a:lnTo>
                    <a:lnTo>
                      <a:pt x="287" y="634"/>
                    </a:lnTo>
                    <a:lnTo>
                      <a:pt x="485" y="502"/>
                    </a:lnTo>
                    <a:lnTo>
                      <a:pt x="346" y="239"/>
                    </a:lnTo>
                    <a:lnTo>
                      <a:pt x="305" y="50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1266686" y="-948508"/>
                <a:ext cx="27275" cy="43071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69" extrusionOk="0">
                    <a:moveTo>
                      <a:pt x="206" y="1"/>
                    </a:moveTo>
                    <a:lnTo>
                      <a:pt x="1" y="115"/>
                    </a:lnTo>
                    <a:lnTo>
                      <a:pt x="1" y="263"/>
                    </a:lnTo>
                    <a:lnTo>
                      <a:pt x="92" y="469"/>
                    </a:lnTo>
                    <a:lnTo>
                      <a:pt x="222" y="435"/>
                    </a:lnTo>
                    <a:lnTo>
                      <a:pt x="297" y="287"/>
                    </a:lnTo>
                    <a:lnTo>
                      <a:pt x="255" y="181"/>
                    </a:lnTo>
                    <a:lnTo>
                      <a:pt x="281" y="74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1296992" y="-1034556"/>
                <a:ext cx="37101" cy="1579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72" extrusionOk="0">
                    <a:moveTo>
                      <a:pt x="214" y="0"/>
                    </a:moveTo>
                    <a:lnTo>
                      <a:pt x="0" y="115"/>
                    </a:lnTo>
                    <a:lnTo>
                      <a:pt x="107" y="164"/>
                    </a:lnTo>
                    <a:lnTo>
                      <a:pt x="328" y="172"/>
                    </a:lnTo>
                    <a:lnTo>
                      <a:pt x="403" y="50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1294604" y="-1185073"/>
                <a:ext cx="58315" cy="9459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030" extrusionOk="0">
                    <a:moveTo>
                      <a:pt x="1" y="1"/>
                    </a:moveTo>
                    <a:lnTo>
                      <a:pt x="255" y="92"/>
                    </a:lnTo>
                    <a:lnTo>
                      <a:pt x="281" y="257"/>
                    </a:lnTo>
                    <a:lnTo>
                      <a:pt x="471" y="494"/>
                    </a:lnTo>
                    <a:lnTo>
                      <a:pt x="362" y="593"/>
                    </a:lnTo>
                    <a:lnTo>
                      <a:pt x="411" y="751"/>
                    </a:lnTo>
                    <a:lnTo>
                      <a:pt x="346" y="1029"/>
                    </a:lnTo>
                    <a:lnTo>
                      <a:pt x="346" y="1029"/>
                    </a:lnTo>
                    <a:lnTo>
                      <a:pt x="486" y="881"/>
                    </a:lnTo>
                    <a:lnTo>
                      <a:pt x="479" y="741"/>
                    </a:lnTo>
                    <a:lnTo>
                      <a:pt x="634" y="635"/>
                    </a:lnTo>
                    <a:lnTo>
                      <a:pt x="634" y="413"/>
                    </a:lnTo>
                    <a:lnTo>
                      <a:pt x="520" y="331"/>
                    </a:lnTo>
                    <a:lnTo>
                      <a:pt x="486" y="175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1203229" y="-1175981"/>
                <a:ext cx="90090" cy="31132"/>
              </a:xfrm>
              <a:custGeom>
                <a:avLst/>
                <a:gdLst/>
                <a:ahLst/>
                <a:cxnLst/>
                <a:rect l="l" t="t" r="r" b="b"/>
                <a:pathLst>
                  <a:path w="981" h="339" extrusionOk="0">
                    <a:moveTo>
                      <a:pt x="544" y="1"/>
                    </a:moveTo>
                    <a:lnTo>
                      <a:pt x="313" y="141"/>
                    </a:lnTo>
                    <a:lnTo>
                      <a:pt x="214" y="76"/>
                    </a:lnTo>
                    <a:lnTo>
                      <a:pt x="1" y="76"/>
                    </a:lnTo>
                    <a:lnTo>
                      <a:pt x="214" y="307"/>
                    </a:lnTo>
                    <a:lnTo>
                      <a:pt x="380" y="338"/>
                    </a:lnTo>
                    <a:lnTo>
                      <a:pt x="692" y="117"/>
                    </a:lnTo>
                    <a:lnTo>
                      <a:pt x="848" y="149"/>
                    </a:lnTo>
                    <a:lnTo>
                      <a:pt x="980" y="166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-165376" y="-1268091"/>
                <a:ext cx="12949" cy="2966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323" extrusionOk="0">
                    <a:moveTo>
                      <a:pt x="133" y="1"/>
                    </a:moveTo>
                    <a:lnTo>
                      <a:pt x="0" y="323"/>
                    </a:lnTo>
                    <a:lnTo>
                      <a:pt x="58" y="289"/>
                    </a:lnTo>
                    <a:lnTo>
                      <a:pt x="141" y="84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-172264" y="-1135941"/>
                <a:ext cx="92" cy="827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0" y="1"/>
                    </a:move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-182825" y="-1231082"/>
                <a:ext cx="15153" cy="95233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37" extrusionOk="0">
                    <a:moveTo>
                      <a:pt x="165" y="0"/>
                    </a:moveTo>
                    <a:lnTo>
                      <a:pt x="17" y="372"/>
                    </a:lnTo>
                    <a:lnTo>
                      <a:pt x="1" y="749"/>
                    </a:lnTo>
                    <a:cubicBezTo>
                      <a:pt x="1" y="749"/>
                      <a:pt x="92" y="980"/>
                      <a:pt x="115" y="1037"/>
                    </a:cubicBezTo>
                    <a:lnTo>
                      <a:pt x="42" y="766"/>
                    </a:lnTo>
                    <a:lnTo>
                      <a:pt x="66" y="395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-148020" y="-1316487"/>
                <a:ext cx="33336" cy="38754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22" extrusionOk="0">
                    <a:moveTo>
                      <a:pt x="362" y="1"/>
                    </a:moveTo>
                    <a:lnTo>
                      <a:pt x="190" y="125"/>
                    </a:lnTo>
                    <a:lnTo>
                      <a:pt x="1" y="421"/>
                    </a:lnTo>
                    <a:lnTo>
                      <a:pt x="66" y="372"/>
                    </a:lnTo>
                    <a:lnTo>
                      <a:pt x="248" y="159"/>
                    </a:lnTo>
                    <a:lnTo>
                      <a:pt x="36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2874152" y="5460418"/>
                <a:ext cx="26357" cy="15887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73" extrusionOk="0">
                    <a:moveTo>
                      <a:pt x="81" y="1"/>
                    </a:moveTo>
                    <a:lnTo>
                      <a:pt x="0" y="66"/>
                    </a:lnTo>
                    <a:lnTo>
                      <a:pt x="81" y="172"/>
                    </a:lnTo>
                    <a:lnTo>
                      <a:pt x="286" y="82"/>
                    </a:lnTo>
                    <a:lnTo>
                      <a:pt x="188" y="66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2953314" y="5391726"/>
                <a:ext cx="29663" cy="1056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5" extrusionOk="0">
                    <a:moveTo>
                      <a:pt x="214" y="0"/>
                    </a:moveTo>
                    <a:lnTo>
                      <a:pt x="1" y="32"/>
                    </a:lnTo>
                    <a:lnTo>
                      <a:pt x="322" y="115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2893713" y="5410552"/>
                <a:ext cx="111029" cy="9459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030" extrusionOk="0">
                    <a:moveTo>
                      <a:pt x="1135" y="1"/>
                    </a:moveTo>
                    <a:lnTo>
                      <a:pt x="1021" y="32"/>
                    </a:lnTo>
                    <a:lnTo>
                      <a:pt x="962" y="141"/>
                    </a:lnTo>
                    <a:lnTo>
                      <a:pt x="873" y="141"/>
                    </a:lnTo>
                    <a:lnTo>
                      <a:pt x="756" y="32"/>
                    </a:lnTo>
                    <a:lnTo>
                      <a:pt x="608" y="50"/>
                    </a:lnTo>
                    <a:lnTo>
                      <a:pt x="551" y="222"/>
                    </a:lnTo>
                    <a:lnTo>
                      <a:pt x="387" y="198"/>
                    </a:lnTo>
                    <a:lnTo>
                      <a:pt x="231" y="58"/>
                    </a:lnTo>
                    <a:lnTo>
                      <a:pt x="164" y="131"/>
                    </a:lnTo>
                    <a:lnTo>
                      <a:pt x="361" y="403"/>
                    </a:lnTo>
                    <a:lnTo>
                      <a:pt x="551" y="427"/>
                    </a:lnTo>
                    <a:lnTo>
                      <a:pt x="551" y="502"/>
                    </a:lnTo>
                    <a:lnTo>
                      <a:pt x="361" y="502"/>
                    </a:lnTo>
                    <a:lnTo>
                      <a:pt x="255" y="575"/>
                    </a:lnTo>
                    <a:lnTo>
                      <a:pt x="281" y="674"/>
                    </a:lnTo>
                    <a:lnTo>
                      <a:pt x="123" y="840"/>
                    </a:lnTo>
                    <a:lnTo>
                      <a:pt x="8" y="840"/>
                    </a:lnTo>
                    <a:lnTo>
                      <a:pt x="0" y="913"/>
                    </a:lnTo>
                    <a:lnTo>
                      <a:pt x="182" y="1011"/>
                    </a:lnTo>
                    <a:lnTo>
                      <a:pt x="271" y="913"/>
                    </a:lnTo>
                    <a:lnTo>
                      <a:pt x="429" y="1029"/>
                    </a:lnTo>
                    <a:lnTo>
                      <a:pt x="527" y="881"/>
                    </a:lnTo>
                    <a:lnTo>
                      <a:pt x="346" y="790"/>
                    </a:lnTo>
                    <a:lnTo>
                      <a:pt x="494" y="707"/>
                    </a:lnTo>
                    <a:lnTo>
                      <a:pt x="733" y="733"/>
                    </a:lnTo>
                    <a:lnTo>
                      <a:pt x="912" y="642"/>
                    </a:lnTo>
                    <a:lnTo>
                      <a:pt x="922" y="469"/>
                    </a:lnTo>
                    <a:lnTo>
                      <a:pt x="1127" y="313"/>
                    </a:lnTo>
                    <a:lnTo>
                      <a:pt x="1208" y="115"/>
                    </a:lnTo>
                    <a:lnTo>
                      <a:pt x="113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2927600" y="5400818"/>
                <a:ext cx="19102" cy="10561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15" extrusionOk="0">
                    <a:moveTo>
                      <a:pt x="0" y="0"/>
                    </a:moveTo>
                    <a:lnTo>
                      <a:pt x="75" y="115"/>
                    </a:lnTo>
                    <a:lnTo>
                      <a:pt x="208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2982884" y="5398430"/>
                <a:ext cx="120855" cy="114151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1243" extrusionOk="0">
                    <a:moveTo>
                      <a:pt x="518" y="1"/>
                    </a:moveTo>
                    <a:lnTo>
                      <a:pt x="494" y="133"/>
                    </a:lnTo>
                    <a:lnTo>
                      <a:pt x="377" y="182"/>
                    </a:lnTo>
                    <a:lnTo>
                      <a:pt x="427" y="297"/>
                    </a:lnTo>
                    <a:lnTo>
                      <a:pt x="370" y="372"/>
                    </a:lnTo>
                    <a:lnTo>
                      <a:pt x="525" y="569"/>
                    </a:lnTo>
                    <a:lnTo>
                      <a:pt x="494" y="634"/>
                    </a:lnTo>
                    <a:lnTo>
                      <a:pt x="395" y="585"/>
                    </a:lnTo>
                    <a:lnTo>
                      <a:pt x="271" y="609"/>
                    </a:lnTo>
                    <a:lnTo>
                      <a:pt x="0" y="988"/>
                    </a:lnTo>
                    <a:lnTo>
                      <a:pt x="115" y="1021"/>
                    </a:lnTo>
                    <a:lnTo>
                      <a:pt x="229" y="1218"/>
                    </a:lnTo>
                    <a:lnTo>
                      <a:pt x="346" y="1242"/>
                    </a:lnTo>
                    <a:lnTo>
                      <a:pt x="346" y="1185"/>
                    </a:lnTo>
                    <a:lnTo>
                      <a:pt x="247" y="1029"/>
                    </a:lnTo>
                    <a:lnTo>
                      <a:pt x="296" y="980"/>
                    </a:lnTo>
                    <a:lnTo>
                      <a:pt x="445" y="1070"/>
                    </a:lnTo>
                    <a:lnTo>
                      <a:pt x="518" y="1037"/>
                    </a:lnTo>
                    <a:lnTo>
                      <a:pt x="445" y="946"/>
                    </a:lnTo>
                    <a:lnTo>
                      <a:pt x="435" y="839"/>
                    </a:lnTo>
                    <a:lnTo>
                      <a:pt x="600" y="873"/>
                    </a:lnTo>
                    <a:lnTo>
                      <a:pt x="749" y="839"/>
                    </a:lnTo>
                    <a:lnTo>
                      <a:pt x="756" y="798"/>
                    </a:lnTo>
                    <a:lnTo>
                      <a:pt x="642" y="790"/>
                    </a:lnTo>
                    <a:lnTo>
                      <a:pt x="559" y="725"/>
                    </a:lnTo>
                    <a:lnTo>
                      <a:pt x="632" y="668"/>
                    </a:lnTo>
                    <a:lnTo>
                      <a:pt x="764" y="717"/>
                    </a:lnTo>
                    <a:lnTo>
                      <a:pt x="954" y="676"/>
                    </a:lnTo>
                    <a:lnTo>
                      <a:pt x="1102" y="551"/>
                    </a:lnTo>
                    <a:lnTo>
                      <a:pt x="1258" y="510"/>
                    </a:lnTo>
                    <a:lnTo>
                      <a:pt x="1234" y="411"/>
                    </a:lnTo>
                    <a:lnTo>
                      <a:pt x="1151" y="380"/>
                    </a:lnTo>
                    <a:lnTo>
                      <a:pt x="1118" y="338"/>
                    </a:lnTo>
                    <a:lnTo>
                      <a:pt x="1201" y="273"/>
                    </a:lnTo>
                    <a:lnTo>
                      <a:pt x="1315" y="281"/>
                    </a:lnTo>
                    <a:lnTo>
                      <a:pt x="1250" y="198"/>
                    </a:lnTo>
                    <a:lnTo>
                      <a:pt x="1053" y="141"/>
                    </a:lnTo>
                    <a:lnTo>
                      <a:pt x="928" y="182"/>
                    </a:lnTo>
                    <a:lnTo>
                      <a:pt x="978" y="273"/>
                    </a:lnTo>
                    <a:lnTo>
                      <a:pt x="879" y="330"/>
                    </a:lnTo>
                    <a:lnTo>
                      <a:pt x="764" y="164"/>
                    </a:lnTo>
                    <a:lnTo>
                      <a:pt x="756" y="42"/>
                    </a:lnTo>
                    <a:lnTo>
                      <a:pt x="51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814954" y="221460"/>
                <a:ext cx="422349" cy="192670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2098" extrusionOk="0">
                    <a:moveTo>
                      <a:pt x="2962" y="1"/>
                    </a:moveTo>
                    <a:lnTo>
                      <a:pt x="2881" y="17"/>
                    </a:lnTo>
                    <a:lnTo>
                      <a:pt x="2650" y="181"/>
                    </a:lnTo>
                    <a:lnTo>
                      <a:pt x="2395" y="240"/>
                    </a:lnTo>
                    <a:lnTo>
                      <a:pt x="1894" y="502"/>
                    </a:lnTo>
                    <a:lnTo>
                      <a:pt x="1736" y="642"/>
                    </a:lnTo>
                    <a:lnTo>
                      <a:pt x="1598" y="658"/>
                    </a:lnTo>
                    <a:lnTo>
                      <a:pt x="1325" y="650"/>
                    </a:lnTo>
                    <a:lnTo>
                      <a:pt x="1037" y="453"/>
                    </a:lnTo>
                    <a:lnTo>
                      <a:pt x="848" y="362"/>
                    </a:lnTo>
                    <a:lnTo>
                      <a:pt x="798" y="404"/>
                    </a:lnTo>
                    <a:lnTo>
                      <a:pt x="897" y="461"/>
                    </a:lnTo>
                    <a:lnTo>
                      <a:pt x="897" y="544"/>
                    </a:lnTo>
                    <a:lnTo>
                      <a:pt x="767" y="567"/>
                    </a:lnTo>
                    <a:lnTo>
                      <a:pt x="626" y="502"/>
                    </a:lnTo>
                    <a:lnTo>
                      <a:pt x="585" y="427"/>
                    </a:lnTo>
                    <a:lnTo>
                      <a:pt x="619" y="404"/>
                    </a:lnTo>
                    <a:lnTo>
                      <a:pt x="676" y="378"/>
                    </a:lnTo>
                    <a:lnTo>
                      <a:pt x="634" y="329"/>
                    </a:lnTo>
                    <a:lnTo>
                      <a:pt x="569" y="338"/>
                    </a:lnTo>
                    <a:lnTo>
                      <a:pt x="463" y="305"/>
                    </a:lnTo>
                    <a:lnTo>
                      <a:pt x="380" y="206"/>
                    </a:lnTo>
                    <a:lnTo>
                      <a:pt x="338" y="115"/>
                    </a:lnTo>
                    <a:lnTo>
                      <a:pt x="198" y="107"/>
                    </a:lnTo>
                    <a:lnTo>
                      <a:pt x="117" y="165"/>
                    </a:lnTo>
                    <a:lnTo>
                      <a:pt x="125" y="305"/>
                    </a:lnTo>
                    <a:lnTo>
                      <a:pt x="26" y="419"/>
                    </a:lnTo>
                    <a:lnTo>
                      <a:pt x="1" y="552"/>
                    </a:lnTo>
                    <a:lnTo>
                      <a:pt x="91" y="585"/>
                    </a:lnTo>
                    <a:lnTo>
                      <a:pt x="198" y="723"/>
                    </a:lnTo>
                    <a:lnTo>
                      <a:pt x="68" y="822"/>
                    </a:lnTo>
                    <a:lnTo>
                      <a:pt x="26" y="954"/>
                    </a:lnTo>
                    <a:lnTo>
                      <a:pt x="34" y="1045"/>
                    </a:lnTo>
                    <a:lnTo>
                      <a:pt x="91" y="1128"/>
                    </a:lnTo>
                    <a:lnTo>
                      <a:pt x="206" y="1110"/>
                    </a:lnTo>
                    <a:lnTo>
                      <a:pt x="346" y="1136"/>
                    </a:lnTo>
                    <a:lnTo>
                      <a:pt x="494" y="1110"/>
                    </a:lnTo>
                    <a:lnTo>
                      <a:pt x="577" y="1053"/>
                    </a:lnTo>
                    <a:lnTo>
                      <a:pt x="650" y="1128"/>
                    </a:lnTo>
                    <a:lnTo>
                      <a:pt x="634" y="1193"/>
                    </a:lnTo>
                    <a:lnTo>
                      <a:pt x="733" y="1217"/>
                    </a:lnTo>
                    <a:lnTo>
                      <a:pt x="1029" y="1258"/>
                    </a:lnTo>
                    <a:lnTo>
                      <a:pt x="1071" y="1473"/>
                    </a:lnTo>
                    <a:lnTo>
                      <a:pt x="1177" y="1687"/>
                    </a:lnTo>
                    <a:lnTo>
                      <a:pt x="1309" y="1760"/>
                    </a:lnTo>
                    <a:lnTo>
                      <a:pt x="1450" y="1752"/>
                    </a:lnTo>
                    <a:lnTo>
                      <a:pt x="1499" y="1653"/>
                    </a:lnTo>
                    <a:lnTo>
                      <a:pt x="1440" y="1596"/>
                    </a:lnTo>
                    <a:lnTo>
                      <a:pt x="1489" y="1505"/>
                    </a:lnTo>
                    <a:lnTo>
                      <a:pt x="1606" y="1523"/>
                    </a:lnTo>
                    <a:lnTo>
                      <a:pt x="1655" y="1596"/>
                    </a:lnTo>
                    <a:lnTo>
                      <a:pt x="1629" y="1687"/>
                    </a:lnTo>
                    <a:lnTo>
                      <a:pt x="1671" y="1851"/>
                    </a:lnTo>
                    <a:lnTo>
                      <a:pt x="1637" y="1975"/>
                    </a:lnTo>
                    <a:lnTo>
                      <a:pt x="1686" y="2066"/>
                    </a:lnTo>
                    <a:lnTo>
                      <a:pt x="1925" y="2097"/>
                    </a:lnTo>
                    <a:lnTo>
                      <a:pt x="2024" y="1941"/>
                    </a:lnTo>
                    <a:lnTo>
                      <a:pt x="2140" y="1827"/>
                    </a:lnTo>
                    <a:lnTo>
                      <a:pt x="2289" y="1851"/>
                    </a:lnTo>
                    <a:lnTo>
                      <a:pt x="2369" y="1827"/>
                    </a:lnTo>
                    <a:lnTo>
                      <a:pt x="2377" y="1653"/>
                    </a:lnTo>
                    <a:lnTo>
                      <a:pt x="2255" y="1547"/>
                    </a:lnTo>
                    <a:lnTo>
                      <a:pt x="2115" y="1448"/>
                    </a:lnTo>
                    <a:lnTo>
                      <a:pt x="2050" y="1308"/>
                    </a:lnTo>
                    <a:lnTo>
                      <a:pt x="2081" y="1217"/>
                    </a:lnTo>
                    <a:lnTo>
                      <a:pt x="2221" y="1144"/>
                    </a:lnTo>
                    <a:lnTo>
                      <a:pt x="2476" y="1087"/>
                    </a:lnTo>
                    <a:lnTo>
                      <a:pt x="2707" y="871"/>
                    </a:lnTo>
                    <a:lnTo>
                      <a:pt x="2699" y="798"/>
                    </a:lnTo>
                    <a:lnTo>
                      <a:pt x="2658" y="757"/>
                    </a:lnTo>
                    <a:lnTo>
                      <a:pt x="2673" y="601"/>
                    </a:lnTo>
                    <a:lnTo>
                      <a:pt x="2920" y="469"/>
                    </a:lnTo>
                    <a:lnTo>
                      <a:pt x="3118" y="453"/>
                    </a:lnTo>
                    <a:lnTo>
                      <a:pt x="3226" y="510"/>
                    </a:lnTo>
                    <a:lnTo>
                      <a:pt x="3374" y="650"/>
                    </a:lnTo>
                    <a:lnTo>
                      <a:pt x="3489" y="674"/>
                    </a:lnTo>
                    <a:lnTo>
                      <a:pt x="3629" y="864"/>
                    </a:lnTo>
                    <a:lnTo>
                      <a:pt x="3686" y="1019"/>
                    </a:lnTo>
                    <a:lnTo>
                      <a:pt x="3769" y="1087"/>
                    </a:lnTo>
                    <a:lnTo>
                      <a:pt x="3826" y="1045"/>
                    </a:lnTo>
                    <a:lnTo>
                      <a:pt x="3933" y="921"/>
                    </a:lnTo>
                    <a:lnTo>
                      <a:pt x="4024" y="921"/>
                    </a:lnTo>
                    <a:lnTo>
                      <a:pt x="4055" y="1029"/>
                    </a:lnTo>
                    <a:lnTo>
                      <a:pt x="3990" y="1102"/>
                    </a:lnTo>
                    <a:lnTo>
                      <a:pt x="3907" y="1118"/>
                    </a:lnTo>
                    <a:lnTo>
                      <a:pt x="3769" y="1325"/>
                    </a:lnTo>
                    <a:lnTo>
                      <a:pt x="3702" y="1383"/>
                    </a:lnTo>
                    <a:lnTo>
                      <a:pt x="3769" y="1604"/>
                    </a:lnTo>
                    <a:lnTo>
                      <a:pt x="3957" y="1858"/>
                    </a:lnTo>
                    <a:lnTo>
                      <a:pt x="4130" y="2016"/>
                    </a:lnTo>
                    <a:lnTo>
                      <a:pt x="4237" y="1760"/>
                    </a:lnTo>
                    <a:lnTo>
                      <a:pt x="4320" y="1752"/>
                    </a:lnTo>
                    <a:lnTo>
                      <a:pt x="4418" y="1679"/>
                    </a:lnTo>
                    <a:lnTo>
                      <a:pt x="4476" y="1473"/>
                    </a:lnTo>
                    <a:lnTo>
                      <a:pt x="4598" y="1258"/>
                    </a:lnTo>
                    <a:lnTo>
                      <a:pt x="4525" y="1053"/>
                    </a:lnTo>
                    <a:lnTo>
                      <a:pt x="4491" y="946"/>
                    </a:lnTo>
                    <a:lnTo>
                      <a:pt x="4533" y="806"/>
                    </a:lnTo>
                    <a:lnTo>
                      <a:pt x="4460" y="741"/>
                    </a:lnTo>
                    <a:lnTo>
                      <a:pt x="4351" y="674"/>
                    </a:lnTo>
                    <a:lnTo>
                      <a:pt x="4320" y="585"/>
                    </a:lnTo>
                    <a:lnTo>
                      <a:pt x="4172" y="411"/>
                    </a:lnTo>
                    <a:lnTo>
                      <a:pt x="3826" y="214"/>
                    </a:lnTo>
                    <a:lnTo>
                      <a:pt x="3621" y="165"/>
                    </a:lnTo>
                    <a:lnTo>
                      <a:pt x="3258" y="165"/>
                    </a:lnTo>
                    <a:lnTo>
                      <a:pt x="3135" y="131"/>
                    </a:lnTo>
                    <a:lnTo>
                      <a:pt x="3086" y="58"/>
                    </a:lnTo>
                    <a:lnTo>
                      <a:pt x="296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589960" y="97484"/>
                <a:ext cx="256128" cy="243363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650" extrusionOk="0">
                    <a:moveTo>
                      <a:pt x="435" y="1"/>
                    </a:moveTo>
                    <a:lnTo>
                      <a:pt x="149" y="42"/>
                    </a:lnTo>
                    <a:lnTo>
                      <a:pt x="149" y="92"/>
                    </a:lnTo>
                    <a:lnTo>
                      <a:pt x="90" y="117"/>
                    </a:lnTo>
                    <a:lnTo>
                      <a:pt x="115" y="133"/>
                    </a:lnTo>
                    <a:lnTo>
                      <a:pt x="66" y="315"/>
                    </a:lnTo>
                    <a:lnTo>
                      <a:pt x="9" y="364"/>
                    </a:lnTo>
                    <a:lnTo>
                      <a:pt x="58" y="405"/>
                    </a:lnTo>
                    <a:lnTo>
                      <a:pt x="181" y="437"/>
                    </a:lnTo>
                    <a:lnTo>
                      <a:pt x="222" y="603"/>
                    </a:lnTo>
                    <a:lnTo>
                      <a:pt x="74" y="684"/>
                    </a:lnTo>
                    <a:lnTo>
                      <a:pt x="1" y="873"/>
                    </a:lnTo>
                    <a:lnTo>
                      <a:pt x="33" y="1037"/>
                    </a:lnTo>
                    <a:lnTo>
                      <a:pt x="256" y="1227"/>
                    </a:lnTo>
                    <a:lnTo>
                      <a:pt x="477" y="1234"/>
                    </a:lnTo>
                    <a:lnTo>
                      <a:pt x="609" y="1317"/>
                    </a:lnTo>
                    <a:lnTo>
                      <a:pt x="682" y="1457"/>
                    </a:lnTo>
                    <a:lnTo>
                      <a:pt x="765" y="1457"/>
                    </a:lnTo>
                    <a:lnTo>
                      <a:pt x="864" y="1284"/>
                    </a:lnTo>
                    <a:lnTo>
                      <a:pt x="814" y="1146"/>
                    </a:lnTo>
                    <a:lnTo>
                      <a:pt x="601" y="980"/>
                    </a:lnTo>
                    <a:lnTo>
                      <a:pt x="544" y="889"/>
                    </a:lnTo>
                    <a:lnTo>
                      <a:pt x="617" y="832"/>
                    </a:lnTo>
                    <a:lnTo>
                      <a:pt x="757" y="948"/>
                    </a:lnTo>
                    <a:lnTo>
                      <a:pt x="913" y="1021"/>
                    </a:lnTo>
                    <a:lnTo>
                      <a:pt x="921" y="1161"/>
                    </a:lnTo>
                    <a:lnTo>
                      <a:pt x="1087" y="1276"/>
                    </a:lnTo>
                    <a:lnTo>
                      <a:pt x="1144" y="1442"/>
                    </a:lnTo>
                    <a:lnTo>
                      <a:pt x="1333" y="1548"/>
                    </a:lnTo>
                    <a:lnTo>
                      <a:pt x="1472" y="1679"/>
                    </a:lnTo>
                    <a:lnTo>
                      <a:pt x="1580" y="1746"/>
                    </a:lnTo>
                    <a:lnTo>
                      <a:pt x="1760" y="1959"/>
                    </a:lnTo>
                    <a:lnTo>
                      <a:pt x="1793" y="2034"/>
                    </a:lnTo>
                    <a:lnTo>
                      <a:pt x="1687" y="2172"/>
                    </a:lnTo>
                    <a:lnTo>
                      <a:pt x="1687" y="2281"/>
                    </a:lnTo>
                    <a:lnTo>
                      <a:pt x="1752" y="2395"/>
                    </a:lnTo>
                    <a:lnTo>
                      <a:pt x="1949" y="2468"/>
                    </a:lnTo>
                    <a:lnTo>
                      <a:pt x="2082" y="2551"/>
                    </a:lnTo>
                    <a:lnTo>
                      <a:pt x="2147" y="2518"/>
                    </a:lnTo>
                    <a:lnTo>
                      <a:pt x="2162" y="2379"/>
                    </a:lnTo>
                    <a:lnTo>
                      <a:pt x="2089" y="2281"/>
                    </a:lnTo>
                    <a:lnTo>
                      <a:pt x="1949" y="2206"/>
                    </a:lnTo>
                    <a:lnTo>
                      <a:pt x="1949" y="2182"/>
                    </a:lnTo>
                    <a:lnTo>
                      <a:pt x="2007" y="2133"/>
                    </a:lnTo>
                    <a:lnTo>
                      <a:pt x="2097" y="2198"/>
                    </a:lnTo>
                    <a:lnTo>
                      <a:pt x="2237" y="2369"/>
                    </a:lnTo>
                    <a:lnTo>
                      <a:pt x="2230" y="2527"/>
                    </a:lnTo>
                    <a:lnTo>
                      <a:pt x="2287" y="2559"/>
                    </a:lnTo>
                    <a:lnTo>
                      <a:pt x="2336" y="2585"/>
                    </a:lnTo>
                    <a:lnTo>
                      <a:pt x="2393" y="2650"/>
                    </a:lnTo>
                    <a:lnTo>
                      <a:pt x="2500" y="2650"/>
                    </a:lnTo>
                    <a:lnTo>
                      <a:pt x="2526" y="2577"/>
                    </a:lnTo>
                    <a:lnTo>
                      <a:pt x="2518" y="2478"/>
                    </a:lnTo>
                    <a:lnTo>
                      <a:pt x="2541" y="2478"/>
                    </a:lnTo>
                    <a:lnTo>
                      <a:pt x="2484" y="2395"/>
                    </a:lnTo>
                    <a:lnTo>
                      <a:pt x="2476" y="2304"/>
                    </a:lnTo>
                    <a:lnTo>
                      <a:pt x="2518" y="2172"/>
                    </a:lnTo>
                    <a:lnTo>
                      <a:pt x="2648" y="2073"/>
                    </a:lnTo>
                    <a:lnTo>
                      <a:pt x="2541" y="1935"/>
                    </a:lnTo>
                    <a:lnTo>
                      <a:pt x="2451" y="1902"/>
                    </a:lnTo>
                    <a:lnTo>
                      <a:pt x="2476" y="1769"/>
                    </a:lnTo>
                    <a:lnTo>
                      <a:pt x="2575" y="1655"/>
                    </a:lnTo>
                    <a:lnTo>
                      <a:pt x="2567" y="1515"/>
                    </a:lnTo>
                    <a:lnTo>
                      <a:pt x="2648" y="1457"/>
                    </a:lnTo>
                    <a:lnTo>
                      <a:pt x="2788" y="1465"/>
                    </a:lnTo>
                    <a:lnTo>
                      <a:pt x="2780" y="1424"/>
                    </a:lnTo>
                    <a:lnTo>
                      <a:pt x="2656" y="1343"/>
                    </a:lnTo>
                    <a:lnTo>
                      <a:pt x="2526" y="1302"/>
                    </a:lnTo>
                    <a:lnTo>
                      <a:pt x="2435" y="1185"/>
                    </a:lnTo>
                    <a:lnTo>
                      <a:pt x="2386" y="1055"/>
                    </a:lnTo>
                    <a:lnTo>
                      <a:pt x="2222" y="889"/>
                    </a:lnTo>
                    <a:lnTo>
                      <a:pt x="2113" y="725"/>
                    </a:lnTo>
                    <a:lnTo>
                      <a:pt x="2089" y="544"/>
                    </a:lnTo>
                    <a:lnTo>
                      <a:pt x="2040" y="395"/>
                    </a:lnTo>
                    <a:lnTo>
                      <a:pt x="1957" y="413"/>
                    </a:lnTo>
                    <a:lnTo>
                      <a:pt x="1933" y="494"/>
                    </a:lnTo>
                    <a:lnTo>
                      <a:pt x="1760" y="494"/>
                    </a:lnTo>
                    <a:lnTo>
                      <a:pt x="1801" y="429"/>
                    </a:lnTo>
                    <a:lnTo>
                      <a:pt x="1710" y="429"/>
                    </a:lnTo>
                    <a:lnTo>
                      <a:pt x="1630" y="478"/>
                    </a:lnTo>
                    <a:lnTo>
                      <a:pt x="1456" y="322"/>
                    </a:lnTo>
                    <a:lnTo>
                      <a:pt x="1456" y="257"/>
                    </a:lnTo>
                    <a:lnTo>
                      <a:pt x="1349" y="224"/>
                    </a:lnTo>
                    <a:lnTo>
                      <a:pt x="1258" y="99"/>
                    </a:lnTo>
                    <a:lnTo>
                      <a:pt x="1027" y="109"/>
                    </a:lnTo>
                    <a:lnTo>
                      <a:pt x="879" y="133"/>
                    </a:lnTo>
                    <a:lnTo>
                      <a:pt x="43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466719" y="-202355"/>
                <a:ext cx="350718" cy="343830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3744" extrusionOk="0">
                    <a:moveTo>
                      <a:pt x="3481" y="1"/>
                    </a:moveTo>
                    <a:lnTo>
                      <a:pt x="3416" y="34"/>
                    </a:lnTo>
                    <a:lnTo>
                      <a:pt x="3382" y="149"/>
                    </a:lnTo>
                    <a:lnTo>
                      <a:pt x="3268" y="198"/>
                    </a:lnTo>
                    <a:lnTo>
                      <a:pt x="3127" y="305"/>
                    </a:lnTo>
                    <a:lnTo>
                      <a:pt x="2987" y="315"/>
                    </a:lnTo>
                    <a:lnTo>
                      <a:pt x="2954" y="413"/>
                    </a:lnTo>
                    <a:lnTo>
                      <a:pt x="2839" y="388"/>
                    </a:lnTo>
                    <a:lnTo>
                      <a:pt x="2691" y="413"/>
                    </a:lnTo>
                    <a:lnTo>
                      <a:pt x="2666" y="338"/>
                    </a:lnTo>
                    <a:lnTo>
                      <a:pt x="2551" y="248"/>
                    </a:lnTo>
                    <a:lnTo>
                      <a:pt x="2486" y="255"/>
                    </a:lnTo>
                    <a:lnTo>
                      <a:pt x="2444" y="403"/>
                    </a:lnTo>
                    <a:lnTo>
                      <a:pt x="2296" y="413"/>
                    </a:lnTo>
                    <a:lnTo>
                      <a:pt x="2164" y="611"/>
                    </a:lnTo>
                    <a:lnTo>
                      <a:pt x="2148" y="700"/>
                    </a:lnTo>
                    <a:lnTo>
                      <a:pt x="2073" y="741"/>
                    </a:lnTo>
                    <a:lnTo>
                      <a:pt x="1910" y="907"/>
                    </a:lnTo>
                    <a:lnTo>
                      <a:pt x="1728" y="972"/>
                    </a:lnTo>
                    <a:lnTo>
                      <a:pt x="1688" y="1063"/>
                    </a:lnTo>
                    <a:lnTo>
                      <a:pt x="1572" y="1021"/>
                    </a:lnTo>
                    <a:lnTo>
                      <a:pt x="1491" y="1037"/>
                    </a:lnTo>
                    <a:lnTo>
                      <a:pt x="1392" y="956"/>
                    </a:lnTo>
                    <a:lnTo>
                      <a:pt x="1195" y="915"/>
                    </a:lnTo>
                    <a:lnTo>
                      <a:pt x="923" y="1063"/>
                    </a:lnTo>
                    <a:lnTo>
                      <a:pt x="668" y="1094"/>
                    </a:lnTo>
                    <a:lnTo>
                      <a:pt x="684" y="1252"/>
                    </a:lnTo>
                    <a:lnTo>
                      <a:pt x="684" y="1367"/>
                    </a:lnTo>
                    <a:lnTo>
                      <a:pt x="660" y="1588"/>
                    </a:lnTo>
                    <a:lnTo>
                      <a:pt x="603" y="1704"/>
                    </a:lnTo>
                    <a:lnTo>
                      <a:pt x="395" y="1720"/>
                    </a:lnTo>
                    <a:lnTo>
                      <a:pt x="257" y="1746"/>
                    </a:lnTo>
                    <a:lnTo>
                      <a:pt x="247" y="1835"/>
                    </a:lnTo>
                    <a:lnTo>
                      <a:pt x="182" y="1852"/>
                    </a:lnTo>
                    <a:lnTo>
                      <a:pt x="34" y="1795"/>
                    </a:lnTo>
                    <a:lnTo>
                      <a:pt x="1" y="1852"/>
                    </a:lnTo>
                    <a:lnTo>
                      <a:pt x="307" y="2214"/>
                    </a:lnTo>
                    <a:lnTo>
                      <a:pt x="445" y="2304"/>
                    </a:lnTo>
                    <a:lnTo>
                      <a:pt x="445" y="2411"/>
                    </a:lnTo>
                    <a:lnTo>
                      <a:pt x="684" y="2624"/>
                    </a:lnTo>
                    <a:lnTo>
                      <a:pt x="899" y="2912"/>
                    </a:lnTo>
                    <a:lnTo>
                      <a:pt x="1276" y="3333"/>
                    </a:lnTo>
                    <a:lnTo>
                      <a:pt x="1375" y="3341"/>
                    </a:lnTo>
                    <a:lnTo>
                      <a:pt x="1432" y="3382"/>
                    </a:lnTo>
                    <a:lnTo>
                      <a:pt x="1491" y="3357"/>
                    </a:lnTo>
                    <a:lnTo>
                      <a:pt x="1491" y="3307"/>
                    </a:lnTo>
                    <a:lnTo>
                      <a:pt x="1777" y="3266"/>
                    </a:lnTo>
                    <a:lnTo>
                      <a:pt x="2221" y="3398"/>
                    </a:lnTo>
                    <a:lnTo>
                      <a:pt x="2369" y="3374"/>
                    </a:lnTo>
                    <a:lnTo>
                      <a:pt x="2600" y="3364"/>
                    </a:lnTo>
                    <a:lnTo>
                      <a:pt x="2691" y="3489"/>
                    </a:lnTo>
                    <a:lnTo>
                      <a:pt x="2798" y="3522"/>
                    </a:lnTo>
                    <a:lnTo>
                      <a:pt x="2798" y="3587"/>
                    </a:lnTo>
                    <a:lnTo>
                      <a:pt x="2972" y="3743"/>
                    </a:lnTo>
                    <a:lnTo>
                      <a:pt x="3052" y="3694"/>
                    </a:lnTo>
                    <a:lnTo>
                      <a:pt x="3143" y="3694"/>
                    </a:lnTo>
                    <a:lnTo>
                      <a:pt x="3151" y="3678"/>
                    </a:lnTo>
                    <a:lnTo>
                      <a:pt x="3226" y="3637"/>
                    </a:lnTo>
                    <a:lnTo>
                      <a:pt x="3200" y="3505"/>
                    </a:lnTo>
                    <a:lnTo>
                      <a:pt x="3120" y="3398"/>
                    </a:lnTo>
                    <a:lnTo>
                      <a:pt x="3070" y="3226"/>
                    </a:lnTo>
                    <a:lnTo>
                      <a:pt x="3177" y="3029"/>
                    </a:lnTo>
                    <a:lnTo>
                      <a:pt x="3226" y="2897"/>
                    </a:lnTo>
                    <a:lnTo>
                      <a:pt x="3234" y="2723"/>
                    </a:lnTo>
                    <a:lnTo>
                      <a:pt x="3234" y="2723"/>
                    </a:lnTo>
                    <a:lnTo>
                      <a:pt x="3185" y="2822"/>
                    </a:lnTo>
                    <a:lnTo>
                      <a:pt x="3159" y="2897"/>
                    </a:lnTo>
                    <a:lnTo>
                      <a:pt x="3078" y="2946"/>
                    </a:lnTo>
                    <a:lnTo>
                      <a:pt x="3078" y="2831"/>
                    </a:lnTo>
                    <a:lnTo>
                      <a:pt x="3120" y="2699"/>
                    </a:lnTo>
                    <a:lnTo>
                      <a:pt x="3200" y="2518"/>
                    </a:lnTo>
                    <a:lnTo>
                      <a:pt x="3177" y="2411"/>
                    </a:lnTo>
                    <a:lnTo>
                      <a:pt x="3177" y="2296"/>
                    </a:lnTo>
                    <a:lnTo>
                      <a:pt x="3275" y="2050"/>
                    </a:lnTo>
                    <a:lnTo>
                      <a:pt x="3349" y="2066"/>
                    </a:lnTo>
                    <a:lnTo>
                      <a:pt x="3317" y="2131"/>
                    </a:lnTo>
                    <a:cubicBezTo>
                      <a:pt x="3317" y="2131"/>
                      <a:pt x="3307" y="2239"/>
                      <a:pt x="3307" y="2263"/>
                    </a:cubicBezTo>
                    <a:lnTo>
                      <a:pt x="3307" y="2437"/>
                    </a:lnTo>
                    <a:lnTo>
                      <a:pt x="3356" y="2445"/>
                    </a:lnTo>
                    <a:lnTo>
                      <a:pt x="3424" y="2338"/>
                    </a:lnTo>
                    <a:lnTo>
                      <a:pt x="3465" y="2016"/>
                    </a:lnTo>
                    <a:lnTo>
                      <a:pt x="3455" y="1629"/>
                    </a:lnTo>
                    <a:lnTo>
                      <a:pt x="3489" y="1548"/>
                    </a:lnTo>
                    <a:lnTo>
                      <a:pt x="3424" y="1458"/>
                    </a:lnTo>
                    <a:lnTo>
                      <a:pt x="3374" y="1432"/>
                    </a:lnTo>
                    <a:lnTo>
                      <a:pt x="3374" y="1341"/>
                    </a:lnTo>
                    <a:lnTo>
                      <a:pt x="3431" y="1284"/>
                    </a:lnTo>
                    <a:lnTo>
                      <a:pt x="3481" y="1292"/>
                    </a:lnTo>
                    <a:lnTo>
                      <a:pt x="3514" y="1341"/>
                    </a:lnTo>
                    <a:lnTo>
                      <a:pt x="3564" y="1136"/>
                    </a:lnTo>
                    <a:lnTo>
                      <a:pt x="3694" y="964"/>
                    </a:lnTo>
                    <a:lnTo>
                      <a:pt x="3761" y="857"/>
                    </a:lnTo>
                    <a:lnTo>
                      <a:pt x="3777" y="775"/>
                    </a:lnTo>
                    <a:lnTo>
                      <a:pt x="3694" y="717"/>
                    </a:lnTo>
                    <a:lnTo>
                      <a:pt x="3686" y="642"/>
                    </a:lnTo>
                    <a:lnTo>
                      <a:pt x="3735" y="536"/>
                    </a:lnTo>
                    <a:lnTo>
                      <a:pt x="3712" y="396"/>
                    </a:lnTo>
                    <a:lnTo>
                      <a:pt x="3728" y="174"/>
                    </a:lnTo>
                    <a:lnTo>
                      <a:pt x="3769" y="92"/>
                    </a:lnTo>
                    <a:lnTo>
                      <a:pt x="3818" y="34"/>
                    </a:lnTo>
                    <a:lnTo>
                      <a:pt x="3728" y="50"/>
                    </a:lnTo>
                    <a:lnTo>
                      <a:pt x="3613" y="68"/>
                    </a:lnTo>
                    <a:lnTo>
                      <a:pt x="357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325478" y="-74705"/>
                <a:ext cx="6979" cy="1010"/>
              </a:xfrm>
              <a:custGeom>
                <a:avLst/>
                <a:gdLst/>
                <a:ahLst/>
                <a:cxnLst/>
                <a:rect l="l" t="t" r="r" b="b"/>
                <a:pathLst>
                  <a:path w="76" h="11" extrusionOk="0">
                    <a:moveTo>
                      <a:pt x="1" y="10"/>
                    </a:move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337691" y="-288403"/>
                <a:ext cx="484981" cy="246393"/>
              </a:xfrm>
              <a:custGeom>
                <a:avLst/>
                <a:gdLst/>
                <a:ahLst/>
                <a:cxnLst/>
                <a:rect l="l" t="t" r="r" b="b"/>
                <a:pathLst>
                  <a:path w="5281" h="2683" extrusionOk="0">
                    <a:moveTo>
                      <a:pt x="65" y="1465"/>
                    </a:moveTo>
                    <a:lnTo>
                      <a:pt x="0" y="1514"/>
                    </a:lnTo>
                    <a:lnTo>
                      <a:pt x="70" y="1466"/>
                    </a:lnTo>
                    <a:lnTo>
                      <a:pt x="70" y="1466"/>
                    </a:lnTo>
                    <a:lnTo>
                      <a:pt x="65" y="1465"/>
                    </a:lnTo>
                    <a:close/>
                    <a:moveTo>
                      <a:pt x="2787" y="0"/>
                    </a:moveTo>
                    <a:lnTo>
                      <a:pt x="2756" y="107"/>
                    </a:lnTo>
                    <a:lnTo>
                      <a:pt x="2821" y="156"/>
                    </a:lnTo>
                    <a:lnTo>
                      <a:pt x="2689" y="205"/>
                    </a:lnTo>
                    <a:lnTo>
                      <a:pt x="2608" y="265"/>
                    </a:lnTo>
                    <a:lnTo>
                      <a:pt x="2468" y="223"/>
                    </a:lnTo>
                    <a:lnTo>
                      <a:pt x="2195" y="288"/>
                    </a:lnTo>
                    <a:lnTo>
                      <a:pt x="1842" y="265"/>
                    </a:lnTo>
                    <a:lnTo>
                      <a:pt x="1348" y="273"/>
                    </a:lnTo>
                    <a:lnTo>
                      <a:pt x="1135" y="395"/>
                    </a:lnTo>
                    <a:lnTo>
                      <a:pt x="1037" y="314"/>
                    </a:lnTo>
                    <a:lnTo>
                      <a:pt x="1003" y="379"/>
                    </a:lnTo>
                    <a:lnTo>
                      <a:pt x="896" y="452"/>
                    </a:lnTo>
                    <a:lnTo>
                      <a:pt x="847" y="600"/>
                    </a:lnTo>
                    <a:lnTo>
                      <a:pt x="608" y="732"/>
                    </a:lnTo>
                    <a:lnTo>
                      <a:pt x="486" y="732"/>
                    </a:lnTo>
                    <a:lnTo>
                      <a:pt x="271" y="956"/>
                    </a:lnTo>
                    <a:lnTo>
                      <a:pt x="140" y="1086"/>
                    </a:lnTo>
                    <a:lnTo>
                      <a:pt x="182" y="1234"/>
                    </a:lnTo>
                    <a:lnTo>
                      <a:pt x="83" y="1457"/>
                    </a:lnTo>
                    <a:lnTo>
                      <a:pt x="70" y="1466"/>
                    </a:lnTo>
                    <a:lnTo>
                      <a:pt x="70" y="1466"/>
                    </a:lnTo>
                    <a:lnTo>
                      <a:pt x="198" y="1498"/>
                    </a:lnTo>
                    <a:lnTo>
                      <a:pt x="231" y="1538"/>
                    </a:lnTo>
                    <a:lnTo>
                      <a:pt x="320" y="1571"/>
                    </a:lnTo>
                    <a:lnTo>
                      <a:pt x="395" y="1662"/>
                    </a:lnTo>
                    <a:lnTo>
                      <a:pt x="559" y="1637"/>
                    </a:lnTo>
                    <a:lnTo>
                      <a:pt x="725" y="1678"/>
                    </a:lnTo>
                    <a:lnTo>
                      <a:pt x="823" y="1810"/>
                    </a:lnTo>
                    <a:lnTo>
                      <a:pt x="855" y="1901"/>
                    </a:lnTo>
                    <a:lnTo>
                      <a:pt x="954" y="1974"/>
                    </a:lnTo>
                    <a:lnTo>
                      <a:pt x="987" y="1901"/>
                    </a:lnTo>
                    <a:lnTo>
                      <a:pt x="1021" y="1802"/>
                    </a:lnTo>
                    <a:lnTo>
                      <a:pt x="1159" y="1785"/>
                    </a:lnTo>
                    <a:lnTo>
                      <a:pt x="1242" y="1818"/>
                    </a:lnTo>
                    <a:lnTo>
                      <a:pt x="1356" y="1852"/>
                    </a:lnTo>
                    <a:lnTo>
                      <a:pt x="1356" y="1992"/>
                    </a:lnTo>
                    <a:lnTo>
                      <a:pt x="1317" y="2148"/>
                    </a:lnTo>
                    <a:lnTo>
                      <a:pt x="1333" y="2205"/>
                    </a:lnTo>
                    <a:lnTo>
                      <a:pt x="1291" y="2337"/>
                    </a:lnTo>
                    <a:lnTo>
                      <a:pt x="1317" y="2410"/>
                    </a:lnTo>
                    <a:lnTo>
                      <a:pt x="1325" y="2402"/>
                    </a:lnTo>
                    <a:lnTo>
                      <a:pt x="1406" y="2452"/>
                    </a:lnTo>
                    <a:lnTo>
                      <a:pt x="1455" y="2509"/>
                    </a:lnTo>
                    <a:lnTo>
                      <a:pt x="1522" y="2501"/>
                    </a:lnTo>
                    <a:lnTo>
                      <a:pt x="1564" y="2452"/>
                    </a:lnTo>
                    <a:lnTo>
                      <a:pt x="1629" y="2485"/>
                    </a:lnTo>
                    <a:lnTo>
                      <a:pt x="1629" y="2592"/>
                    </a:lnTo>
                    <a:lnTo>
                      <a:pt x="1662" y="2673"/>
                    </a:lnTo>
                    <a:lnTo>
                      <a:pt x="1662" y="2683"/>
                    </a:lnTo>
                    <a:lnTo>
                      <a:pt x="1800" y="2657"/>
                    </a:lnTo>
                    <a:lnTo>
                      <a:pt x="2008" y="2641"/>
                    </a:lnTo>
                    <a:lnTo>
                      <a:pt x="2065" y="2525"/>
                    </a:lnTo>
                    <a:lnTo>
                      <a:pt x="2089" y="2304"/>
                    </a:lnTo>
                    <a:lnTo>
                      <a:pt x="2089" y="2189"/>
                    </a:lnTo>
                    <a:lnTo>
                      <a:pt x="2073" y="2031"/>
                    </a:lnTo>
                    <a:lnTo>
                      <a:pt x="2328" y="2000"/>
                    </a:lnTo>
                    <a:lnTo>
                      <a:pt x="2600" y="1852"/>
                    </a:lnTo>
                    <a:lnTo>
                      <a:pt x="2797" y="1893"/>
                    </a:lnTo>
                    <a:lnTo>
                      <a:pt x="2896" y="1974"/>
                    </a:lnTo>
                    <a:lnTo>
                      <a:pt x="2977" y="1958"/>
                    </a:lnTo>
                    <a:lnTo>
                      <a:pt x="3093" y="2000"/>
                    </a:lnTo>
                    <a:lnTo>
                      <a:pt x="3133" y="1909"/>
                    </a:lnTo>
                    <a:lnTo>
                      <a:pt x="3315" y="1844"/>
                    </a:lnTo>
                    <a:lnTo>
                      <a:pt x="3478" y="1678"/>
                    </a:lnTo>
                    <a:lnTo>
                      <a:pt x="3553" y="1637"/>
                    </a:lnTo>
                    <a:lnTo>
                      <a:pt x="3569" y="1548"/>
                    </a:lnTo>
                    <a:lnTo>
                      <a:pt x="3701" y="1350"/>
                    </a:lnTo>
                    <a:lnTo>
                      <a:pt x="3849" y="1340"/>
                    </a:lnTo>
                    <a:lnTo>
                      <a:pt x="3891" y="1192"/>
                    </a:lnTo>
                    <a:lnTo>
                      <a:pt x="3956" y="1185"/>
                    </a:lnTo>
                    <a:lnTo>
                      <a:pt x="4071" y="1275"/>
                    </a:lnTo>
                    <a:lnTo>
                      <a:pt x="4096" y="1350"/>
                    </a:lnTo>
                    <a:lnTo>
                      <a:pt x="4244" y="1325"/>
                    </a:lnTo>
                    <a:lnTo>
                      <a:pt x="4359" y="1350"/>
                    </a:lnTo>
                    <a:lnTo>
                      <a:pt x="4392" y="1252"/>
                    </a:lnTo>
                    <a:lnTo>
                      <a:pt x="4532" y="1242"/>
                    </a:lnTo>
                    <a:lnTo>
                      <a:pt x="4673" y="1135"/>
                    </a:lnTo>
                    <a:lnTo>
                      <a:pt x="4787" y="1086"/>
                    </a:lnTo>
                    <a:lnTo>
                      <a:pt x="4821" y="971"/>
                    </a:lnTo>
                    <a:lnTo>
                      <a:pt x="4886" y="938"/>
                    </a:lnTo>
                    <a:lnTo>
                      <a:pt x="4984" y="938"/>
                    </a:lnTo>
                    <a:lnTo>
                      <a:pt x="5018" y="1005"/>
                    </a:lnTo>
                    <a:lnTo>
                      <a:pt x="5133" y="987"/>
                    </a:lnTo>
                    <a:lnTo>
                      <a:pt x="5223" y="971"/>
                    </a:lnTo>
                    <a:lnTo>
                      <a:pt x="5281" y="914"/>
                    </a:lnTo>
                    <a:lnTo>
                      <a:pt x="5231" y="831"/>
                    </a:lnTo>
                    <a:lnTo>
                      <a:pt x="5042" y="675"/>
                    </a:lnTo>
                    <a:lnTo>
                      <a:pt x="4860" y="600"/>
                    </a:lnTo>
                    <a:lnTo>
                      <a:pt x="4844" y="634"/>
                    </a:lnTo>
                    <a:lnTo>
                      <a:pt x="4919" y="766"/>
                    </a:lnTo>
                    <a:lnTo>
                      <a:pt x="4738" y="758"/>
                    </a:lnTo>
                    <a:lnTo>
                      <a:pt x="4525" y="740"/>
                    </a:lnTo>
                    <a:lnTo>
                      <a:pt x="4442" y="675"/>
                    </a:lnTo>
                    <a:lnTo>
                      <a:pt x="4286" y="650"/>
                    </a:lnTo>
                    <a:lnTo>
                      <a:pt x="4153" y="650"/>
                    </a:lnTo>
                    <a:lnTo>
                      <a:pt x="4187" y="592"/>
                    </a:lnTo>
                    <a:lnTo>
                      <a:pt x="4294" y="561"/>
                    </a:lnTo>
                    <a:lnTo>
                      <a:pt x="4278" y="478"/>
                    </a:lnTo>
                    <a:lnTo>
                      <a:pt x="4351" y="462"/>
                    </a:lnTo>
                    <a:lnTo>
                      <a:pt x="4483" y="494"/>
                    </a:lnTo>
                    <a:lnTo>
                      <a:pt x="4704" y="561"/>
                    </a:lnTo>
                    <a:lnTo>
                      <a:pt x="4738" y="535"/>
                    </a:lnTo>
                    <a:lnTo>
                      <a:pt x="4582" y="413"/>
                    </a:lnTo>
                    <a:lnTo>
                      <a:pt x="4384" y="304"/>
                    </a:lnTo>
                    <a:lnTo>
                      <a:pt x="4236" y="288"/>
                    </a:lnTo>
                    <a:lnTo>
                      <a:pt x="4104" y="322"/>
                    </a:lnTo>
                    <a:lnTo>
                      <a:pt x="4013" y="280"/>
                    </a:lnTo>
                    <a:lnTo>
                      <a:pt x="3972" y="379"/>
                    </a:lnTo>
                    <a:lnTo>
                      <a:pt x="3865" y="304"/>
                    </a:lnTo>
                    <a:lnTo>
                      <a:pt x="3504" y="265"/>
                    </a:lnTo>
                    <a:lnTo>
                      <a:pt x="3151" y="247"/>
                    </a:lnTo>
                    <a:lnTo>
                      <a:pt x="2961" y="91"/>
                    </a:lnTo>
                    <a:lnTo>
                      <a:pt x="278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271846" y="-153958"/>
                <a:ext cx="190466" cy="111947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1219" extrusionOk="0">
                    <a:moveTo>
                      <a:pt x="782" y="1"/>
                    </a:moveTo>
                    <a:lnTo>
                      <a:pt x="717" y="50"/>
                    </a:lnTo>
                    <a:lnTo>
                      <a:pt x="569" y="157"/>
                    </a:lnTo>
                    <a:lnTo>
                      <a:pt x="569" y="182"/>
                    </a:lnTo>
                    <a:lnTo>
                      <a:pt x="569" y="248"/>
                    </a:lnTo>
                    <a:lnTo>
                      <a:pt x="429" y="289"/>
                    </a:lnTo>
                    <a:lnTo>
                      <a:pt x="224" y="338"/>
                    </a:lnTo>
                    <a:lnTo>
                      <a:pt x="68" y="502"/>
                    </a:lnTo>
                    <a:lnTo>
                      <a:pt x="68" y="585"/>
                    </a:lnTo>
                    <a:lnTo>
                      <a:pt x="1" y="684"/>
                    </a:lnTo>
                    <a:lnTo>
                      <a:pt x="84" y="707"/>
                    </a:lnTo>
                    <a:lnTo>
                      <a:pt x="240" y="707"/>
                    </a:lnTo>
                    <a:lnTo>
                      <a:pt x="372" y="832"/>
                    </a:lnTo>
                    <a:lnTo>
                      <a:pt x="561" y="873"/>
                    </a:lnTo>
                    <a:lnTo>
                      <a:pt x="585" y="873"/>
                    </a:lnTo>
                    <a:lnTo>
                      <a:pt x="660" y="863"/>
                    </a:lnTo>
                    <a:lnTo>
                      <a:pt x="938" y="996"/>
                    </a:lnTo>
                    <a:lnTo>
                      <a:pt x="1203" y="1136"/>
                    </a:lnTo>
                    <a:lnTo>
                      <a:pt x="1234" y="1061"/>
                    </a:lnTo>
                    <a:lnTo>
                      <a:pt x="1120" y="996"/>
                    </a:lnTo>
                    <a:lnTo>
                      <a:pt x="1177" y="962"/>
                    </a:lnTo>
                    <a:lnTo>
                      <a:pt x="1325" y="972"/>
                    </a:lnTo>
                    <a:lnTo>
                      <a:pt x="1450" y="1136"/>
                    </a:lnTo>
                    <a:lnTo>
                      <a:pt x="1540" y="1209"/>
                    </a:lnTo>
                    <a:lnTo>
                      <a:pt x="1917" y="1219"/>
                    </a:lnTo>
                    <a:lnTo>
                      <a:pt x="2024" y="1071"/>
                    </a:lnTo>
                    <a:lnTo>
                      <a:pt x="1985" y="996"/>
                    </a:lnTo>
                    <a:lnTo>
                      <a:pt x="2034" y="946"/>
                    </a:lnTo>
                    <a:lnTo>
                      <a:pt x="2008" y="873"/>
                    </a:lnTo>
                    <a:lnTo>
                      <a:pt x="2050" y="741"/>
                    </a:lnTo>
                    <a:lnTo>
                      <a:pt x="2034" y="684"/>
                    </a:lnTo>
                    <a:lnTo>
                      <a:pt x="2073" y="528"/>
                    </a:lnTo>
                    <a:lnTo>
                      <a:pt x="2073" y="388"/>
                    </a:lnTo>
                    <a:lnTo>
                      <a:pt x="1959" y="354"/>
                    </a:lnTo>
                    <a:lnTo>
                      <a:pt x="1876" y="321"/>
                    </a:lnTo>
                    <a:lnTo>
                      <a:pt x="1738" y="338"/>
                    </a:lnTo>
                    <a:lnTo>
                      <a:pt x="1704" y="437"/>
                    </a:lnTo>
                    <a:lnTo>
                      <a:pt x="1671" y="510"/>
                    </a:lnTo>
                    <a:lnTo>
                      <a:pt x="1572" y="437"/>
                    </a:lnTo>
                    <a:lnTo>
                      <a:pt x="1540" y="346"/>
                    </a:lnTo>
                    <a:lnTo>
                      <a:pt x="1442" y="214"/>
                    </a:lnTo>
                    <a:lnTo>
                      <a:pt x="1276" y="173"/>
                    </a:lnTo>
                    <a:lnTo>
                      <a:pt x="1112" y="198"/>
                    </a:lnTo>
                    <a:lnTo>
                      <a:pt x="1037" y="107"/>
                    </a:lnTo>
                    <a:lnTo>
                      <a:pt x="948" y="74"/>
                    </a:lnTo>
                    <a:lnTo>
                      <a:pt x="915" y="34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357252" y="-468949"/>
                <a:ext cx="89998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980" h="2132" extrusionOk="0">
                    <a:moveTo>
                      <a:pt x="668" y="0"/>
                    </a:moveTo>
                    <a:lnTo>
                      <a:pt x="569" y="42"/>
                    </a:lnTo>
                    <a:lnTo>
                      <a:pt x="535" y="109"/>
                    </a:lnTo>
                    <a:lnTo>
                      <a:pt x="502" y="231"/>
                    </a:lnTo>
                    <a:lnTo>
                      <a:pt x="395" y="371"/>
                    </a:lnTo>
                    <a:lnTo>
                      <a:pt x="387" y="413"/>
                    </a:lnTo>
                    <a:lnTo>
                      <a:pt x="322" y="421"/>
                    </a:lnTo>
                    <a:lnTo>
                      <a:pt x="289" y="470"/>
                    </a:lnTo>
                    <a:lnTo>
                      <a:pt x="255" y="444"/>
                    </a:lnTo>
                    <a:lnTo>
                      <a:pt x="247" y="379"/>
                    </a:lnTo>
                    <a:lnTo>
                      <a:pt x="125" y="371"/>
                    </a:lnTo>
                    <a:lnTo>
                      <a:pt x="34" y="436"/>
                    </a:lnTo>
                    <a:lnTo>
                      <a:pt x="26" y="553"/>
                    </a:lnTo>
                    <a:lnTo>
                      <a:pt x="26" y="561"/>
                    </a:lnTo>
                    <a:lnTo>
                      <a:pt x="0" y="2098"/>
                    </a:lnTo>
                    <a:lnTo>
                      <a:pt x="125" y="2098"/>
                    </a:lnTo>
                    <a:lnTo>
                      <a:pt x="174" y="2132"/>
                    </a:lnTo>
                    <a:lnTo>
                      <a:pt x="265" y="2122"/>
                    </a:lnTo>
                    <a:lnTo>
                      <a:pt x="322" y="1984"/>
                    </a:lnTo>
                    <a:lnTo>
                      <a:pt x="478" y="1818"/>
                    </a:lnTo>
                    <a:lnTo>
                      <a:pt x="569" y="1901"/>
                    </a:lnTo>
                    <a:lnTo>
                      <a:pt x="808" y="1579"/>
                    </a:lnTo>
                    <a:lnTo>
                      <a:pt x="889" y="1350"/>
                    </a:lnTo>
                    <a:lnTo>
                      <a:pt x="889" y="1078"/>
                    </a:lnTo>
                    <a:lnTo>
                      <a:pt x="808" y="987"/>
                    </a:lnTo>
                    <a:lnTo>
                      <a:pt x="839" y="740"/>
                    </a:lnTo>
                    <a:lnTo>
                      <a:pt x="930" y="592"/>
                    </a:lnTo>
                    <a:lnTo>
                      <a:pt x="956" y="182"/>
                    </a:lnTo>
                    <a:lnTo>
                      <a:pt x="979" y="99"/>
                    </a:lnTo>
                    <a:lnTo>
                      <a:pt x="956" y="10"/>
                    </a:lnTo>
                    <a:lnTo>
                      <a:pt x="847" y="10"/>
                    </a:lnTo>
                    <a:lnTo>
                      <a:pt x="766" y="83"/>
                    </a:lnTo>
                    <a:lnTo>
                      <a:pt x="725" y="10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117749" y="-420553"/>
                <a:ext cx="315178" cy="329412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587" extrusionOk="0">
                    <a:moveTo>
                      <a:pt x="1195" y="0"/>
                    </a:moveTo>
                    <a:lnTo>
                      <a:pt x="1161" y="436"/>
                    </a:lnTo>
                    <a:lnTo>
                      <a:pt x="816" y="470"/>
                    </a:lnTo>
                    <a:lnTo>
                      <a:pt x="938" y="569"/>
                    </a:lnTo>
                    <a:lnTo>
                      <a:pt x="980" y="657"/>
                    </a:lnTo>
                    <a:lnTo>
                      <a:pt x="1112" y="823"/>
                    </a:lnTo>
                    <a:lnTo>
                      <a:pt x="1244" y="904"/>
                    </a:lnTo>
                    <a:lnTo>
                      <a:pt x="1343" y="904"/>
                    </a:lnTo>
                    <a:lnTo>
                      <a:pt x="1400" y="1021"/>
                    </a:lnTo>
                    <a:lnTo>
                      <a:pt x="1416" y="1135"/>
                    </a:lnTo>
                    <a:lnTo>
                      <a:pt x="1473" y="1200"/>
                    </a:lnTo>
                    <a:lnTo>
                      <a:pt x="1614" y="1210"/>
                    </a:lnTo>
                    <a:lnTo>
                      <a:pt x="1704" y="1259"/>
                    </a:lnTo>
                    <a:lnTo>
                      <a:pt x="1712" y="1366"/>
                    </a:lnTo>
                    <a:lnTo>
                      <a:pt x="1629" y="1465"/>
                    </a:lnTo>
                    <a:lnTo>
                      <a:pt x="569" y="1473"/>
                    </a:lnTo>
                    <a:lnTo>
                      <a:pt x="68" y="2254"/>
                    </a:lnTo>
                    <a:lnTo>
                      <a:pt x="84" y="2385"/>
                    </a:lnTo>
                    <a:lnTo>
                      <a:pt x="99" y="2426"/>
                    </a:lnTo>
                    <a:lnTo>
                      <a:pt x="84" y="2517"/>
                    </a:lnTo>
                    <a:lnTo>
                      <a:pt x="125" y="2582"/>
                    </a:lnTo>
                    <a:lnTo>
                      <a:pt x="141" y="2600"/>
                    </a:lnTo>
                    <a:lnTo>
                      <a:pt x="133" y="2673"/>
                    </a:lnTo>
                    <a:lnTo>
                      <a:pt x="60" y="2730"/>
                    </a:lnTo>
                    <a:lnTo>
                      <a:pt x="26" y="2821"/>
                    </a:lnTo>
                    <a:lnTo>
                      <a:pt x="1" y="2847"/>
                    </a:lnTo>
                    <a:lnTo>
                      <a:pt x="133" y="3010"/>
                    </a:lnTo>
                    <a:lnTo>
                      <a:pt x="232" y="3174"/>
                    </a:lnTo>
                    <a:lnTo>
                      <a:pt x="364" y="3184"/>
                    </a:lnTo>
                    <a:lnTo>
                      <a:pt x="478" y="3322"/>
                    </a:lnTo>
                    <a:lnTo>
                      <a:pt x="907" y="3488"/>
                    </a:lnTo>
                    <a:lnTo>
                      <a:pt x="1169" y="3496"/>
                    </a:lnTo>
                    <a:lnTo>
                      <a:pt x="1367" y="3470"/>
                    </a:lnTo>
                    <a:lnTo>
                      <a:pt x="1679" y="3587"/>
                    </a:lnTo>
                    <a:lnTo>
                      <a:pt x="1746" y="3488"/>
                    </a:lnTo>
                    <a:lnTo>
                      <a:pt x="1746" y="3405"/>
                    </a:lnTo>
                    <a:lnTo>
                      <a:pt x="1902" y="3241"/>
                    </a:lnTo>
                    <a:lnTo>
                      <a:pt x="2107" y="3192"/>
                    </a:lnTo>
                    <a:lnTo>
                      <a:pt x="2247" y="3151"/>
                    </a:lnTo>
                    <a:lnTo>
                      <a:pt x="2247" y="3085"/>
                    </a:lnTo>
                    <a:lnTo>
                      <a:pt x="2247" y="3060"/>
                    </a:lnTo>
                    <a:lnTo>
                      <a:pt x="2478" y="2896"/>
                    </a:lnTo>
                    <a:lnTo>
                      <a:pt x="2577" y="2673"/>
                    </a:lnTo>
                    <a:lnTo>
                      <a:pt x="2535" y="2525"/>
                    </a:lnTo>
                    <a:lnTo>
                      <a:pt x="2666" y="2395"/>
                    </a:lnTo>
                    <a:lnTo>
                      <a:pt x="2881" y="2171"/>
                    </a:lnTo>
                    <a:lnTo>
                      <a:pt x="3003" y="2171"/>
                    </a:lnTo>
                    <a:lnTo>
                      <a:pt x="3242" y="2039"/>
                    </a:lnTo>
                    <a:lnTo>
                      <a:pt x="3291" y="1891"/>
                    </a:lnTo>
                    <a:lnTo>
                      <a:pt x="3398" y="1818"/>
                    </a:lnTo>
                    <a:lnTo>
                      <a:pt x="3432" y="1753"/>
                    </a:lnTo>
                    <a:lnTo>
                      <a:pt x="3366" y="1694"/>
                    </a:lnTo>
                    <a:lnTo>
                      <a:pt x="3218" y="1678"/>
                    </a:lnTo>
                    <a:lnTo>
                      <a:pt x="3177" y="1777"/>
                    </a:lnTo>
                    <a:lnTo>
                      <a:pt x="3045" y="1686"/>
                    </a:lnTo>
                    <a:lnTo>
                      <a:pt x="2922" y="1686"/>
                    </a:lnTo>
                    <a:lnTo>
                      <a:pt x="2873" y="1595"/>
                    </a:lnTo>
                    <a:lnTo>
                      <a:pt x="2782" y="1605"/>
                    </a:lnTo>
                    <a:lnTo>
                      <a:pt x="2733" y="1571"/>
                    </a:lnTo>
                    <a:lnTo>
                      <a:pt x="2608" y="1571"/>
                    </a:lnTo>
                    <a:lnTo>
                      <a:pt x="2634" y="34"/>
                    </a:lnTo>
                    <a:lnTo>
                      <a:pt x="2634" y="26"/>
                    </a:lnTo>
                    <a:lnTo>
                      <a:pt x="119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-1210082" y="-1066331"/>
                <a:ext cx="14602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159" h="313" extrusionOk="0">
                    <a:moveTo>
                      <a:pt x="42" y="1"/>
                    </a:moveTo>
                    <a:lnTo>
                      <a:pt x="0" y="74"/>
                    </a:lnTo>
                    <a:lnTo>
                      <a:pt x="42" y="139"/>
                    </a:lnTo>
                    <a:lnTo>
                      <a:pt x="75" y="313"/>
                    </a:lnTo>
                    <a:lnTo>
                      <a:pt x="158" y="248"/>
                    </a:lnTo>
                    <a:lnTo>
                      <a:pt x="141" y="131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-215977" y="-1037679"/>
                <a:ext cx="6796" cy="1065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6" extrusionOk="0">
                    <a:moveTo>
                      <a:pt x="74" y="1"/>
                    </a:moveTo>
                    <a:lnTo>
                      <a:pt x="16" y="9"/>
                    </a:lnTo>
                    <a:lnTo>
                      <a:pt x="1" y="115"/>
                    </a:lnTo>
                    <a:lnTo>
                      <a:pt x="1" y="115"/>
                    </a:lnTo>
                    <a:lnTo>
                      <a:pt x="50" y="99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-228099" y="-999935"/>
                <a:ext cx="6979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76" h="273" extrusionOk="0">
                    <a:moveTo>
                      <a:pt x="75" y="0"/>
                    </a:moveTo>
                    <a:lnTo>
                      <a:pt x="0" y="273"/>
                    </a:lnTo>
                    <a:lnTo>
                      <a:pt x="75" y="133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-219008" y="-1018761"/>
                <a:ext cx="6061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66" h="141" extrusionOk="0">
                    <a:moveTo>
                      <a:pt x="16" y="0"/>
                    </a:moveTo>
                    <a:lnTo>
                      <a:pt x="0" y="114"/>
                    </a:lnTo>
                    <a:lnTo>
                      <a:pt x="16" y="14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-1597439" y="-1771801"/>
                <a:ext cx="2178510" cy="1612714"/>
              </a:xfrm>
              <a:custGeom>
                <a:avLst/>
                <a:gdLst/>
                <a:ahLst/>
                <a:cxnLst/>
                <a:rect l="l" t="t" r="r" b="b"/>
                <a:pathLst>
                  <a:path w="23722" h="17561" extrusionOk="0">
                    <a:moveTo>
                      <a:pt x="1990" y="0"/>
                    </a:moveTo>
                    <a:lnTo>
                      <a:pt x="0" y="42"/>
                    </a:lnTo>
                    <a:lnTo>
                      <a:pt x="24" y="239"/>
                    </a:lnTo>
                    <a:lnTo>
                      <a:pt x="140" y="665"/>
                    </a:lnTo>
                    <a:lnTo>
                      <a:pt x="239" y="839"/>
                    </a:lnTo>
                    <a:lnTo>
                      <a:pt x="330" y="961"/>
                    </a:lnTo>
                    <a:lnTo>
                      <a:pt x="263" y="1011"/>
                    </a:lnTo>
                    <a:lnTo>
                      <a:pt x="239" y="1143"/>
                    </a:lnTo>
                    <a:lnTo>
                      <a:pt x="288" y="1291"/>
                    </a:lnTo>
                    <a:lnTo>
                      <a:pt x="509" y="1564"/>
                    </a:lnTo>
                    <a:lnTo>
                      <a:pt x="501" y="1652"/>
                    </a:lnTo>
                    <a:lnTo>
                      <a:pt x="452" y="1712"/>
                    </a:lnTo>
                    <a:lnTo>
                      <a:pt x="486" y="1810"/>
                    </a:lnTo>
                    <a:lnTo>
                      <a:pt x="657" y="1966"/>
                    </a:lnTo>
                    <a:lnTo>
                      <a:pt x="683" y="2122"/>
                    </a:lnTo>
                    <a:lnTo>
                      <a:pt x="634" y="2205"/>
                    </a:lnTo>
                    <a:lnTo>
                      <a:pt x="616" y="2369"/>
                    </a:lnTo>
                    <a:lnTo>
                      <a:pt x="725" y="2460"/>
                    </a:lnTo>
                    <a:lnTo>
                      <a:pt x="764" y="2558"/>
                    </a:lnTo>
                    <a:lnTo>
                      <a:pt x="774" y="2837"/>
                    </a:lnTo>
                    <a:lnTo>
                      <a:pt x="855" y="3060"/>
                    </a:lnTo>
                    <a:lnTo>
                      <a:pt x="995" y="3200"/>
                    </a:lnTo>
                    <a:lnTo>
                      <a:pt x="1094" y="3192"/>
                    </a:lnTo>
                    <a:lnTo>
                      <a:pt x="1325" y="3429"/>
                    </a:lnTo>
                    <a:lnTo>
                      <a:pt x="1439" y="3595"/>
                    </a:lnTo>
                    <a:lnTo>
                      <a:pt x="1481" y="3725"/>
                    </a:lnTo>
                    <a:lnTo>
                      <a:pt x="1678" y="3922"/>
                    </a:lnTo>
                    <a:lnTo>
                      <a:pt x="1769" y="4179"/>
                    </a:lnTo>
                    <a:lnTo>
                      <a:pt x="1834" y="4211"/>
                    </a:lnTo>
                    <a:lnTo>
                      <a:pt x="1940" y="4384"/>
                    </a:lnTo>
                    <a:lnTo>
                      <a:pt x="1850" y="4515"/>
                    </a:lnTo>
                    <a:lnTo>
                      <a:pt x="1842" y="4598"/>
                    </a:lnTo>
                    <a:lnTo>
                      <a:pt x="1899" y="4696"/>
                    </a:lnTo>
                    <a:lnTo>
                      <a:pt x="1860" y="4828"/>
                    </a:lnTo>
                    <a:lnTo>
                      <a:pt x="1769" y="4787"/>
                    </a:lnTo>
                    <a:lnTo>
                      <a:pt x="1678" y="4878"/>
                    </a:lnTo>
                    <a:lnTo>
                      <a:pt x="1702" y="4919"/>
                    </a:lnTo>
                    <a:lnTo>
                      <a:pt x="1834" y="4943"/>
                    </a:lnTo>
                    <a:lnTo>
                      <a:pt x="1810" y="5042"/>
                    </a:lnTo>
                    <a:lnTo>
                      <a:pt x="1751" y="5125"/>
                    </a:lnTo>
                    <a:lnTo>
                      <a:pt x="1636" y="5057"/>
                    </a:lnTo>
                    <a:lnTo>
                      <a:pt x="1439" y="5018"/>
                    </a:lnTo>
                    <a:lnTo>
                      <a:pt x="1307" y="4969"/>
                    </a:lnTo>
                    <a:lnTo>
                      <a:pt x="1094" y="4992"/>
                    </a:lnTo>
                    <a:lnTo>
                      <a:pt x="1052" y="5034"/>
                    </a:lnTo>
                    <a:lnTo>
                      <a:pt x="1226" y="5255"/>
                    </a:lnTo>
                    <a:lnTo>
                      <a:pt x="1374" y="5322"/>
                    </a:lnTo>
                    <a:lnTo>
                      <a:pt x="1382" y="5486"/>
                    </a:lnTo>
                    <a:lnTo>
                      <a:pt x="1465" y="5634"/>
                    </a:lnTo>
                    <a:lnTo>
                      <a:pt x="1613" y="5683"/>
                    </a:lnTo>
                    <a:lnTo>
                      <a:pt x="1800" y="5774"/>
                    </a:lnTo>
                    <a:lnTo>
                      <a:pt x="1800" y="5857"/>
                    </a:lnTo>
                    <a:lnTo>
                      <a:pt x="1909" y="5847"/>
                    </a:lnTo>
                    <a:lnTo>
                      <a:pt x="2015" y="5888"/>
                    </a:lnTo>
                    <a:lnTo>
                      <a:pt x="1990" y="5956"/>
                    </a:lnTo>
                    <a:lnTo>
                      <a:pt x="2047" y="6070"/>
                    </a:lnTo>
                    <a:lnTo>
                      <a:pt x="2156" y="6021"/>
                    </a:lnTo>
                    <a:lnTo>
                      <a:pt x="2270" y="6013"/>
                    </a:lnTo>
                    <a:lnTo>
                      <a:pt x="2410" y="5847"/>
                    </a:lnTo>
                    <a:lnTo>
                      <a:pt x="2475" y="5865"/>
                    </a:lnTo>
                    <a:lnTo>
                      <a:pt x="2418" y="6005"/>
                    </a:lnTo>
                    <a:lnTo>
                      <a:pt x="2468" y="6267"/>
                    </a:lnTo>
                    <a:lnTo>
                      <a:pt x="2748" y="6538"/>
                    </a:lnTo>
                    <a:lnTo>
                      <a:pt x="2870" y="6597"/>
                    </a:lnTo>
                    <a:lnTo>
                      <a:pt x="2953" y="6571"/>
                    </a:lnTo>
                    <a:lnTo>
                      <a:pt x="3034" y="6696"/>
                    </a:lnTo>
                    <a:lnTo>
                      <a:pt x="3133" y="7016"/>
                    </a:lnTo>
                    <a:lnTo>
                      <a:pt x="3158" y="7353"/>
                    </a:lnTo>
                    <a:lnTo>
                      <a:pt x="3109" y="7624"/>
                    </a:lnTo>
                    <a:lnTo>
                      <a:pt x="2969" y="7855"/>
                    </a:lnTo>
                    <a:lnTo>
                      <a:pt x="2995" y="7987"/>
                    </a:lnTo>
                    <a:lnTo>
                      <a:pt x="3158" y="8117"/>
                    </a:lnTo>
                    <a:lnTo>
                      <a:pt x="3224" y="8101"/>
                    </a:lnTo>
                    <a:lnTo>
                      <a:pt x="3265" y="8216"/>
                    </a:lnTo>
                    <a:lnTo>
                      <a:pt x="3429" y="8249"/>
                    </a:lnTo>
                    <a:lnTo>
                      <a:pt x="3504" y="8405"/>
                    </a:lnTo>
                    <a:lnTo>
                      <a:pt x="3857" y="8792"/>
                    </a:lnTo>
                    <a:lnTo>
                      <a:pt x="3989" y="8842"/>
                    </a:lnTo>
                    <a:lnTo>
                      <a:pt x="4047" y="8956"/>
                    </a:lnTo>
                    <a:lnTo>
                      <a:pt x="4169" y="9104"/>
                    </a:lnTo>
                    <a:lnTo>
                      <a:pt x="4343" y="9130"/>
                    </a:lnTo>
                    <a:lnTo>
                      <a:pt x="4426" y="9236"/>
                    </a:lnTo>
                    <a:lnTo>
                      <a:pt x="4442" y="9450"/>
                    </a:lnTo>
                    <a:lnTo>
                      <a:pt x="4532" y="9532"/>
                    </a:lnTo>
                    <a:lnTo>
                      <a:pt x="4548" y="9657"/>
                    </a:lnTo>
                    <a:lnTo>
                      <a:pt x="4613" y="9829"/>
                    </a:lnTo>
                    <a:lnTo>
                      <a:pt x="4722" y="9862"/>
                    </a:lnTo>
                    <a:lnTo>
                      <a:pt x="4969" y="9746"/>
                    </a:lnTo>
                    <a:lnTo>
                      <a:pt x="5117" y="9525"/>
                    </a:lnTo>
                    <a:lnTo>
                      <a:pt x="5132" y="9311"/>
                    </a:lnTo>
                    <a:lnTo>
                      <a:pt x="5034" y="9244"/>
                    </a:lnTo>
                    <a:lnTo>
                      <a:pt x="4984" y="9096"/>
                    </a:lnTo>
                    <a:lnTo>
                      <a:pt x="4901" y="9015"/>
                    </a:lnTo>
                    <a:lnTo>
                      <a:pt x="4852" y="8867"/>
                    </a:lnTo>
                    <a:lnTo>
                      <a:pt x="4730" y="8792"/>
                    </a:lnTo>
                    <a:lnTo>
                      <a:pt x="4680" y="8686"/>
                    </a:lnTo>
                    <a:lnTo>
                      <a:pt x="4597" y="8579"/>
                    </a:lnTo>
                    <a:lnTo>
                      <a:pt x="4515" y="8538"/>
                    </a:lnTo>
                    <a:lnTo>
                      <a:pt x="4465" y="8571"/>
                    </a:lnTo>
                    <a:lnTo>
                      <a:pt x="4475" y="8686"/>
                    </a:lnTo>
                    <a:lnTo>
                      <a:pt x="4400" y="8709"/>
                    </a:lnTo>
                    <a:lnTo>
                      <a:pt x="4376" y="8620"/>
                    </a:lnTo>
                    <a:lnTo>
                      <a:pt x="4252" y="8522"/>
                    </a:lnTo>
                    <a:lnTo>
                      <a:pt x="4112" y="8340"/>
                    </a:lnTo>
                    <a:lnTo>
                      <a:pt x="4096" y="8241"/>
                    </a:lnTo>
                    <a:lnTo>
                      <a:pt x="4179" y="8078"/>
                    </a:lnTo>
                    <a:lnTo>
                      <a:pt x="4169" y="7896"/>
                    </a:lnTo>
                    <a:lnTo>
                      <a:pt x="4047" y="7722"/>
                    </a:lnTo>
                    <a:lnTo>
                      <a:pt x="4080" y="7608"/>
                    </a:lnTo>
                    <a:lnTo>
                      <a:pt x="4080" y="7509"/>
                    </a:lnTo>
                    <a:lnTo>
                      <a:pt x="3997" y="7418"/>
                    </a:lnTo>
                    <a:lnTo>
                      <a:pt x="4005" y="7304"/>
                    </a:lnTo>
                    <a:lnTo>
                      <a:pt x="3907" y="7189"/>
                    </a:lnTo>
                    <a:lnTo>
                      <a:pt x="3907" y="7031"/>
                    </a:lnTo>
                    <a:lnTo>
                      <a:pt x="3857" y="6950"/>
                    </a:lnTo>
                    <a:lnTo>
                      <a:pt x="3841" y="6745"/>
                    </a:lnTo>
                    <a:lnTo>
                      <a:pt x="3873" y="6629"/>
                    </a:lnTo>
                    <a:lnTo>
                      <a:pt x="3834" y="6317"/>
                    </a:lnTo>
                    <a:lnTo>
                      <a:pt x="3725" y="6143"/>
                    </a:lnTo>
                    <a:lnTo>
                      <a:pt x="3685" y="6037"/>
                    </a:lnTo>
                    <a:lnTo>
                      <a:pt x="3618" y="6021"/>
                    </a:lnTo>
                    <a:lnTo>
                      <a:pt x="3618" y="6086"/>
                    </a:lnTo>
                    <a:lnTo>
                      <a:pt x="3618" y="6185"/>
                    </a:lnTo>
                    <a:lnTo>
                      <a:pt x="3561" y="6234"/>
                    </a:lnTo>
                    <a:lnTo>
                      <a:pt x="3413" y="6013"/>
                    </a:lnTo>
                    <a:lnTo>
                      <a:pt x="3397" y="5906"/>
                    </a:lnTo>
                    <a:lnTo>
                      <a:pt x="3455" y="5782"/>
                    </a:lnTo>
                    <a:lnTo>
                      <a:pt x="3405" y="5699"/>
                    </a:lnTo>
                    <a:lnTo>
                      <a:pt x="3330" y="5691"/>
                    </a:lnTo>
                    <a:lnTo>
                      <a:pt x="3291" y="5363"/>
                    </a:lnTo>
                    <a:lnTo>
                      <a:pt x="3151" y="5140"/>
                    </a:lnTo>
                    <a:lnTo>
                      <a:pt x="3083" y="5117"/>
                    </a:lnTo>
                    <a:lnTo>
                      <a:pt x="2927" y="4969"/>
                    </a:lnTo>
                    <a:lnTo>
                      <a:pt x="2920" y="4779"/>
                    </a:lnTo>
                    <a:lnTo>
                      <a:pt x="2945" y="4598"/>
                    </a:lnTo>
                    <a:lnTo>
                      <a:pt x="2805" y="4384"/>
                    </a:lnTo>
                    <a:lnTo>
                      <a:pt x="2698" y="4359"/>
                    </a:lnTo>
                    <a:lnTo>
                      <a:pt x="2631" y="4294"/>
                    </a:lnTo>
                    <a:lnTo>
                      <a:pt x="2616" y="4112"/>
                    </a:lnTo>
                    <a:lnTo>
                      <a:pt x="2509" y="3997"/>
                    </a:lnTo>
                    <a:lnTo>
                      <a:pt x="2369" y="3932"/>
                    </a:lnTo>
                    <a:lnTo>
                      <a:pt x="2327" y="3784"/>
                    </a:lnTo>
                    <a:lnTo>
                      <a:pt x="2353" y="3676"/>
                    </a:lnTo>
                    <a:lnTo>
                      <a:pt x="2312" y="3455"/>
                    </a:lnTo>
                    <a:lnTo>
                      <a:pt x="2081" y="3299"/>
                    </a:lnTo>
                    <a:lnTo>
                      <a:pt x="2008" y="3182"/>
                    </a:lnTo>
                    <a:lnTo>
                      <a:pt x="1917" y="3174"/>
                    </a:lnTo>
                    <a:lnTo>
                      <a:pt x="1917" y="3010"/>
                    </a:lnTo>
                    <a:lnTo>
                      <a:pt x="1810" y="2772"/>
                    </a:lnTo>
                    <a:lnTo>
                      <a:pt x="1719" y="2681"/>
                    </a:lnTo>
                    <a:lnTo>
                      <a:pt x="1792" y="2541"/>
                    </a:lnTo>
                    <a:lnTo>
                      <a:pt x="1769" y="1966"/>
                    </a:lnTo>
                    <a:lnTo>
                      <a:pt x="1727" y="1613"/>
                    </a:lnTo>
                    <a:lnTo>
                      <a:pt x="1792" y="1423"/>
                    </a:lnTo>
                    <a:lnTo>
                      <a:pt x="1875" y="1143"/>
                    </a:lnTo>
                    <a:lnTo>
                      <a:pt x="1842" y="987"/>
                    </a:lnTo>
                    <a:lnTo>
                      <a:pt x="1785" y="798"/>
                    </a:lnTo>
                    <a:lnTo>
                      <a:pt x="1891" y="987"/>
                    </a:lnTo>
                    <a:lnTo>
                      <a:pt x="2114" y="1086"/>
                    </a:lnTo>
                    <a:lnTo>
                      <a:pt x="2262" y="1317"/>
                    </a:lnTo>
                    <a:lnTo>
                      <a:pt x="2353" y="1406"/>
                    </a:lnTo>
                    <a:lnTo>
                      <a:pt x="2491" y="1382"/>
                    </a:lnTo>
                    <a:lnTo>
                      <a:pt x="2574" y="1317"/>
                    </a:lnTo>
                    <a:lnTo>
                      <a:pt x="2706" y="1447"/>
                    </a:lnTo>
                    <a:lnTo>
                      <a:pt x="2756" y="1546"/>
                    </a:lnTo>
                    <a:lnTo>
                      <a:pt x="2920" y="1554"/>
                    </a:lnTo>
                    <a:lnTo>
                      <a:pt x="3093" y="1644"/>
                    </a:lnTo>
                    <a:lnTo>
                      <a:pt x="3093" y="1727"/>
                    </a:lnTo>
                    <a:lnTo>
                      <a:pt x="2977" y="1860"/>
                    </a:lnTo>
                    <a:lnTo>
                      <a:pt x="2985" y="2008"/>
                    </a:lnTo>
                    <a:lnTo>
                      <a:pt x="3076" y="2205"/>
                    </a:lnTo>
                    <a:lnTo>
                      <a:pt x="3117" y="2491"/>
                    </a:lnTo>
                    <a:lnTo>
                      <a:pt x="3182" y="2624"/>
                    </a:lnTo>
                    <a:lnTo>
                      <a:pt x="3208" y="2821"/>
                    </a:lnTo>
                    <a:lnTo>
                      <a:pt x="3174" y="2928"/>
                    </a:lnTo>
                    <a:lnTo>
                      <a:pt x="3231" y="3068"/>
                    </a:lnTo>
                    <a:lnTo>
                      <a:pt x="3439" y="3356"/>
                    </a:lnTo>
                    <a:lnTo>
                      <a:pt x="3421" y="3439"/>
                    </a:lnTo>
                    <a:lnTo>
                      <a:pt x="3380" y="3512"/>
                    </a:lnTo>
                    <a:lnTo>
                      <a:pt x="3429" y="3626"/>
                    </a:lnTo>
                    <a:lnTo>
                      <a:pt x="3496" y="3626"/>
                    </a:lnTo>
                    <a:lnTo>
                      <a:pt x="3553" y="3717"/>
                    </a:lnTo>
                    <a:lnTo>
                      <a:pt x="3644" y="3990"/>
                    </a:lnTo>
                    <a:lnTo>
                      <a:pt x="3759" y="4039"/>
                    </a:lnTo>
                    <a:lnTo>
                      <a:pt x="3808" y="4169"/>
                    </a:lnTo>
                    <a:lnTo>
                      <a:pt x="3824" y="4359"/>
                    </a:lnTo>
                    <a:lnTo>
                      <a:pt x="3891" y="4434"/>
                    </a:lnTo>
                    <a:lnTo>
                      <a:pt x="3997" y="4465"/>
                    </a:lnTo>
                    <a:lnTo>
                      <a:pt x="4088" y="4655"/>
                    </a:lnTo>
                    <a:lnTo>
                      <a:pt x="4138" y="4795"/>
                    </a:lnTo>
                    <a:lnTo>
                      <a:pt x="4244" y="4886"/>
                    </a:lnTo>
                    <a:lnTo>
                      <a:pt x="4278" y="4969"/>
                    </a:lnTo>
                    <a:lnTo>
                      <a:pt x="4384" y="4969"/>
                    </a:lnTo>
                    <a:lnTo>
                      <a:pt x="4442" y="5018"/>
                    </a:lnTo>
                    <a:lnTo>
                      <a:pt x="4556" y="4969"/>
                    </a:lnTo>
                    <a:lnTo>
                      <a:pt x="4647" y="5042"/>
                    </a:lnTo>
                    <a:lnTo>
                      <a:pt x="4639" y="5231"/>
                    </a:lnTo>
                    <a:lnTo>
                      <a:pt x="4574" y="5338"/>
                    </a:lnTo>
                    <a:lnTo>
                      <a:pt x="4605" y="5561"/>
                    </a:lnTo>
                    <a:lnTo>
                      <a:pt x="4894" y="5823"/>
                    </a:lnTo>
                    <a:lnTo>
                      <a:pt x="4992" y="5808"/>
                    </a:lnTo>
                    <a:lnTo>
                      <a:pt x="5091" y="5839"/>
                    </a:lnTo>
                    <a:lnTo>
                      <a:pt x="5057" y="5995"/>
                    </a:lnTo>
                    <a:lnTo>
                      <a:pt x="5132" y="6127"/>
                    </a:lnTo>
                    <a:lnTo>
                      <a:pt x="5273" y="6169"/>
                    </a:lnTo>
                    <a:lnTo>
                      <a:pt x="5403" y="6143"/>
                    </a:lnTo>
                    <a:lnTo>
                      <a:pt x="5551" y="6325"/>
                    </a:lnTo>
                    <a:lnTo>
                      <a:pt x="5577" y="6449"/>
                    </a:lnTo>
                    <a:lnTo>
                      <a:pt x="5683" y="6514"/>
                    </a:lnTo>
                    <a:lnTo>
                      <a:pt x="5740" y="6457"/>
                    </a:lnTo>
                    <a:lnTo>
                      <a:pt x="5782" y="6514"/>
                    </a:lnTo>
                    <a:lnTo>
                      <a:pt x="5807" y="6621"/>
                    </a:lnTo>
                    <a:lnTo>
                      <a:pt x="5740" y="6696"/>
                    </a:lnTo>
                    <a:lnTo>
                      <a:pt x="5659" y="6605"/>
                    </a:lnTo>
                    <a:lnTo>
                      <a:pt x="5551" y="6646"/>
                    </a:lnTo>
                    <a:lnTo>
                      <a:pt x="5403" y="6802"/>
                    </a:lnTo>
                    <a:lnTo>
                      <a:pt x="5322" y="7031"/>
                    </a:lnTo>
                    <a:lnTo>
                      <a:pt x="5346" y="7197"/>
                    </a:lnTo>
                    <a:lnTo>
                      <a:pt x="5486" y="7296"/>
                    </a:lnTo>
                    <a:lnTo>
                      <a:pt x="5634" y="7304"/>
                    </a:lnTo>
                    <a:lnTo>
                      <a:pt x="5725" y="7387"/>
                    </a:lnTo>
                    <a:lnTo>
                      <a:pt x="6054" y="7649"/>
                    </a:lnTo>
                    <a:lnTo>
                      <a:pt x="6252" y="7691"/>
                    </a:lnTo>
                    <a:lnTo>
                      <a:pt x="6350" y="7691"/>
                    </a:lnTo>
                    <a:lnTo>
                      <a:pt x="6390" y="7789"/>
                    </a:lnTo>
                    <a:lnTo>
                      <a:pt x="6449" y="7945"/>
                    </a:lnTo>
                    <a:lnTo>
                      <a:pt x="6514" y="8044"/>
                    </a:lnTo>
                    <a:lnTo>
                      <a:pt x="6449" y="8192"/>
                    </a:lnTo>
                    <a:lnTo>
                      <a:pt x="6350" y="8234"/>
                    </a:lnTo>
                    <a:lnTo>
                      <a:pt x="6358" y="8291"/>
                    </a:lnTo>
                    <a:lnTo>
                      <a:pt x="6498" y="8364"/>
                    </a:lnTo>
                    <a:lnTo>
                      <a:pt x="6745" y="8472"/>
                    </a:lnTo>
                    <a:lnTo>
                      <a:pt x="6753" y="8571"/>
                    </a:lnTo>
                    <a:lnTo>
                      <a:pt x="6834" y="8628"/>
                    </a:lnTo>
                    <a:lnTo>
                      <a:pt x="7057" y="8818"/>
                    </a:lnTo>
                    <a:lnTo>
                      <a:pt x="7304" y="9146"/>
                    </a:lnTo>
                    <a:lnTo>
                      <a:pt x="7493" y="9483"/>
                    </a:lnTo>
                    <a:lnTo>
                      <a:pt x="7756" y="9755"/>
                    </a:lnTo>
                    <a:lnTo>
                      <a:pt x="7764" y="9927"/>
                    </a:lnTo>
                    <a:lnTo>
                      <a:pt x="8068" y="10306"/>
                    </a:lnTo>
                    <a:lnTo>
                      <a:pt x="8101" y="10470"/>
                    </a:lnTo>
                    <a:lnTo>
                      <a:pt x="8036" y="10626"/>
                    </a:lnTo>
                    <a:lnTo>
                      <a:pt x="8101" y="10733"/>
                    </a:lnTo>
                    <a:lnTo>
                      <a:pt x="8184" y="10971"/>
                    </a:lnTo>
                    <a:lnTo>
                      <a:pt x="8364" y="11433"/>
                    </a:lnTo>
                    <a:lnTo>
                      <a:pt x="8382" y="11613"/>
                    </a:lnTo>
                    <a:lnTo>
                      <a:pt x="8291" y="11761"/>
                    </a:lnTo>
                    <a:lnTo>
                      <a:pt x="8101" y="11935"/>
                    </a:lnTo>
                    <a:lnTo>
                      <a:pt x="8078" y="12026"/>
                    </a:lnTo>
                    <a:lnTo>
                      <a:pt x="8158" y="12041"/>
                    </a:lnTo>
                    <a:lnTo>
                      <a:pt x="8249" y="12132"/>
                    </a:lnTo>
                    <a:lnTo>
                      <a:pt x="8184" y="12213"/>
                    </a:lnTo>
                    <a:lnTo>
                      <a:pt x="7987" y="12205"/>
                    </a:lnTo>
                    <a:lnTo>
                      <a:pt x="7888" y="12262"/>
                    </a:lnTo>
                    <a:lnTo>
                      <a:pt x="7888" y="12345"/>
                    </a:lnTo>
                    <a:lnTo>
                      <a:pt x="8003" y="12634"/>
                    </a:lnTo>
                    <a:lnTo>
                      <a:pt x="8109" y="12740"/>
                    </a:lnTo>
                    <a:lnTo>
                      <a:pt x="8109" y="12864"/>
                    </a:lnTo>
                    <a:lnTo>
                      <a:pt x="8265" y="13070"/>
                    </a:lnTo>
                    <a:lnTo>
                      <a:pt x="8324" y="13267"/>
                    </a:lnTo>
                    <a:lnTo>
                      <a:pt x="8405" y="13332"/>
                    </a:lnTo>
                    <a:lnTo>
                      <a:pt x="8530" y="13332"/>
                    </a:lnTo>
                    <a:lnTo>
                      <a:pt x="8579" y="13431"/>
                    </a:lnTo>
                    <a:lnTo>
                      <a:pt x="8841" y="13496"/>
                    </a:lnTo>
                    <a:lnTo>
                      <a:pt x="9015" y="13457"/>
                    </a:lnTo>
                    <a:lnTo>
                      <a:pt x="9122" y="13480"/>
                    </a:lnTo>
                    <a:lnTo>
                      <a:pt x="9039" y="13579"/>
                    </a:lnTo>
                    <a:lnTo>
                      <a:pt x="9039" y="13654"/>
                    </a:lnTo>
                    <a:lnTo>
                      <a:pt x="9244" y="13719"/>
                    </a:lnTo>
                    <a:lnTo>
                      <a:pt x="9449" y="13917"/>
                    </a:lnTo>
                    <a:lnTo>
                      <a:pt x="9598" y="14148"/>
                    </a:lnTo>
                    <a:lnTo>
                      <a:pt x="9714" y="14327"/>
                    </a:lnTo>
                    <a:lnTo>
                      <a:pt x="9878" y="14394"/>
                    </a:lnTo>
                    <a:lnTo>
                      <a:pt x="9953" y="14369"/>
                    </a:lnTo>
                    <a:lnTo>
                      <a:pt x="10117" y="14434"/>
                    </a:lnTo>
                    <a:lnTo>
                      <a:pt x="10223" y="14444"/>
                    </a:lnTo>
                    <a:lnTo>
                      <a:pt x="10535" y="14566"/>
                    </a:lnTo>
                    <a:lnTo>
                      <a:pt x="10667" y="14582"/>
                    </a:lnTo>
                    <a:lnTo>
                      <a:pt x="10709" y="14517"/>
                    </a:lnTo>
                    <a:lnTo>
                      <a:pt x="10800" y="14509"/>
                    </a:lnTo>
                    <a:lnTo>
                      <a:pt x="10873" y="14608"/>
                    </a:lnTo>
                    <a:lnTo>
                      <a:pt x="11275" y="15002"/>
                    </a:lnTo>
                    <a:lnTo>
                      <a:pt x="11384" y="15018"/>
                    </a:lnTo>
                    <a:lnTo>
                      <a:pt x="11621" y="15265"/>
                    </a:lnTo>
                    <a:lnTo>
                      <a:pt x="11984" y="15405"/>
                    </a:lnTo>
                    <a:lnTo>
                      <a:pt x="12395" y="15462"/>
                    </a:lnTo>
                    <a:lnTo>
                      <a:pt x="12592" y="15569"/>
                    </a:lnTo>
                    <a:lnTo>
                      <a:pt x="12691" y="15735"/>
                    </a:lnTo>
                    <a:lnTo>
                      <a:pt x="12930" y="15750"/>
                    </a:lnTo>
                    <a:lnTo>
                      <a:pt x="13143" y="15849"/>
                    </a:lnTo>
                    <a:lnTo>
                      <a:pt x="13259" y="15808"/>
                    </a:lnTo>
                    <a:lnTo>
                      <a:pt x="13309" y="15841"/>
                    </a:lnTo>
                    <a:lnTo>
                      <a:pt x="13423" y="16023"/>
                    </a:lnTo>
                    <a:lnTo>
                      <a:pt x="13628" y="16122"/>
                    </a:lnTo>
                    <a:lnTo>
                      <a:pt x="13769" y="16137"/>
                    </a:lnTo>
                    <a:lnTo>
                      <a:pt x="13834" y="16112"/>
                    </a:lnTo>
                    <a:lnTo>
                      <a:pt x="13990" y="16210"/>
                    </a:lnTo>
                    <a:lnTo>
                      <a:pt x="14296" y="16327"/>
                    </a:lnTo>
                    <a:lnTo>
                      <a:pt x="14582" y="16327"/>
                    </a:lnTo>
                    <a:lnTo>
                      <a:pt x="14797" y="16449"/>
                    </a:lnTo>
                    <a:lnTo>
                      <a:pt x="15215" y="16597"/>
                    </a:lnTo>
                    <a:lnTo>
                      <a:pt x="15381" y="16589"/>
                    </a:lnTo>
                    <a:lnTo>
                      <a:pt x="15800" y="16408"/>
                    </a:lnTo>
                    <a:lnTo>
                      <a:pt x="15981" y="16392"/>
                    </a:lnTo>
                    <a:lnTo>
                      <a:pt x="16210" y="16244"/>
                    </a:lnTo>
                    <a:lnTo>
                      <a:pt x="16376" y="16220"/>
                    </a:lnTo>
                    <a:lnTo>
                      <a:pt x="16589" y="16202"/>
                    </a:lnTo>
                    <a:lnTo>
                      <a:pt x="16672" y="16210"/>
                    </a:lnTo>
                    <a:lnTo>
                      <a:pt x="16672" y="16161"/>
                    </a:lnTo>
                    <a:lnTo>
                      <a:pt x="16506" y="16137"/>
                    </a:lnTo>
                    <a:lnTo>
                      <a:pt x="16368" y="16137"/>
                    </a:lnTo>
                    <a:lnTo>
                      <a:pt x="16376" y="16062"/>
                    </a:lnTo>
                    <a:lnTo>
                      <a:pt x="16566" y="15956"/>
                    </a:lnTo>
                    <a:lnTo>
                      <a:pt x="16623" y="15981"/>
                    </a:lnTo>
                    <a:lnTo>
                      <a:pt x="16623" y="16072"/>
                    </a:lnTo>
                    <a:lnTo>
                      <a:pt x="16722" y="16023"/>
                    </a:lnTo>
                    <a:lnTo>
                      <a:pt x="16828" y="16023"/>
                    </a:lnTo>
                    <a:lnTo>
                      <a:pt x="16828" y="16088"/>
                    </a:lnTo>
                    <a:lnTo>
                      <a:pt x="16745" y="16096"/>
                    </a:lnTo>
                    <a:lnTo>
                      <a:pt x="16714" y="16137"/>
                    </a:lnTo>
                    <a:lnTo>
                      <a:pt x="16771" y="16161"/>
                    </a:lnTo>
                    <a:lnTo>
                      <a:pt x="16885" y="16153"/>
                    </a:lnTo>
                    <a:lnTo>
                      <a:pt x="17041" y="16210"/>
                    </a:lnTo>
                    <a:lnTo>
                      <a:pt x="17288" y="16376"/>
                    </a:lnTo>
                    <a:lnTo>
                      <a:pt x="17405" y="16475"/>
                    </a:lnTo>
                    <a:lnTo>
                      <a:pt x="17405" y="16426"/>
                    </a:lnTo>
                    <a:lnTo>
                      <a:pt x="17215" y="16236"/>
                    </a:lnTo>
                    <a:lnTo>
                      <a:pt x="16943" y="16112"/>
                    </a:lnTo>
                    <a:lnTo>
                      <a:pt x="16935" y="16062"/>
                    </a:lnTo>
                    <a:lnTo>
                      <a:pt x="16992" y="16062"/>
                    </a:lnTo>
                    <a:lnTo>
                      <a:pt x="17018" y="16088"/>
                    </a:lnTo>
                    <a:lnTo>
                      <a:pt x="17182" y="16122"/>
                    </a:lnTo>
                    <a:lnTo>
                      <a:pt x="17322" y="16244"/>
                    </a:lnTo>
                    <a:lnTo>
                      <a:pt x="17470" y="16426"/>
                    </a:lnTo>
                    <a:lnTo>
                      <a:pt x="17470" y="16499"/>
                    </a:lnTo>
                    <a:lnTo>
                      <a:pt x="17543" y="16589"/>
                    </a:lnTo>
                    <a:lnTo>
                      <a:pt x="18111" y="17067"/>
                    </a:lnTo>
                    <a:lnTo>
                      <a:pt x="18293" y="17124"/>
                    </a:lnTo>
                    <a:lnTo>
                      <a:pt x="18317" y="17223"/>
                    </a:lnTo>
                    <a:lnTo>
                      <a:pt x="18548" y="17395"/>
                    </a:lnTo>
                    <a:lnTo>
                      <a:pt x="18678" y="17561"/>
                    </a:lnTo>
                    <a:lnTo>
                      <a:pt x="18703" y="17535"/>
                    </a:lnTo>
                    <a:lnTo>
                      <a:pt x="18737" y="17444"/>
                    </a:lnTo>
                    <a:lnTo>
                      <a:pt x="18810" y="17387"/>
                    </a:lnTo>
                    <a:lnTo>
                      <a:pt x="18818" y="17314"/>
                    </a:lnTo>
                    <a:lnTo>
                      <a:pt x="18802" y="17296"/>
                    </a:lnTo>
                    <a:lnTo>
                      <a:pt x="18761" y="17231"/>
                    </a:lnTo>
                    <a:lnTo>
                      <a:pt x="18776" y="17140"/>
                    </a:lnTo>
                    <a:lnTo>
                      <a:pt x="18761" y="17099"/>
                    </a:lnTo>
                    <a:lnTo>
                      <a:pt x="18745" y="16968"/>
                    </a:lnTo>
                    <a:lnTo>
                      <a:pt x="19246" y="16187"/>
                    </a:lnTo>
                    <a:lnTo>
                      <a:pt x="20306" y="16179"/>
                    </a:lnTo>
                    <a:lnTo>
                      <a:pt x="20389" y="16080"/>
                    </a:lnTo>
                    <a:lnTo>
                      <a:pt x="20381" y="15973"/>
                    </a:lnTo>
                    <a:lnTo>
                      <a:pt x="20291" y="15924"/>
                    </a:lnTo>
                    <a:lnTo>
                      <a:pt x="20150" y="15914"/>
                    </a:lnTo>
                    <a:lnTo>
                      <a:pt x="20093" y="15849"/>
                    </a:lnTo>
                    <a:lnTo>
                      <a:pt x="20077" y="15735"/>
                    </a:lnTo>
                    <a:lnTo>
                      <a:pt x="20020" y="15618"/>
                    </a:lnTo>
                    <a:lnTo>
                      <a:pt x="19921" y="15618"/>
                    </a:lnTo>
                    <a:lnTo>
                      <a:pt x="19789" y="15537"/>
                    </a:lnTo>
                    <a:lnTo>
                      <a:pt x="19657" y="15371"/>
                    </a:lnTo>
                    <a:lnTo>
                      <a:pt x="19615" y="15283"/>
                    </a:lnTo>
                    <a:lnTo>
                      <a:pt x="19493" y="15184"/>
                    </a:lnTo>
                    <a:lnTo>
                      <a:pt x="19838" y="15150"/>
                    </a:lnTo>
                    <a:lnTo>
                      <a:pt x="19872" y="14714"/>
                    </a:lnTo>
                    <a:lnTo>
                      <a:pt x="21311" y="14740"/>
                    </a:lnTo>
                    <a:lnTo>
                      <a:pt x="21319" y="14623"/>
                    </a:lnTo>
                    <a:lnTo>
                      <a:pt x="21410" y="14558"/>
                    </a:lnTo>
                    <a:lnTo>
                      <a:pt x="21532" y="14566"/>
                    </a:lnTo>
                    <a:lnTo>
                      <a:pt x="21540" y="14631"/>
                    </a:lnTo>
                    <a:lnTo>
                      <a:pt x="21574" y="14657"/>
                    </a:lnTo>
                    <a:lnTo>
                      <a:pt x="21607" y="14608"/>
                    </a:lnTo>
                    <a:lnTo>
                      <a:pt x="21672" y="14600"/>
                    </a:lnTo>
                    <a:lnTo>
                      <a:pt x="21680" y="14558"/>
                    </a:lnTo>
                    <a:lnTo>
                      <a:pt x="21787" y="14418"/>
                    </a:lnTo>
                    <a:lnTo>
                      <a:pt x="21820" y="14296"/>
                    </a:lnTo>
                    <a:lnTo>
                      <a:pt x="21854" y="14229"/>
                    </a:lnTo>
                    <a:lnTo>
                      <a:pt x="21953" y="14187"/>
                    </a:lnTo>
                    <a:lnTo>
                      <a:pt x="22010" y="14197"/>
                    </a:lnTo>
                    <a:lnTo>
                      <a:pt x="22150" y="14065"/>
                    </a:lnTo>
                    <a:lnTo>
                      <a:pt x="22330" y="13859"/>
                    </a:lnTo>
                    <a:lnTo>
                      <a:pt x="22428" y="13826"/>
                    </a:lnTo>
                    <a:lnTo>
                      <a:pt x="22413" y="14000"/>
                    </a:lnTo>
                    <a:lnTo>
                      <a:pt x="22330" y="14073"/>
                    </a:lnTo>
                    <a:lnTo>
                      <a:pt x="22340" y="14122"/>
                    </a:lnTo>
                    <a:lnTo>
                      <a:pt x="22527" y="14236"/>
                    </a:lnTo>
                    <a:lnTo>
                      <a:pt x="22594" y="14394"/>
                    </a:lnTo>
                    <a:lnTo>
                      <a:pt x="22626" y="14353"/>
                    </a:lnTo>
                    <a:lnTo>
                      <a:pt x="22784" y="14088"/>
                    </a:lnTo>
                    <a:lnTo>
                      <a:pt x="22914" y="13571"/>
                    </a:lnTo>
                    <a:lnTo>
                      <a:pt x="22997" y="13431"/>
                    </a:lnTo>
                    <a:lnTo>
                      <a:pt x="22914" y="13439"/>
                    </a:lnTo>
                    <a:lnTo>
                      <a:pt x="22833" y="13522"/>
                    </a:lnTo>
                    <a:lnTo>
                      <a:pt x="22766" y="13488"/>
                    </a:lnTo>
                    <a:lnTo>
                      <a:pt x="22766" y="13423"/>
                    </a:lnTo>
                    <a:lnTo>
                      <a:pt x="22947" y="13226"/>
                    </a:lnTo>
                    <a:lnTo>
                      <a:pt x="22981" y="13111"/>
                    </a:lnTo>
                    <a:lnTo>
                      <a:pt x="22841" y="13111"/>
                    </a:lnTo>
                    <a:lnTo>
                      <a:pt x="22734" y="13020"/>
                    </a:lnTo>
                    <a:lnTo>
                      <a:pt x="22784" y="12953"/>
                    </a:lnTo>
                    <a:lnTo>
                      <a:pt x="22947" y="12855"/>
                    </a:lnTo>
                    <a:lnTo>
                      <a:pt x="22963" y="12634"/>
                    </a:lnTo>
                    <a:lnTo>
                      <a:pt x="23038" y="12519"/>
                    </a:lnTo>
                    <a:lnTo>
                      <a:pt x="23400" y="12189"/>
                    </a:lnTo>
                    <a:lnTo>
                      <a:pt x="23589" y="11878"/>
                    </a:lnTo>
                    <a:lnTo>
                      <a:pt x="23721" y="11670"/>
                    </a:lnTo>
                    <a:lnTo>
                      <a:pt x="23704" y="11491"/>
                    </a:lnTo>
                    <a:lnTo>
                      <a:pt x="23465" y="11187"/>
                    </a:lnTo>
                    <a:lnTo>
                      <a:pt x="23309" y="11195"/>
                    </a:lnTo>
                    <a:lnTo>
                      <a:pt x="23342" y="11293"/>
                    </a:lnTo>
                    <a:lnTo>
                      <a:pt x="23251" y="11325"/>
                    </a:lnTo>
                    <a:lnTo>
                      <a:pt x="22865" y="11226"/>
                    </a:lnTo>
                    <a:lnTo>
                      <a:pt x="22545" y="11244"/>
                    </a:lnTo>
                    <a:lnTo>
                      <a:pt x="22553" y="11325"/>
                    </a:lnTo>
                    <a:lnTo>
                      <a:pt x="22355" y="11423"/>
                    </a:lnTo>
                    <a:lnTo>
                      <a:pt x="22280" y="11350"/>
                    </a:lnTo>
                    <a:lnTo>
                      <a:pt x="22075" y="11374"/>
                    </a:lnTo>
                    <a:lnTo>
                      <a:pt x="21960" y="11540"/>
                    </a:lnTo>
                    <a:lnTo>
                      <a:pt x="21254" y="11532"/>
                    </a:lnTo>
                    <a:lnTo>
                      <a:pt x="20711" y="11662"/>
                    </a:lnTo>
                    <a:lnTo>
                      <a:pt x="20711" y="11779"/>
                    </a:lnTo>
                    <a:lnTo>
                      <a:pt x="20841" y="11795"/>
                    </a:lnTo>
                    <a:lnTo>
                      <a:pt x="20537" y="12140"/>
                    </a:lnTo>
                    <a:lnTo>
                      <a:pt x="20514" y="12649"/>
                    </a:lnTo>
                    <a:lnTo>
                      <a:pt x="20537" y="12716"/>
                    </a:lnTo>
                    <a:lnTo>
                      <a:pt x="20233" y="13036"/>
                    </a:lnTo>
                    <a:lnTo>
                      <a:pt x="20233" y="13324"/>
                    </a:lnTo>
                    <a:lnTo>
                      <a:pt x="20077" y="13514"/>
                    </a:lnTo>
                    <a:lnTo>
                      <a:pt x="19953" y="13546"/>
                    </a:lnTo>
                    <a:lnTo>
                      <a:pt x="19584" y="13743"/>
                    </a:lnTo>
                    <a:lnTo>
                      <a:pt x="19608" y="13769"/>
                    </a:lnTo>
                    <a:lnTo>
                      <a:pt x="19773" y="13662"/>
                    </a:lnTo>
                    <a:lnTo>
                      <a:pt x="19773" y="13662"/>
                    </a:lnTo>
                    <a:lnTo>
                      <a:pt x="19732" y="13810"/>
                    </a:lnTo>
                    <a:lnTo>
                      <a:pt x="19724" y="14039"/>
                    </a:lnTo>
                    <a:lnTo>
                      <a:pt x="19566" y="14236"/>
                    </a:lnTo>
                    <a:lnTo>
                      <a:pt x="19467" y="14236"/>
                    </a:lnTo>
                    <a:lnTo>
                      <a:pt x="19436" y="14327"/>
                    </a:lnTo>
                    <a:lnTo>
                      <a:pt x="19337" y="14236"/>
                    </a:lnTo>
                    <a:lnTo>
                      <a:pt x="19148" y="14155"/>
                    </a:lnTo>
                    <a:lnTo>
                      <a:pt x="19189" y="14049"/>
                    </a:lnTo>
                    <a:lnTo>
                      <a:pt x="19345" y="13966"/>
                    </a:lnTo>
                    <a:lnTo>
                      <a:pt x="19114" y="13901"/>
                    </a:lnTo>
                    <a:lnTo>
                      <a:pt x="19041" y="14000"/>
                    </a:lnTo>
                    <a:lnTo>
                      <a:pt x="18867" y="13940"/>
                    </a:lnTo>
                    <a:lnTo>
                      <a:pt x="18646" y="13950"/>
                    </a:lnTo>
                    <a:lnTo>
                      <a:pt x="18498" y="14073"/>
                    </a:lnTo>
                    <a:lnTo>
                      <a:pt x="18301" y="14080"/>
                    </a:lnTo>
                    <a:lnTo>
                      <a:pt x="18013" y="14106"/>
                    </a:lnTo>
                    <a:lnTo>
                      <a:pt x="17963" y="14179"/>
                    </a:lnTo>
                    <a:lnTo>
                      <a:pt x="17618" y="14369"/>
                    </a:lnTo>
                    <a:lnTo>
                      <a:pt x="17519" y="14369"/>
                    </a:lnTo>
                    <a:lnTo>
                      <a:pt x="17454" y="14286"/>
                    </a:lnTo>
                    <a:lnTo>
                      <a:pt x="17174" y="14345"/>
                    </a:lnTo>
                    <a:lnTo>
                      <a:pt x="16968" y="14444"/>
                    </a:lnTo>
                    <a:lnTo>
                      <a:pt x="16911" y="14229"/>
                    </a:lnTo>
                    <a:lnTo>
                      <a:pt x="16722" y="13974"/>
                    </a:lnTo>
                    <a:lnTo>
                      <a:pt x="16475" y="13867"/>
                    </a:lnTo>
                    <a:lnTo>
                      <a:pt x="16425" y="13810"/>
                    </a:lnTo>
                    <a:lnTo>
                      <a:pt x="16195" y="13802"/>
                    </a:lnTo>
                    <a:lnTo>
                      <a:pt x="16121" y="13818"/>
                    </a:lnTo>
                    <a:lnTo>
                      <a:pt x="16005" y="13703"/>
                    </a:lnTo>
                    <a:lnTo>
                      <a:pt x="15667" y="13291"/>
                    </a:lnTo>
                    <a:lnTo>
                      <a:pt x="15618" y="13161"/>
                    </a:lnTo>
                    <a:lnTo>
                      <a:pt x="15636" y="13036"/>
                    </a:lnTo>
                    <a:lnTo>
                      <a:pt x="15480" y="12805"/>
                    </a:lnTo>
                    <a:lnTo>
                      <a:pt x="15405" y="12626"/>
                    </a:lnTo>
                    <a:lnTo>
                      <a:pt x="14953" y="12132"/>
                    </a:lnTo>
                    <a:lnTo>
                      <a:pt x="14911" y="11976"/>
                    </a:lnTo>
                    <a:lnTo>
                      <a:pt x="14821" y="11828"/>
                    </a:lnTo>
                    <a:lnTo>
                      <a:pt x="14878" y="11720"/>
                    </a:lnTo>
                    <a:lnTo>
                      <a:pt x="14838" y="11605"/>
                    </a:lnTo>
                    <a:lnTo>
                      <a:pt x="14740" y="11260"/>
                    </a:lnTo>
                    <a:lnTo>
                      <a:pt x="14615" y="11153"/>
                    </a:lnTo>
                    <a:lnTo>
                      <a:pt x="14641" y="10971"/>
                    </a:lnTo>
                    <a:lnTo>
                      <a:pt x="14821" y="11210"/>
                    </a:lnTo>
                    <a:lnTo>
                      <a:pt x="14846" y="11499"/>
                    </a:lnTo>
                    <a:lnTo>
                      <a:pt x="14904" y="11449"/>
                    </a:lnTo>
                    <a:lnTo>
                      <a:pt x="14896" y="11210"/>
                    </a:lnTo>
                    <a:lnTo>
                      <a:pt x="14680" y="10873"/>
                    </a:lnTo>
                    <a:lnTo>
                      <a:pt x="14706" y="10693"/>
                    </a:lnTo>
                    <a:lnTo>
                      <a:pt x="14649" y="10371"/>
                    </a:lnTo>
                    <a:lnTo>
                      <a:pt x="14607" y="10239"/>
                    </a:lnTo>
                    <a:lnTo>
                      <a:pt x="14740" y="10067"/>
                    </a:lnTo>
                    <a:lnTo>
                      <a:pt x="14779" y="9673"/>
                    </a:lnTo>
                    <a:lnTo>
                      <a:pt x="14740" y="9418"/>
                    </a:lnTo>
                    <a:lnTo>
                      <a:pt x="14829" y="9005"/>
                    </a:lnTo>
                    <a:lnTo>
                      <a:pt x="14821" y="8891"/>
                    </a:lnTo>
                    <a:lnTo>
                      <a:pt x="14878" y="8776"/>
                    </a:lnTo>
                    <a:lnTo>
                      <a:pt x="14821" y="8701"/>
                    </a:lnTo>
                    <a:lnTo>
                      <a:pt x="14821" y="8504"/>
                    </a:lnTo>
                    <a:lnTo>
                      <a:pt x="14911" y="8423"/>
                    </a:lnTo>
                    <a:lnTo>
                      <a:pt x="14961" y="8192"/>
                    </a:lnTo>
                    <a:lnTo>
                      <a:pt x="14994" y="8109"/>
                    </a:lnTo>
                    <a:lnTo>
                      <a:pt x="14888" y="8028"/>
                    </a:lnTo>
                    <a:lnTo>
                      <a:pt x="14994" y="7904"/>
                    </a:lnTo>
                    <a:lnTo>
                      <a:pt x="14994" y="7665"/>
                    </a:lnTo>
                    <a:lnTo>
                      <a:pt x="15135" y="7683"/>
                    </a:lnTo>
                    <a:lnTo>
                      <a:pt x="15109" y="7831"/>
                    </a:lnTo>
                    <a:lnTo>
                      <a:pt x="15085" y="7912"/>
                    </a:lnTo>
                    <a:lnTo>
                      <a:pt x="15085" y="7912"/>
                    </a:lnTo>
                    <a:lnTo>
                      <a:pt x="15174" y="7904"/>
                    </a:lnTo>
                    <a:lnTo>
                      <a:pt x="15200" y="7756"/>
                    </a:lnTo>
                    <a:lnTo>
                      <a:pt x="15322" y="7584"/>
                    </a:lnTo>
                    <a:lnTo>
                      <a:pt x="15371" y="7395"/>
                    </a:lnTo>
                    <a:lnTo>
                      <a:pt x="15439" y="7320"/>
                    </a:lnTo>
                    <a:lnTo>
                      <a:pt x="15462" y="7106"/>
                    </a:lnTo>
                    <a:lnTo>
                      <a:pt x="15488" y="7024"/>
                    </a:lnTo>
                    <a:lnTo>
                      <a:pt x="15371" y="7122"/>
                    </a:lnTo>
                    <a:lnTo>
                      <a:pt x="15322" y="7361"/>
                    </a:lnTo>
                    <a:lnTo>
                      <a:pt x="15184" y="7452"/>
                    </a:lnTo>
                    <a:lnTo>
                      <a:pt x="15184" y="7452"/>
                    </a:lnTo>
                    <a:lnTo>
                      <a:pt x="15223" y="7337"/>
                    </a:lnTo>
                    <a:lnTo>
                      <a:pt x="15150" y="7304"/>
                    </a:lnTo>
                    <a:lnTo>
                      <a:pt x="15101" y="7197"/>
                    </a:lnTo>
                    <a:lnTo>
                      <a:pt x="14953" y="7164"/>
                    </a:lnTo>
                    <a:lnTo>
                      <a:pt x="14797" y="7081"/>
                    </a:lnTo>
                    <a:lnTo>
                      <a:pt x="14525" y="6992"/>
                    </a:lnTo>
                    <a:lnTo>
                      <a:pt x="14384" y="6860"/>
                    </a:lnTo>
                    <a:lnTo>
                      <a:pt x="14286" y="6802"/>
                    </a:lnTo>
                    <a:lnTo>
                      <a:pt x="14179" y="6818"/>
                    </a:lnTo>
                    <a:lnTo>
                      <a:pt x="14080" y="6777"/>
                    </a:lnTo>
                    <a:lnTo>
                      <a:pt x="14065" y="6761"/>
                    </a:lnTo>
                    <a:lnTo>
                      <a:pt x="13990" y="6670"/>
                    </a:lnTo>
                    <a:lnTo>
                      <a:pt x="13999" y="6457"/>
                    </a:lnTo>
                    <a:lnTo>
                      <a:pt x="13834" y="5971"/>
                    </a:lnTo>
                    <a:lnTo>
                      <a:pt x="13818" y="5922"/>
                    </a:lnTo>
                    <a:lnTo>
                      <a:pt x="13818" y="5881"/>
                    </a:lnTo>
                    <a:lnTo>
                      <a:pt x="13834" y="5725"/>
                    </a:lnTo>
                    <a:lnTo>
                      <a:pt x="13851" y="5584"/>
                    </a:lnTo>
                    <a:lnTo>
                      <a:pt x="13711" y="5436"/>
                    </a:lnTo>
                    <a:lnTo>
                      <a:pt x="13636" y="5296"/>
                    </a:lnTo>
                    <a:lnTo>
                      <a:pt x="13595" y="5140"/>
                    </a:lnTo>
                    <a:lnTo>
                      <a:pt x="13465" y="5067"/>
                    </a:lnTo>
                    <a:lnTo>
                      <a:pt x="13431" y="4959"/>
                    </a:lnTo>
                    <a:lnTo>
                      <a:pt x="13366" y="4919"/>
                    </a:lnTo>
                    <a:lnTo>
                      <a:pt x="13259" y="4613"/>
                    </a:lnTo>
                    <a:lnTo>
                      <a:pt x="13210" y="4499"/>
                    </a:lnTo>
                    <a:lnTo>
                      <a:pt x="13127" y="4457"/>
                    </a:lnTo>
                    <a:lnTo>
                      <a:pt x="13111" y="4260"/>
                    </a:lnTo>
                    <a:lnTo>
                      <a:pt x="13093" y="4138"/>
                    </a:lnTo>
                    <a:lnTo>
                      <a:pt x="13044" y="4063"/>
                    </a:lnTo>
                    <a:lnTo>
                      <a:pt x="12979" y="3891"/>
                    </a:lnTo>
                    <a:lnTo>
                      <a:pt x="12855" y="3693"/>
                    </a:lnTo>
                    <a:lnTo>
                      <a:pt x="12691" y="3561"/>
                    </a:lnTo>
                    <a:lnTo>
                      <a:pt x="12618" y="3439"/>
                    </a:lnTo>
                    <a:lnTo>
                      <a:pt x="12509" y="3380"/>
                    </a:lnTo>
                    <a:lnTo>
                      <a:pt x="12403" y="3397"/>
                    </a:lnTo>
                    <a:lnTo>
                      <a:pt x="12371" y="3356"/>
                    </a:lnTo>
                    <a:lnTo>
                      <a:pt x="12304" y="3322"/>
                    </a:lnTo>
                    <a:lnTo>
                      <a:pt x="12148" y="3330"/>
                    </a:lnTo>
                    <a:lnTo>
                      <a:pt x="12008" y="3314"/>
                    </a:lnTo>
                    <a:lnTo>
                      <a:pt x="11860" y="3307"/>
                    </a:lnTo>
                    <a:lnTo>
                      <a:pt x="11810" y="3413"/>
                    </a:lnTo>
                    <a:lnTo>
                      <a:pt x="11745" y="3421"/>
                    </a:lnTo>
                    <a:lnTo>
                      <a:pt x="11729" y="3397"/>
                    </a:lnTo>
                    <a:lnTo>
                      <a:pt x="11670" y="3380"/>
                    </a:lnTo>
                    <a:lnTo>
                      <a:pt x="11571" y="3413"/>
                    </a:lnTo>
                    <a:lnTo>
                      <a:pt x="11483" y="3504"/>
                    </a:lnTo>
                    <a:lnTo>
                      <a:pt x="11366" y="3725"/>
                    </a:lnTo>
                    <a:lnTo>
                      <a:pt x="11293" y="3816"/>
                    </a:lnTo>
                    <a:lnTo>
                      <a:pt x="11309" y="3857"/>
                    </a:lnTo>
                    <a:lnTo>
                      <a:pt x="11293" y="3932"/>
                    </a:lnTo>
                    <a:lnTo>
                      <a:pt x="11210" y="3956"/>
                    </a:lnTo>
                    <a:lnTo>
                      <a:pt x="11096" y="4047"/>
                    </a:lnTo>
                    <a:lnTo>
                      <a:pt x="11078" y="4096"/>
                    </a:lnTo>
                    <a:lnTo>
                      <a:pt x="10997" y="4130"/>
                    </a:lnTo>
                    <a:lnTo>
                      <a:pt x="10930" y="4120"/>
                    </a:lnTo>
                    <a:lnTo>
                      <a:pt x="10881" y="4063"/>
                    </a:lnTo>
                    <a:lnTo>
                      <a:pt x="10709" y="3982"/>
                    </a:lnTo>
                    <a:lnTo>
                      <a:pt x="10569" y="3932"/>
                    </a:lnTo>
                    <a:lnTo>
                      <a:pt x="10553" y="3873"/>
                    </a:lnTo>
                    <a:lnTo>
                      <a:pt x="10379" y="3792"/>
                    </a:lnTo>
                    <a:lnTo>
                      <a:pt x="10288" y="3792"/>
                    </a:lnTo>
                    <a:lnTo>
                      <a:pt x="10231" y="3735"/>
                    </a:lnTo>
                    <a:lnTo>
                      <a:pt x="10223" y="3676"/>
                    </a:lnTo>
                    <a:lnTo>
                      <a:pt x="10190" y="3618"/>
                    </a:lnTo>
                    <a:lnTo>
                      <a:pt x="10109" y="3587"/>
                    </a:lnTo>
                    <a:lnTo>
                      <a:pt x="10059" y="3587"/>
                    </a:lnTo>
                    <a:lnTo>
                      <a:pt x="9992" y="3520"/>
                    </a:lnTo>
                    <a:lnTo>
                      <a:pt x="9935" y="3520"/>
                    </a:lnTo>
                    <a:lnTo>
                      <a:pt x="9943" y="3478"/>
                    </a:lnTo>
                    <a:lnTo>
                      <a:pt x="9911" y="3364"/>
                    </a:lnTo>
                    <a:lnTo>
                      <a:pt x="9795" y="3224"/>
                    </a:lnTo>
                    <a:lnTo>
                      <a:pt x="9647" y="3060"/>
                    </a:lnTo>
                    <a:lnTo>
                      <a:pt x="9647" y="2995"/>
                    </a:lnTo>
                    <a:lnTo>
                      <a:pt x="9746" y="2969"/>
                    </a:lnTo>
                    <a:lnTo>
                      <a:pt x="9795" y="2935"/>
                    </a:lnTo>
                    <a:lnTo>
                      <a:pt x="9787" y="2813"/>
                    </a:lnTo>
                    <a:lnTo>
                      <a:pt x="9696" y="2722"/>
                    </a:lnTo>
                    <a:lnTo>
                      <a:pt x="9665" y="2657"/>
                    </a:lnTo>
                    <a:lnTo>
                      <a:pt x="9615" y="2649"/>
                    </a:lnTo>
                    <a:lnTo>
                      <a:pt x="9566" y="2582"/>
                    </a:lnTo>
                    <a:lnTo>
                      <a:pt x="9540" y="2393"/>
                    </a:lnTo>
                    <a:lnTo>
                      <a:pt x="9467" y="2278"/>
                    </a:lnTo>
                    <a:lnTo>
                      <a:pt x="9351" y="2205"/>
                    </a:lnTo>
                    <a:lnTo>
                      <a:pt x="9252" y="2171"/>
                    </a:lnTo>
                    <a:lnTo>
                      <a:pt x="9294" y="2106"/>
                    </a:lnTo>
                    <a:lnTo>
                      <a:pt x="9301" y="2031"/>
                    </a:lnTo>
                    <a:lnTo>
                      <a:pt x="9179" y="1933"/>
                    </a:lnTo>
                    <a:lnTo>
                      <a:pt x="9047" y="1883"/>
                    </a:lnTo>
                    <a:lnTo>
                      <a:pt x="9080" y="1800"/>
                    </a:lnTo>
                    <a:lnTo>
                      <a:pt x="9005" y="1694"/>
                    </a:lnTo>
                    <a:lnTo>
                      <a:pt x="8917" y="1686"/>
                    </a:lnTo>
                    <a:lnTo>
                      <a:pt x="8899" y="1613"/>
                    </a:lnTo>
                    <a:lnTo>
                      <a:pt x="8826" y="1522"/>
                    </a:lnTo>
                    <a:lnTo>
                      <a:pt x="8693" y="1333"/>
                    </a:lnTo>
                    <a:lnTo>
                      <a:pt x="8545" y="1242"/>
                    </a:lnTo>
                    <a:lnTo>
                      <a:pt x="7205" y="1200"/>
                    </a:lnTo>
                    <a:lnTo>
                      <a:pt x="7189" y="1504"/>
                    </a:lnTo>
                    <a:lnTo>
                      <a:pt x="4821" y="1431"/>
                    </a:lnTo>
                    <a:lnTo>
                      <a:pt x="1998" y="140"/>
                    </a:lnTo>
                    <a:lnTo>
                      <a:pt x="2031" y="73"/>
                    </a:lnTo>
                    <a:lnTo>
                      <a:pt x="19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>
                <a:off x="-1190338" y="-1004527"/>
                <a:ext cx="9183" cy="1083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18" extrusionOk="0">
                    <a:moveTo>
                      <a:pt x="9" y="1"/>
                    </a:moveTo>
                    <a:lnTo>
                      <a:pt x="1" y="108"/>
                    </a:lnTo>
                    <a:lnTo>
                      <a:pt x="74" y="117"/>
                    </a:lnTo>
                    <a:lnTo>
                      <a:pt x="99" y="27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3277488" y="788720"/>
                <a:ext cx="23418" cy="37101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04" extrusionOk="0">
                    <a:moveTo>
                      <a:pt x="24" y="0"/>
                    </a:moveTo>
                    <a:lnTo>
                      <a:pt x="0" y="58"/>
                    </a:lnTo>
                    <a:lnTo>
                      <a:pt x="65" y="263"/>
                    </a:lnTo>
                    <a:lnTo>
                      <a:pt x="148" y="395"/>
                    </a:lnTo>
                    <a:cubicBezTo>
                      <a:pt x="164" y="395"/>
                      <a:pt x="237" y="403"/>
                      <a:pt x="237" y="403"/>
                    </a:cubicBezTo>
                    <a:lnTo>
                      <a:pt x="255" y="289"/>
                    </a:lnTo>
                    <a:lnTo>
                      <a:pt x="138" y="7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3224500" y="981205"/>
                <a:ext cx="46193" cy="43254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71" extrusionOk="0">
                    <a:moveTo>
                      <a:pt x="469" y="1"/>
                    </a:moveTo>
                    <a:lnTo>
                      <a:pt x="403" y="19"/>
                    </a:lnTo>
                    <a:lnTo>
                      <a:pt x="330" y="11"/>
                    </a:lnTo>
                    <a:lnTo>
                      <a:pt x="255" y="42"/>
                    </a:lnTo>
                    <a:lnTo>
                      <a:pt x="99" y="198"/>
                    </a:lnTo>
                    <a:lnTo>
                      <a:pt x="1" y="471"/>
                    </a:lnTo>
                    <a:lnTo>
                      <a:pt x="1" y="471"/>
                    </a:lnTo>
                    <a:lnTo>
                      <a:pt x="66" y="455"/>
                    </a:lnTo>
                    <a:lnTo>
                      <a:pt x="91" y="396"/>
                    </a:lnTo>
                    <a:lnTo>
                      <a:pt x="271" y="216"/>
                    </a:lnTo>
                    <a:lnTo>
                      <a:pt x="362" y="208"/>
                    </a:lnTo>
                    <a:lnTo>
                      <a:pt x="502" y="60"/>
                    </a:lnTo>
                    <a:lnTo>
                      <a:pt x="46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3338558" y="970736"/>
                <a:ext cx="34163" cy="1671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82" extrusionOk="0">
                    <a:moveTo>
                      <a:pt x="273" y="0"/>
                    </a:moveTo>
                    <a:lnTo>
                      <a:pt x="156" y="8"/>
                    </a:lnTo>
                    <a:lnTo>
                      <a:pt x="125" y="83"/>
                    </a:lnTo>
                    <a:lnTo>
                      <a:pt x="0" y="133"/>
                    </a:lnTo>
                    <a:lnTo>
                      <a:pt x="125" y="182"/>
                    </a:lnTo>
                    <a:lnTo>
                      <a:pt x="304" y="164"/>
                    </a:lnTo>
                    <a:lnTo>
                      <a:pt x="371" y="65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3238091" y="1010775"/>
                <a:ext cx="20387" cy="15153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65" extrusionOk="0">
                    <a:moveTo>
                      <a:pt x="182" y="1"/>
                    </a:moveTo>
                    <a:lnTo>
                      <a:pt x="66" y="66"/>
                    </a:lnTo>
                    <a:lnTo>
                      <a:pt x="1" y="149"/>
                    </a:lnTo>
                    <a:lnTo>
                      <a:pt x="50" y="164"/>
                    </a:lnTo>
                    <a:lnTo>
                      <a:pt x="172" y="141"/>
                    </a:lnTo>
                    <a:lnTo>
                      <a:pt x="222" y="34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3295580" y="951909"/>
                <a:ext cx="44540" cy="21214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31" extrusionOk="0">
                    <a:moveTo>
                      <a:pt x="395" y="0"/>
                    </a:moveTo>
                    <a:lnTo>
                      <a:pt x="156" y="57"/>
                    </a:lnTo>
                    <a:lnTo>
                      <a:pt x="32" y="65"/>
                    </a:lnTo>
                    <a:lnTo>
                      <a:pt x="0" y="140"/>
                    </a:lnTo>
                    <a:lnTo>
                      <a:pt x="81" y="182"/>
                    </a:lnTo>
                    <a:lnTo>
                      <a:pt x="279" y="190"/>
                    </a:lnTo>
                    <a:lnTo>
                      <a:pt x="346" y="231"/>
                    </a:lnTo>
                    <a:lnTo>
                      <a:pt x="453" y="172"/>
                    </a:lnTo>
                    <a:lnTo>
                      <a:pt x="484" y="7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3287223" y="920135"/>
                <a:ext cx="33979" cy="34897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80" extrusionOk="0">
                    <a:moveTo>
                      <a:pt x="289" y="1"/>
                    </a:moveTo>
                    <a:lnTo>
                      <a:pt x="180" y="83"/>
                    </a:lnTo>
                    <a:lnTo>
                      <a:pt x="99" y="123"/>
                    </a:lnTo>
                    <a:lnTo>
                      <a:pt x="1" y="232"/>
                    </a:lnTo>
                    <a:lnTo>
                      <a:pt x="32" y="380"/>
                    </a:lnTo>
                    <a:lnTo>
                      <a:pt x="123" y="281"/>
                    </a:lnTo>
                    <a:lnTo>
                      <a:pt x="206" y="157"/>
                    </a:lnTo>
                    <a:lnTo>
                      <a:pt x="297" y="123"/>
                    </a:lnTo>
                    <a:lnTo>
                      <a:pt x="370" y="8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1497098" y="564277"/>
                <a:ext cx="2978393" cy="3128084"/>
              </a:xfrm>
              <a:custGeom>
                <a:avLst/>
                <a:gdLst/>
                <a:ahLst/>
                <a:cxnLst/>
                <a:rect l="l" t="t" r="r" b="b"/>
                <a:pathLst>
                  <a:path w="32432" h="34062" extrusionOk="0">
                    <a:moveTo>
                      <a:pt x="10972" y="1"/>
                    </a:moveTo>
                    <a:lnTo>
                      <a:pt x="10988" y="174"/>
                    </a:lnTo>
                    <a:lnTo>
                      <a:pt x="10915" y="372"/>
                    </a:lnTo>
                    <a:lnTo>
                      <a:pt x="10486" y="676"/>
                    </a:lnTo>
                    <a:lnTo>
                      <a:pt x="10216" y="701"/>
                    </a:lnTo>
                    <a:lnTo>
                      <a:pt x="9845" y="857"/>
                    </a:lnTo>
                    <a:lnTo>
                      <a:pt x="9705" y="790"/>
                    </a:lnTo>
                    <a:lnTo>
                      <a:pt x="9476" y="808"/>
                    </a:lnTo>
                    <a:lnTo>
                      <a:pt x="9203" y="1055"/>
                    </a:lnTo>
                    <a:lnTo>
                      <a:pt x="8949" y="1136"/>
                    </a:lnTo>
                    <a:lnTo>
                      <a:pt x="8858" y="1078"/>
                    </a:lnTo>
                    <a:lnTo>
                      <a:pt x="8489" y="1128"/>
                    </a:lnTo>
                    <a:lnTo>
                      <a:pt x="8201" y="1146"/>
                    </a:lnTo>
                    <a:lnTo>
                      <a:pt x="7946" y="1005"/>
                    </a:lnTo>
                    <a:lnTo>
                      <a:pt x="7681" y="964"/>
                    </a:lnTo>
                    <a:lnTo>
                      <a:pt x="7445" y="889"/>
                    </a:lnTo>
                    <a:lnTo>
                      <a:pt x="7551" y="1096"/>
                    </a:lnTo>
                    <a:lnTo>
                      <a:pt x="7723" y="1161"/>
                    </a:lnTo>
                    <a:lnTo>
                      <a:pt x="7905" y="1325"/>
                    </a:lnTo>
                    <a:lnTo>
                      <a:pt x="7962" y="1481"/>
                    </a:lnTo>
                    <a:lnTo>
                      <a:pt x="7731" y="1836"/>
                    </a:lnTo>
                    <a:lnTo>
                      <a:pt x="7772" y="1917"/>
                    </a:lnTo>
                    <a:lnTo>
                      <a:pt x="7822" y="2008"/>
                    </a:lnTo>
                    <a:lnTo>
                      <a:pt x="7772" y="2281"/>
                    </a:lnTo>
                    <a:lnTo>
                      <a:pt x="8151" y="2403"/>
                    </a:lnTo>
                    <a:lnTo>
                      <a:pt x="8414" y="2379"/>
                    </a:lnTo>
                    <a:lnTo>
                      <a:pt x="8678" y="2429"/>
                    </a:lnTo>
                    <a:lnTo>
                      <a:pt x="8686" y="2600"/>
                    </a:lnTo>
                    <a:lnTo>
                      <a:pt x="8497" y="2683"/>
                    </a:lnTo>
                    <a:lnTo>
                      <a:pt x="8110" y="2764"/>
                    </a:lnTo>
                    <a:lnTo>
                      <a:pt x="8045" y="2839"/>
                    </a:lnTo>
                    <a:lnTo>
                      <a:pt x="7970" y="2912"/>
                    </a:lnTo>
                    <a:lnTo>
                      <a:pt x="7897" y="3127"/>
                    </a:lnTo>
                    <a:lnTo>
                      <a:pt x="7468" y="3349"/>
                    </a:lnTo>
                    <a:lnTo>
                      <a:pt x="7336" y="3514"/>
                    </a:lnTo>
                    <a:lnTo>
                      <a:pt x="7050" y="3694"/>
                    </a:lnTo>
                    <a:lnTo>
                      <a:pt x="6852" y="3933"/>
                    </a:lnTo>
                    <a:lnTo>
                      <a:pt x="6515" y="3949"/>
                    </a:lnTo>
                    <a:lnTo>
                      <a:pt x="6325" y="3925"/>
                    </a:lnTo>
                    <a:lnTo>
                      <a:pt x="5996" y="3670"/>
                    </a:lnTo>
                    <a:lnTo>
                      <a:pt x="5676" y="3447"/>
                    </a:lnTo>
                    <a:lnTo>
                      <a:pt x="5461" y="3473"/>
                    </a:lnTo>
                    <a:lnTo>
                      <a:pt x="5471" y="3250"/>
                    </a:lnTo>
                    <a:lnTo>
                      <a:pt x="5437" y="3060"/>
                    </a:lnTo>
                    <a:lnTo>
                      <a:pt x="5297" y="2896"/>
                    </a:lnTo>
                    <a:lnTo>
                      <a:pt x="5248" y="2774"/>
                    </a:lnTo>
                    <a:lnTo>
                      <a:pt x="5026" y="2831"/>
                    </a:lnTo>
                    <a:lnTo>
                      <a:pt x="4861" y="3011"/>
                    </a:lnTo>
                    <a:lnTo>
                      <a:pt x="4754" y="3029"/>
                    </a:lnTo>
                    <a:lnTo>
                      <a:pt x="4663" y="2946"/>
                    </a:lnTo>
                    <a:lnTo>
                      <a:pt x="4507" y="2946"/>
                    </a:lnTo>
                    <a:lnTo>
                      <a:pt x="4401" y="3052"/>
                    </a:lnTo>
                    <a:lnTo>
                      <a:pt x="3463" y="3060"/>
                    </a:lnTo>
                    <a:lnTo>
                      <a:pt x="3414" y="3333"/>
                    </a:lnTo>
                    <a:lnTo>
                      <a:pt x="3487" y="3530"/>
                    </a:lnTo>
                    <a:lnTo>
                      <a:pt x="3809" y="3613"/>
                    </a:lnTo>
                    <a:lnTo>
                      <a:pt x="3923" y="3834"/>
                    </a:lnTo>
                    <a:lnTo>
                      <a:pt x="3832" y="3933"/>
                    </a:lnTo>
                    <a:lnTo>
                      <a:pt x="3931" y="4032"/>
                    </a:lnTo>
                    <a:lnTo>
                      <a:pt x="3891" y="4172"/>
                    </a:lnTo>
                    <a:lnTo>
                      <a:pt x="3694" y="4039"/>
                    </a:lnTo>
                    <a:lnTo>
                      <a:pt x="3133" y="4229"/>
                    </a:lnTo>
                    <a:lnTo>
                      <a:pt x="3159" y="4681"/>
                    </a:lnTo>
                    <a:lnTo>
                      <a:pt x="3307" y="4870"/>
                    </a:lnTo>
                    <a:lnTo>
                      <a:pt x="3611" y="5109"/>
                    </a:lnTo>
                    <a:lnTo>
                      <a:pt x="3816" y="5471"/>
                    </a:lnTo>
                    <a:lnTo>
                      <a:pt x="3809" y="5751"/>
                    </a:lnTo>
                    <a:lnTo>
                      <a:pt x="3801" y="5873"/>
                    </a:lnTo>
                    <a:lnTo>
                      <a:pt x="3331" y="7600"/>
                    </a:lnTo>
                    <a:lnTo>
                      <a:pt x="3201" y="8062"/>
                    </a:lnTo>
                    <a:lnTo>
                      <a:pt x="3216" y="8143"/>
                    </a:lnTo>
                    <a:lnTo>
                      <a:pt x="3141" y="8260"/>
                    </a:lnTo>
                    <a:lnTo>
                      <a:pt x="2962" y="8210"/>
                    </a:lnTo>
                    <a:lnTo>
                      <a:pt x="2985" y="8161"/>
                    </a:lnTo>
                    <a:lnTo>
                      <a:pt x="2796" y="8037"/>
                    </a:lnTo>
                    <a:lnTo>
                      <a:pt x="2731" y="8062"/>
                    </a:lnTo>
                    <a:lnTo>
                      <a:pt x="2567" y="8062"/>
                    </a:lnTo>
                    <a:lnTo>
                      <a:pt x="2500" y="8029"/>
                    </a:lnTo>
                    <a:lnTo>
                      <a:pt x="2435" y="8161"/>
                    </a:lnTo>
                    <a:lnTo>
                      <a:pt x="1876" y="8341"/>
                    </a:lnTo>
                    <a:lnTo>
                      <a:pt x="1448" y="8432"/>
                    </a:lnTo>
                    <a:lnTo>
                      <a:pt x="1341" y="8538"/>
                    </a:lnTo>
                    <a:lnTo>
                      <a:pt x="1242" y="8572"/>
                    </a:lnTo>
                    <a:lnTo>
                      <a:pt x="1069" y="8745"/>
                    </a:lnTo>
                    <a:lnTo>
                      <a:pt x="871" y="8834"/>
                    </a:lnTo>
                    <a:lnTo>
                      <a:pt x="723" y="8925"/>
                    </a:lnTo>
                    <a:lnTo>
                      <a:pt x="749" y="9148"/>
                    </a:lnTo>
                    <a:lnTo>
                      <a:pt x="666" y="9270"/>
                    </a:lnTo>
                    <a:lnTo>
                      <a:pt x="700" y="9403"/>
                    </a:lnTo>
                    <a:lnTo>
                      <a:pt x="476" y="9624"/>
                    </a:lnTo>
                    <a:lnTo>
                      <a:pt x="551" y="9912"/>
                    </a:lnTo>
                    <a:lnTo>
                      <a:pt x="634" y="10060"/>
                    </a:lnTo>
                    <a:lnTo>
                      <a:pt x="494" y="10192"/>
                    </a:lnTo>
                    <a:lnTo>
                      <a:pt x="370" y="10167"/>
                    </a:lnTo>
                    <a:lnTo>
                      <a:pt x="141" y="10325"/>
                    </a:lnTo>
                    <a:lnTo>
                      <a:pt x="131" y="10488"/>
                    </a:lnTo>
                    <a:lnTo>
                      <a:pt x="42" y="10579"/>
                    </a:lnTo>
                    <a:lnTo>
                      <a:pt x="99" y="10694"/>
                    </a:lnTo>
                    <a:lnTo>
                      <a:pt x="66" y="10875"/>
                    </a:lnTo>
                    <a:lnTo>
                      <a:pt x="1" y="11031"/>
                    </a:lnTo>
                    <a:lnTo>
                      <a:pt x="66" y="11171"/>
                    </a:lnTo>
                    <a:lnTo>
                      <a:pt x="24" y="11294"/>
                    </a:lnTo>
                    <a:lnTo>
                      <a:pt x="247" y="11525"/>
                    </a:lnTo>
                    <a:lnTo>
                      <a:pt x="650" y="12174"/>
                    </a:lnTo>
                    <a:lnTo>
                      <a:pt x="445" y="12437"/>
                    </a:lnTo>
                    <a:lnTo>
                      <a:pt x="962" y="12397"/>
                    </a:lnTo>
                    <a:lnTo>
                      <a:pt x="1201" y="12437"/>
                    </a:lnTo>
                    <a:lnTo>
                      <a:pt x="1383" y="12701"/>
                    </a:lnTo>
                    <a:lnTo>
                      <a:pt x="1440" y="12930"/>
                    </a:lnTo>
                    <a:lnTo>
                      <a:pt x="1793" y="12948"/>
                    </a:lnTo>
                    <a:lnTo>
                      <a:pt x="2214" y="12972"/>
                    </a:lnTo>
                    <a:lnTo>
                      <a:pt x="2567" y="12652"/>
                    </a:lnTo>
                    <a:lnTo>
                      <a:pt x="2863" y="12486"/>
                    </a:lnTo>
                    <a:lnTo>
                      <a:pt x="2944" y="12577"/>
                    </a:lnTo>
                    <a:lnTo>
                      <a:pt x="2904" y="12758"/>
                    </a:lnTo>
                    <a:lnTo>
                      <a:pt x="2845" y="12816"/>
                    </a:lnTo>
                    <a:lnTo>
                      <a:pt x="2837" y="13112"/>
                    </a:lnTo>
                    <a:lnTo>
                      <a:pt x="2879" y="13605"/>
                    </a:lnTo>
                    <a:lnTo>
                      <a:pt x="2895" y="13795"/>
                    </a:lnTo>
                    <a:lnTo>
                      <a:pt x="2993" y="13893"/>
                    </a:lnTo>
                    <a:lnTo>
                      <a:pt x="3159" y="13868"/>
                    </a:lnTo>
                    <a:lnTo>
                      <a:pt x="3315" y="13818"/>
                    </a:lnTo>
                    <a:lnTo>
                      <a:pt x="3497" y="13811"/>
                    </a:lnTo>
                    <a:lnTo>
                      <a:pt x="3585" y="13795"/>
                    </a:lnTo>
                    <a:lnTo>
                      <a:pt x="3668" y="13836"/>
                    </a:lnTo>
                    <a:lnTo>
                      <a:pt x="3694" y="13852"/>
                    </a:lnTo>
                    <a:lnTo>
                      <a:pt x="4219" y="13844"/>
                    </a:lnTo>
                    <a:lnTo>
                      <a:pt x="4458" y="13860"/>
                    </a:lnTo>
                    <a:lnTo>
                      <a:pt x="4697" y="13730"/>
                    </a:lnTo>
                    <a:lnTo>
                      <a:pt x="4829" y="13730"/>
                    </a:lnTo>
                    <a:lnTo>
                      <a:pt x="5009" y="13582"/>
                    </a:lnTo>
                    <a:lnTo>
                      <a:pt x="5206" y="13582"/>
                    </a:lnTo>
                    <a:lnTo>
                      <a:pt x="5453" y="13514"/>
                    </a:lnTo>
                    <a:lnTo>
                      <a:pt x="5593" y="13145"/>
                    </a:lnTo>
                    <a:lnTo>
                      <a:pt x="5988" y="12891"/>
                    </a:lnTo>
                    <a:lnTo>
                      <a:pt x="6260" y="12841"/>
                    </a:lnTo>
                    <a:lnTo>
                      <a:pt x="6523" y="12709"/>
                    </a:lnTo>
                    <a:lnTo>
                      <a:pt x="6704" y="12709"/>
                    </a:lnTo>
                    <a:lnTo>
                      <a:pt x="6876" y="12831"/>
                    </a:lnTo>
                    <a:lnTo>
                      <a:pt x="7066" y="12709"/>
                    </a:lnTo>
                    <a:lnTo>
                      <a:pt x="7156" y="12792"/>
                    </a:lnTo>
                    <a:lnTo>
                      <a:pt x="7139" y="12989"/>
                    </a:lnTo>
                    <a:lnTo>
                      <a:pt x="7229" y="13285"/>
                    </a:lnTo>
                    <a:lnTo>
                      <a:pt x="7099" y="13522"/>
                    </a:lnTo>
                    <a:lnTo>
                      <a:pt x="7206" y="13909"/>
                    </a:lnTo>
                    <a:lnTo>
                      <a:pt x="7139" y="14075"/>
                    </a:lnTo>
                    <a:lnTo>
                      <a:pt x="7279" y="14387"/>
                    </a:lnTo>
                    <a:lnTo>
                      <a:pt x="7468" y="14470"/>
                    </a:lnTo>
                    <a:lnTo>
                      <a:pt x="7526" y="14717"/>
                    </a:lnTo>
                    <a:lnTo>
                      <a:pt x="7723" y="14815"/>
                    </a:lnTo>
                    <a:lnTo>
                      <a:pt x="7987" y="14979"/>
                    </a:lnTo>
                    <a:lnTo>
                      <a:pt x="8167" y="15151"/>
                    </a:lnTo>
                    <a:lnTo>
                      <a:pt x="8234" y="15070"/>
                    </a:lnTo>
                    <a:lnTo>
                      <a:pt x="8580" y="14979"/>
                    </a:lnTo>
                    <a:lnTo>
                      <a:pt x="8866" y="15267"/>
                    </a:lnTo>
                    <a:lnTo>
                      <a:pt x="9081" y="15210"/>
                    </a:lnTo>
                    <a:lnTo>
                      <a:pt x="9385" y="15530"/>
                    </a:lnTo>
                    <a:lnTo>
                      <a:pt x="9517" y="15522"/>
                    </a:lnTo>
                    <a:lnTo>
                      <a:pt x="9871" y="15636"/>
                    </a:lnTo>
                    <a:lnTo>
                      <a:pt x="10100" y="15727"/>
                    </a:lnTo>
                    <a:lnTo>
                      <a:pt x="10149" y="15966"/>
                    </a:lnTo>
                    <a:lnTo>
                      <a:pt x="10315" y="16008"/>
                    </a:lnTo>
                    <a:lnTo>
                      <a:pt x="10528" y="16130"/>
                    </a:lnTo>
                    <a:lnTo>
                      <a:pt x="11014" y="16081"/>
                    </a:lnTo>
                    <a:lnTo>
                      <a:pt x="11343" y="16270"/>
                    </a:lnTo>
                    <a:lnTo>
                      <a:pt x="11416" y="16418"/>
                    </a:lnTo>
                    <a:lnTo>
                      <a:pt x="11367" y="16797"/>
                    </a:lnTo>
                    <a:lnTo>
                      <a:pt x="11442" y="17109"/>
                    </a:lnTo>
                    <a:lnTo>
                      <a:pt x="11343" y="17299"/>
                    </a:lnTo>
                    <a:lnTo>
                      <a:pt x="11655" y="17826"/>
                    </a:lnTo>
                    <a:lnTo>
                      <a:pt x="11629" y="18211"/>
                    </a:lnTo>
                    <a:lnTo>
                      <a:pt x="13086" y="18236"/>
                    </a:lnTo>
                    <a:lnTo>
                      <a:pt x="13159" y="18763"/>
                    </a:lnTo>
                    <a:lnTo>
                      <a:pt x="13136" y="19091"/>
                    </a:lnTo>
                    <a:lnTo>
                      <a:pt x="13572" y="19190"/>
                    </a:lnTo>
                    <a:lnTo>
                      <a:pt x="13998" y="19956"/>
                    </a:lnTo>
                    <a:lnTo>
                      <a:pt x="14024" y="20366"/>
                    </a:lnTo>
                    <a:lnTo>
                      <a:pt x="13613" y="21171"/>
                    </a:lnTo>
                    <a:lnTo>
                      <a:pt x="13637" y="21296"/>
                    </a:lnTo>
                    <a:lnTo>
                      <a:pt x="13530" y="21444"/>
                    </a:lnTo>
                    <a:lnTo>
                      <a:pt x="13603" y="21535"/>
                    </a:lnTo>
                    <a:lnTo>
                      <a:pt x="13554" y="21714"/>
                    </a:lnTo>
                    <a:lnTo>
                      <a:pt x="13761" y="21872"/>
                    </a:lnTo>
                    <a:lnTo>
                      <a:pt x="13769" y="22119"/>
                    </a:lnTo>
                    <a:lnTo>
                      <a:pt x="13941" y="22374"/>
                    </a:lnTo>
                    <a:lnTo>
                      <a:pt x="13850" y="22875"/>
                    </a:lnTo>
                    <a:lnTo>
                      <a:pt x="13899" y="23072"/>
                    </a:lnTo>
                    <a:lnTo>
                      <a:pt x="13842" y="23254"/>
                    </a:lnTo>
                    <a:lnTo>
                      <a:pt x="13899" y="23434"/>
                    </a:lnTo>
                    <a:lnTo>
                      <a:pt x="14213" y="23410"/>
                    </a:lnTo>
                    <a:lnTo>
                      <a:pt x="14344" y="23467"/>
                    </a:lnTo>
                    <a:lnTo>
                      <a:pt x="14730" y="23451"/>
                    </a:lnTo>
                    <a:lnTo>
                      <a:pt x="14969" y="23532"/>
                    </a:lnTo>
                    <a:lnTo>
                      <a:pt x="15348" y="23376"/>
                    </a:lnTo>
                    <a:lnTo>
                      <a:pt x="15554" y="23517"/>
                    </a:lnTo>
                    <a:lnTo>
                      <a:pt x="15710" y="23566"/>
                    </a:lnTo>
                    <a:lnTo>
                      <a:pt x="15767" y="23755"/>
                    </a:lnTo>
                    <a:lnTo>
                      <a:pt x="15972" y="24660"/>
                    </a:lnTo>
                    <a:lnTo>
                      <a:pt x="16120" y="24971"/>
                    </a:lnTo>
                    <a:lnTo>
                      <a:pt x="16268" y="25013"/>
                    </a:lnTo>
                    <a:lnTo>
                      <a:pt x="16598" y="24841"/>
                    </a:lnTo>
                    <a:lnTo>
                      <a:pt x="16779" y="24906"/>
                    </a:lnTo>
                    <a:lnTo>
                      <a:pt x="16910" y="25021"/>
                    </a:lnTo>
                    <a:lnTo>
                      <a:pt x="17026" y="25046"/>
                    </a:lnTo>
                    <a:lnTo>
                      <a:pt x="16943" y="25179"/>
                    </a:lnTo>
                    <a:lnTo>
                      <a:pt x="16928" y="25958"/>
                    </a:lnTo>
                    <a:lnTo>
                      <a:pt x="16894" y="26049"/>
                    </a:lnTo>
                    <a:lnTo>
                      <a:pt x="16870" y="26083"/>
                    </a:lnTo>
                    <a:lnTo>
                      <a:pt x="16870" y="26181"/>
                    </a:lnTo>
                    <a:lnTo>
                      <a:pt x="16853" y="26272"/>
                    </a:lnTo>
                    <a:lnTo>
                      <a:pt x="16845" y="26371"/>
                    </a:lnTo>
                    <a:lnTo>
                      <a:pt x="16985" y="26272"/>
                    </a:lnTo>
                    <a:lnTo>
                      <a:pt x="17372" y="26329"/>
                    </a:lnTo>
                    <a:lnTo>
                      <a:pt x="17380" y="26493"/>
                    </a:lnTo>
                    <a:lnTo>
                      <a:pt x="17536" y="26847"/>
                    </a:lnTo>
                    <a:lnTo>
                      <a:pt x="17520" y="27127"/>
                    </a:lnTo>
                    <a:lnTo>
                      <a:pt x="17561" y="27457"/>
                    </a:lnTo>
                    <a:lnTo>
                      <a:pt x="17585" y="27753"/>
                    </a:lnTo>
                    <a:lnTo>
                      <a:pt x="17543" y="27867"/>
                    </a:lnTo>
                    <a:lnTo>
                      <a:pt x="17372" y="27867"/>
                    </a:lnTo>
                    <a:lnTo>
                      <a:pt x="17174" y="27974"/>
                    </a:lnTo>
                    <a:lnTo>
                      <a:pt x="17141" y="28041"/>
                    </a:lnTo>
                    <a:lnTo>
                      <a:pt x="17018" y="28140"/>
                    </a:lnTo>
                    <a:lnTo>
                      <a:pt x="16969" y="28106"/>
                    </a:lnTo>
                    <a:lnTo>
                      <a:pt x="16631" y="28337"/>
                    </a:lnTo>
                    <a:lnTo>
                      <a:pt x="16564" y="28444"/>
                    </a:lnTo>
                    <a:lnTo>
                      <a:pt x="16434" y="28475"/>
                    </a:lnTo>
                    <a:lnTo>
                      <a:pt x="16120" y="28732"/>
                    </a:lnTo>
                    <a:lnTo>
                      <a:pt x="16021" y="28771"/>
                    </a:lnTo>
                    <a:lnTo>
                      <a:pt x="16006" y="28969"/>
                    </a:lnTo>
                    <a:lnTo>
                      <a:pt x="15891" y="29010"/>
                    </a:lnTo>
                    <a:lnTo>
                      <a:pt x="15792" y="28994"/>
                    </a:lnTo>
                    <a:lnTo>
                      <a:pt x="15528" y="29314"/>
                    </a:lnTo>
                    <a:lnTo>
                      <a:pt x="15479" y="29438"/>
                    </a:lnTo>
                    <a:lnTo>
                      <a:pt x="15489" y="29628"/>
                    </a:lnTo>
                    <a:lnTo>
                      <a:pt x="15364" y="29660"/>
                    </a:lnTo>
                    <a:lnTo>
                      <a:pt x="15299" y="29758"/>
                    </a:lnTo>
                    <a:lnTo>
                      <a:pt x="15133" y="30064"/>
                    </a:lnTo>
                    <a:lnTo>
                      <a:pt x="15019" y="30195"/>
                    </a:lnTo>
                    <a:lnTo>
                      <a:pt x="14879" y="30418"/>
                    </a:lnTo>
                    <a:lnTo>
                      <a:pt x="14879" y="30499"/>
                    </a:lnTo>
                    <a:lnTo>
                      <a:pt x="14723" y="30607"/>
                    </a:lnTo>
                    <a:lnTo>
                      <a:pt x="14699" y="30680"/>
                    </a:lnTo>
                    <a:lnTo>
                      <a:pt x="14821" y="30680"/>
                    </a:lnTo>
                    <a:lnTo>
                      <a:pt x="14912" y="30729"/>
                    </a:lnTo>
                    <a:lnTo>
                      <a:pt x="15331" y="30607"/>
                    </a:lnTo>
                    <a:lnTo>
                      <a:pt x="15504" y="30714"/>
                    </a:lnTo>
                    <a:lnTo>
                      <a:pt x="15694" y="30976"/>
                    </a:lnTo>
                    <a:lnTo>
                      <a:pt x="15866" y="31051"/>
                    </a:lnTo>
                    <a:lnTo>
                      <a:pt x="15964" y="31280"/>
                    </a:lnTo>
                    <a:lnTo>
                      <a:pt x="16162" y="31602"/>
                    </a:lnTo>
                    <a:lnTo>
                      <a:pt x="16260" y="31602"/>
                    </a:lnTo>
                    <a:lnTo>
                      <a:pt x="16416" y="31428"/>
                    </a:lnTo>
                    <a:lnTo>
                      <a:pt x="16499" y="31436"/>
                    </a:lnTo>
                    <a:lnTo>
                      <a:pt x="16697" y="31750"/>
                    </a:lnTo>
                    <a:lnTo>
                      <a:pt x="16920" y="31849"/>
                    </a:lnTo>
                    <a:lnTo>
                      <a:pt x="17117" y="31890"/>
                    </a:lnTo>
                    <a:lnTo>
                      <a:pt x="17305" y="32088"/>
                    </a:lnTo>
                    <a:lnTo>
                      <a:pt x="17322" y="32309"/>
                    </a:lnTo>
                    <a:lnTo>
                      <a:pt x="17478" y="32275"/>
                    </a:lnTo>
                    <a:lnTo>
                      <a:pt x="17798" y="32415"/>
                    </a:lnTo>
                    <a:lnTo>
                      <a:pt x="17995" y="32654"/>
                    </a:lnTo>
                    <a:lnTo>
                      <a:pt x="18193" y="32958"/>
                    </a:lnTo>
                    <a:lnTo>
                      <a:pt x="18382" y="33090"/>
                    </a:lnTo>
                    <a:lnTo>
                      <a:pt x="18351" y="33329"/>
                    </a:lnTo>
                    <a:lnTo>
                      <a:pt x="18193" y="33542"/>
                    </a:lnTo>
                    <a:lnTo>
                      <a:pt x="18268" y="33789"/>
                    </a:lnTo>
                    <a:lnTo>
                      <a:pt x="18301" y="33854"/>
                    </a:lnTo>
                    <a:lnTo>
                      <a:pt x="18317" y="33896"/>
                    </a:lnTo>
                    <a:lnTo>
                      <a:pt x="18416" y="34020"/>
                    </a:lnTo>
                    <a:lnTo>
                      <a:pt x="18465" y="34062"/>
                    </a:lnTo>
                    <a:lnTo>
                      <a:pt x="18777" y="33797"/>
                    </a:lnTo>
                    <a:lnTo>
                      <a:pt x="18884" y="33550"/>
                    </a:lnTo>
                    <a:lnTo>
                      <a:pt x="19024" y="32966"/>
                    </a:lnTo>
                    <a:lnTo>
                      <a:pt x="19148" y="32581"/>
                    </a:lnTo>
                    <a:lnTo>
                      <a:pt x="19205" y="32498"/>
                    </a:lnTo>
                    <a:lnTo>
                      <a:pt x="19130" y="32407"/>
                    </a:lnTo>
                    <a:lnTo>
                      <a:pt x="19008" y="32210"/>
                    </a:lnTo>
                    <a:lnTo>
                      <a:pt x="19073" y="32046"/>
                    </a:lnTo>
                    <a:lnTo>
                      <a:pt x="19190" y="31989"/>
                    </a:lnTo>
                    <a:lnTo>
                      <a:pt x="19198" y="31880"/>
                    </a:lnTo>
                    <a:lnTo>
                      <a:pt x="19328" y="31724"/>
                    </a:lnTo>
                    <a:lnTo>
                      <a:pt x="19328" y="31602"/>
                    </a:lnTo>
                    <a:lnTo>
                      <a:pt x="19419" y="31667"/>
                    </a:lnTo>
                    <a:lnTo>
                      <a:pt x="19525" y="31693"/>
                    </a:lnTo>
                    <a:lnTo>
                      <a:pt x="19665" y="31527"/>
                    </a:lnTo>
                    <a:lnTo>
                      <a:pt x="19683" y="31363"/>
                    </a:lnTo>
                    <a:lnTo>
                      <a:pt x="19740" y="31306"/>
                    </a:lnTo>
                    <a:lnTo>
                      <a:pt x="19748" y="31116"/>
                    </a:lnTo>
                    <a:lnTo>
                      <a:pt x="19813" y="31033"/>
                    </a:lnTo>
                    <a:lnTo>
                      <a:pt x="19896" y="31033"/>
                    </a:lnTo>
                    <a:lnTo>
                      <a:pt x="19954" y="30878"/>
                    </a:lnTo>
                    <a:lnTo>
                      <a:pt x="19912" y="30755"/>
                    </a:lnTo>
                    <a:lnTo>
                      <a:pt x="19821" y="30664"/>
                    </a:lnTo>
                    <a:lnTo>
                      <a:pt x="19831" y="30410"/>
                    </a:lnTo>
                    <a:lnTo>
                      <a:pt x="19764" y="30343"/>
                    </a:lnTo>
                    <a:lnTo>
                      <a:pt x="19847" y="30368"/>
                    </a:lnTo>
                    <a:lnTo>
                      <a:pt x="19946" y="30566"/>
                    </a:lnTo>
                    <a:lnTo>
                      <a:pt x="20135" y="30779"/>
                    </a:lnTo>
                    <a:lnTo>
                      <a:pt x="20216" y="30779"/>
                    </a:lnTo>
                    <a:lnTo>
                      <a:pt x="20299" y="30729"/>
                    </a:lnTo>
                    <a:lnTo>
                      <a:pt x="20356" y="30787"/>
                    </a:lnTo>
                    <a:lnTo>
                      <a:pt x="20374" y="30927"/>
                    </a:lnTo>
                    <a:lnTo>
                      <a:pt x="20307" y="30943"/>
                    </a:lnTo>
                    <a:lnTo>
                      <a:pt x="20226" y="31231"/>
                    </a:lnTo>
                    <a:lnTo>
                      <a:pt x="20037" y="31560"/>
                    </a:lnTo>
                    <a:lnTo>
                      <a:pt x="19863" y="31568"/>
                    </a:lnTo>
                    <a:lnTo>
                      <a:pt x="19839" y="31774"/>
                    </a:lnTo>
                    <a:lnTo>
                      <a:pt x="19782" y="31890"/>
                    </a:lnTo>
                    <a:lnTo>
                      <a:pt x="19723" y="31872"/>
                    </a:lnTo>
                    <a:lnTo>
                      <a:pt x="19551" y="31971"/>
                    </a:lnTo>
                    <a:lnTo>
                      <a:pt x="19427" y="32078"/>
                    </a:lnTo>
                    <a:lnTo>
                      <a:pt x="19419" y="32168"/>
                    </a:lnTo>
                    <a:lnTo>
                      <a:pt x="19279" y="32186"/>
                    </a:lnTo>
                    <a:lnTo>
                      <a:pt x="19213" y="32251"/>
                    </a:lnTo>
                    <a:lnTo>
                      <a:pt x="19221" y="32342"/>
                    </a:lnTo>
                    <a:lnTo>
                      <a:pt x="19377" y="32392"/>
                    </a:lnTo>
                    <a:lnTo>
                      <a:pt x="19904" y="31979"/>
                    </a:lnTo>
                    <a:lnTo>
                      <a:pt x="20177" y="31675"/>
                    </a:lnTo>
                    <a:lnTo>
                      <a:pt x="20562" y="31010"/>
                    </a:lnTo>
                    <a:lnTo>
                      <a:pt x="20710" y="30680"/>
                    </a:lnTo>
                    <a:lnTo>
                      <a:pt x="20858" y="30252"/>
                    </a:lnTo>
                    <a:lnTo>
                      <a:pt x="21237" y="29537"/>
                    </a:lnTo>
                    <a:lnTo>
                      <a:pt x="21608" y="29093"/>
                    </a:lnTo>
                    <a:lnTo>
                      <a:pt x="21665" y="28961"/>
                    </a:lnTo>
                    <a:lnTo>
                      <a:pt x="21631" y="28911"/>
                    </a:lnTo>
                    <a:lnTo>
                      <a:pt x="21647" y="28797"/>
                    </a:lnTo>
                    <a:lnTo>
                      <a:pt x="21722" y="28771"/>
                    </a:lnTo>
                    <a:lnTo>
                      <a:pt x="21787" y="28592"/>
                    </a:lnTo>
                    <a:lnTo>
                      <a:pt x="21894" y="28525"/>
                    </a:lnTo>
                    <a:lnTo>
                      <a:pt x="21855" y="28376"/>
                    </a:lnTo>
                    <a:lnTo>
                      <a:pt x="21894" y="28270"/>
                    </a:lnTo>
                    <a:lnTo>
                      <a:pt x="21855" y="28221"/>
                    </a:lnTo>
                    <a:lnTo>
                      <a:pt x="21787" y="28163"/>
                    </a:lnTo>
                    <a:lnTo>
                      <a:pt x="21805" y="27999"/>
                    </a:lnTo>
                    <a:lnTo>
                      <a:pt x="21639" y="27776"/>
                    </a:lnTo>
                    <a:lnTo>
                      <a:pt x="21639" y="27670"/>
                    </a:lnTo>
                    <a:lnTo>
                      <a:pt x="21673" y="27571"/>
                    </a:lnTo>
                    <a:lnTo>
                      <a:pt x="21639" y="27465"/>
                    </a:lnTo>
                    <a:lnTo>
                      <a:pt x="21590" y="27226"/>
                    </a:lnTo>
                    <a:lnTo>
                      <a:pt x="21509" y="26971"/>
                    </a:lnTo>
                    <a:lnTo>
                      <a:pt x="21574" y="26914"/>
                    </a:lnTo>
                    <a:lnTo>
                      <a:pt x="21780" y="26872"/>
                    </a:lnTo>
                    <a:lnTo>
                      <a:pt x="21722" y="26732"/>
                    </a:lnTo>
                    <a:lnTo>
                      <a:pt x="21624" y="26675"/>
                    </a:lnTo>
                    <a:lnTo>
                      <a:pt x="21821" y="26626"/>
                    </a:lnTo>
                    <a:lnTo>
                      <a:pt x="21829" y="26470"/>
                    </a:lnTo>
                    <a:lnTo>
                      <a:pt x="21624" y="26379"/>
                    </a:lnTo>
                    <a:lnTo>
                      <a:pt x="21787" y="26329"/>
                    </a:lnTo>
                    <a:lnTo>
                      <a:pt x="21894" y="26174"/>
                    </a:lnTo>
                    <a:lnTo>
                      <a:pt x="21985" y="26239"/>
                    </a:lnTo>
                    <a:lnTo>
                      <a:pt x="22249" y="25992"/>
                    </a:lnTo>
                    <a:lnTo>
                      <a:pt x="22397" y="25893"/>
                    </a:lnTo>
                    <a:lnTo>
                      <a:pt x="22397" y="25810"/>
                    </a:lnTo>
                    <a:lnTo>
                      <a:pt x="22618" y="25623"/>
                    </a:lnTo>
                    <a:lnTo>
                      <a:pt x="22873" y="25449"/>
                    </a:lnTo>
                    <a:lnTo>
                      <a:pt x="23211" y="25062"/>
                    </a:lnTo>
                    <a:lnTo>
                      <a:pt x="23507" y="25031"/>
                    </a:lnTo>
                    <a:lnTo>
                      <a:pt x="23671" y="24873"/>
                    </a:lnTo>
                    <a:lnTo>
                      <a:pt x="23852" y="24725"/>
                    </a:lnTo>
                    <a:lnTo>
                      <a:pt x="24016" y="24725"/>
                    </a:lnTo>
                    <a:lnTo>
                      <a:pt x="24125" y="24815"/>
                    </a:lnTo>
                    <a:lnTo>
                      <a:pt x="24247" y="24849"/>
                    </a:lnTo>
                    <a:lnTo>
                      <a:pt x="24255" y="24725"/>
                    </a:lnTo>
                    <a:lnTo>
                      <a:pt x="24379" y="24511"/>
                    </a:lnTo>
                    <a:lnTo>
                      <a:pt x="24733" y="24290"/>
                    </a:lnTo>
                    <a:lnTo>
                      <a:pt x="24873" y="24249"/>
                    </a:lnTo>
                    <a:lnTo>
                      <a:pt x="24873" y="24182"/>
                    </a:lnTo>
                    <a:lnTo>
                      <a:pt x="24790" y="24125"/>
                    </a:lnTo>
                    <a:lnTo>
                      <a:pt x="24675" y="24101"/>
                    </a:lnTo>
                    <a:lnTo>
                      <a:pt x="24618" y="24002"/>
                    </a:lnTo>
                    <a:lnTo>
                      <a:pt x="24748" y="23969"/>
                    </a:lnTo>
                    <a:lnTo>
                      <a:pt x="24964" y="23836"/>
                    </a:lnTo>
                    <a:lnTo>
                      <a:pt x="25086" y="23878"/>
                    </a:lnTo>
                    <a:lnTo>
                      <a:pt x="25226" y="23862"/>
                    </a:lnTo>
                    <a:lnTo>
                      <a:pt x="25325" y="23779"/>
                    </a:lnTo>
                    <a:lnTo>
                      <a:pt x="25473" y="23787"/>
                    </a:lnTo>
                    <a:lnTo>
                      <a:pt x="25457" y="23854"/>
                    </a:lnTo>
                    <a:lnTo>
                      <a:pt x="25260" y="23969"/>
                    </a:lnTo>
                    <a:lnTo>
                      <a:pt x="25052" y="24010"/>
                    </a:lnTo>
                    <a:lnTo>
                      <a:pt x="25013" y="24059"/>
                    </a:lnTo>
                    <a:lnTo>
                      <a:pt x="25078" y="24117"/>
                    </a:lnTo>
                    <a:lnTo>
                      <a:pt x="25398" y="23994"/>
                    </a:lnTo>
                    <a:lnTo>
                      <a:pt x="25785" y="23846"/>
                    </a:lnTo>
                    <a:lnTo>
                      <a:pt x="25753" y="23779"/>
                    </a:lnTo>
                    <a:lnTo>
                      <a:pt x="25852" y="23688"/>
                    </a:lnTo>
                    <a:lnTo>
                      <a:pt x="25951" y="23706"/>
                    </a:lnTo>
                    <a:lnTo>
                      <a:pt x="25917" y="23805"/>
                    </a:lnTo>
                    <a:cubicBezTo>
                      <a:pt x="25917" y="23805"/>
                      <a:pt x="25925" y="23935"/>
                      <a:pt x="25941" y="23945"/>
                    </a:cubicBezTo>
                    <a:cubicBezTo>
                      <a:pt x="25951" y="23953"/>
                      <a:pt x="26180" y="23977"/>
                      <a:pt x="26180" y="23977"/>
                    </a:cubicBezTo>
                    <a:lnTo>
                      <a:pt x="26312" y="23903"/>
                    </a:lnTo>
                    <a:lnTo>
                      <a:pt x="26543" y="23903"/>
                    </a:lnTo>
                    <a:lnTo>
                      <a:pt x="26821" y="23935"/>
                    </a:lnTo>
                    <a:lnTo>
                      <a:pt x="26987" y="23821"/>
                    </a:lnTo>
                    <a:lnTo>
                      <a:pt x="26987" y="23738"/>
                    </a:lnTo>
                    <a:lnTo>
                      <a:pt x="26945" y="23698"/>
                    </a:lnTo>
                    <a:lnTo>
                      <a:pt x="26969" y="23615"/>
                    </a:lnTo>
                    <a:lnTo>
                      <a:pt x="27340" y="23361"/>
                    </a:lnTo>
                    <a:lnTo>
                      <a:pt x="27660" y="23244"/>
                    </a:lnTo>
                    <a:lnTo>
                      <a:pt x="27816" y="23145"/>
                    </a:lnTo>
                    <a:lnTo>
                      <a:pt x="27865" y="23047"/>
                    </a:lnTo>
                    <a:lnTo>
                      <a:pt x="27826" y="22982"/>
                    </a:lnTo>
                    <a:lnTo>
                      <a:pt x="27686" y="22670"/>
                    </a:lnTo>
                    <a:lnTo>
                      <a:pt x="27784" y="22455"/>
                    </a:lnTo>
                    <a:lnTo>
                      <a:pt x="27907" y="22307"/>
                    </a:lnTo>
                    <a:lnTo>
                      <a:pt x="27907" y="22151"/>
                    </a:lnTo>
                    <a:lnTo>
                      <a:pt x="27990" y="22085"/>
                    </a:lnTo>
                    <a:lnTo>
                      <a:pt x="28122" y="21987"/>
                    </a:lnTo>
                    <a:lnTo>
                      <a:pt x="28153" y="21823"/>
                    </a:lnTo>
                    <a:lnTo>
                      <a:pt x="28112" y="21797"/>
                    </a:lnTo>
                    <a:lnTo>
                      <a:pt x="28343" y="21418"/>
                    </a:lnTo>
                    <a:lnTo>
                      <a:pt x="28665" y="21049"/>
                    </a:lnTo>
                    <a:lnTo>
                      <a:pt x="28665" y="20885"/>
                    </a:lnTo>
                    <a:lnTo>
                      <a:pt x="28606" y="20358"/>
                    </a:lnTo>
                    <a:lnTo>
                      <a:pt x="28548" y="20260"/>
                    </a:lnTo>
                    <a:lnTo>
                      <a:pt x="28647" y="19938"/>
                    </a:lnTo>
                    <a:lnTo>
                      <a:pt x="28730" y="19815"/>
                    </a:lnTo>
                    <a:lnTo>
                      <a:pt x="28754" y="19709"/>
                    </a:lnTo>
                    <a:lnTo>
                      <a:pt x="28992" y="19511"/>
                    </a:lnTo>
                    <a:lnTo>
                      <a:pt x="29034" y="19421"/>
                    </a:lnTo>
                    <a:lnTo>
                      <a:pt x="28969" y="19109"/>
                    </a:lnTo>
                    <a:lnTo>
                      <a:pt x="29099" y="18738"/>
                    </a:lnTo>
                    <a:lnTo>
                      <a:pt x="29060" y="18449"/>
                    </a:lnTo>
                    <a:lnTo>
                      <a:pt x="29109" y="18236"/>
                    </a:lnTo>
                    <a:lnTo>
                      <a:pt x="29099" y="18122"/>
                    </a:lnTo>
                    <a:lnTo>
                      <a:pt x="29174" y="17808"/>
                    </a:lnTo>
                    <a:lnTo>
                      <a:pt x="29083" y="16681"/>
                    </a:lnTo>
                    <a:lnTo>
                      <a:pt x="29083" y="16475"/>
                    </a:lnTo>
                    <a:lnTo>
                      <a:pt x="29148" y="16319"/>
                    </a:lnTo>
                    <a:lnTo>
                      <a:pt x="29148" y="16171"/>
                    </a:lnTo>
                    <a:lnTo>
                      <a:pt x="29083" y="16246"/>
                    </a:lnTo>
                    <a:lnTo>
                      <a:pt x="28951" y="16156"/>
                    </a:lnTo>
                    <a:lnTo>
                      <a:pt x="28951" y="16057"/>
                    </a:lnTo>
                    <a:lnTo>
                      <a:pt x="29067" y="15867"/>
                    </a:lnTo>
                    <a:lnTo>
                      <a:pt x="29034" y="15686"/>
                    </a:lnTo>
                    <a:lnTo>
                      <a:pt x="29067" y="15563"/>
                    </a:lnTo>
                    <a:lnTo>
                      <a:pt x="29174" y="15530"/>
                    </a:lnTo>
                    <a:lnTo>
                      <a:pt x="29198" y="15332"/>
                    </a:lnTo>
                    <a:lnTo>
                      <a:pt x="29083" y="15151"/>
                    </a:lnTo>
                    <a:lnTo>
                      <a:pt x="28862" y="15044"/>
                    </a:lnTo>
                    <a:lnTo>
                      <a:pt x="28927" y="15021"/>
                    </a:lnTo>
                    <a:lnTo>
                      <a:pt x="28951" y="14953"/>
                    </a:lnTo>
                    <a:lnTo>
                      <a:pt x="28992" y="15044"/>
                    </a:lnTo>
                    <a:lnTo>
                      <a:pt x="29125" y="15119"/>
                    </a:lnTo>
                    <a:lnTo>
                      <a:pt x="29247" y="15161"/>
                    </a:lnTo>
                    <a:lnTo>
                      <a:pt x="29296" y="14979"/>
                    </a:lnTo>
                    <a:lnTo>
                      <a:pt x="29405" y="14987"/>
                    </a:lnTo>
                    <a:lnTo>
                      <a:pt x="29454" y="15086"/>
                    </a:lnTo>
                    <a:lnTo>
                      <a:pt x="29535" y="15127"/>
                    </a:lnTo>
                    <a:lnTo>
                      <a:pt x="29454" y="15259"/>
                    </a:lnTo>
                    <a:lnTo>
                      <a:pt x="29330" y="15348"/>
                    </a:lnTo>
                    <a:lnTo>
                      <a:pt x="29296" y="15447"/>
                    </a:lnTo>
                    <a:lnTo>
                      <a:pt x="29387" y="15457"/>
                    </a:lnTo>
                    <a:lnTo>
                      <a:pt x="29543" y="15309"/>
                    </a:lnTo>
                    <a:lnTo>
                      <a:pt x="29766" y="15192"/>
                    </a:lnTo>
                    <a:lnTo>
                      <a:pt x="30047" y="14756"/>
                    </a:lnTo>
                    <a:lnTo>
                      <a:pt x="30169" y="14444"/>
                    </a:lnTo>
                    <a:lnTo>
                      <a:pt x="30210" y="14255"/>
                    </a:lnTo>
                    <a:lnTo>
                      <a:pt x="30317" y="14156"/>
                    </a:lnTo>
                    <a:lnTo>
                      <a:pt x="30431" y="13868"/>
                    </a:lnTo>
                    <a:lnTo>
                      <a:pt x="30548" y="13631"/>
                    </a:lnTo>
                    <a:lnTo>
                      <a:pt x="30984" y="13325"/>
                    </a:lnTo>
                    <a:lnTo>
                      <a:pt x="31041" y="13187"/>
                    </a:lnTo>
                    <a:lnTo>
                      <a:pt x="31172" y="13145"/>
                    </a:lnTo>
                    <a:lnTo>
                      <a:pt x="31262" y="12989"/>
                    </a:lnTo>
                    <a:lnTo>
                      <a:pt x="31634" y="12652"/>
                    </a:lnTo>
                    <a:lnTo>
                      <a:pt x="31961" y="12216"/>
                    </a:lnTo>
                    <a:lnTo>
                      <a:pt x="32044" y="12091"/>
                    </a:lnTo>
                    <a:lnTo>
                      <a:pt x="32249" y="11647"/>
                    </a:lnTo>
                    <a:lnTo>
                      <a:pt x="32299" y="11450"/>
                    </a:lnTo>
                    <a:lnTo>
                      <a:pt x="32405" y="11302"/>
                    </a:lnTo>
                    <a:lnTo>
                      <a:pt x="32405" y="11163"/>
                    </a:lnTo>
                    <a:lnTo>
                      <a:pt x="32299" y="10998"/>
                    </a:lnTo>
                    <a:lnTo>
                      <a:pt x="32340" y="10834"/>
                    </a:lnTo>
                    <a:lnTo>
                      <a:pt x="32431" y="10743"/>
                    </a:lnTo>
                    <a:lnTo>
                      <a:pt x="32405" y="10332"/>
                    </a:lnTo>
                    <a:lnTo>
                      <a:pt x="32317" y="10275"/>
                    </a:lnTo>
                    <a:lnTo>
                      <a:pt x="32275" y="10068"/>
                    </a:lnTo>
                    <a:lnTo>
                      <a:pt x="31987" y="9436"/>
                    </a:lnTo>
                    <a:lnTo>
                      <a:pt x="31987" y="9221"/>
                    </a:lnTo>
                    <a:lnTo>
                      <a:pt x="31945" y="8959"/>
                    </a:lnTo>
                    <a:lnTo>
                      <a:pt x="31403" y="8720"/>
                    </a:lnTo>
                    <a:lnTo>
                      <a:pt x="31091" y="8735"/>
                    </a:lnTo>
                    <a:lnTo>
                      <a:pt x="30868" y="8826"/>
                    </a:lnTo>
                    <a:lnTo>
                      <a:pt x="30712" y="8613"/>
                    </a:lnTo>
                    <a:lnTo>
                      <a:pt x="30530" y="8580"/>
                    </a:lnTo>
                    <a:lnTo>
                      <a:pt x="30351" y="8374"/>
                    </a:lnTo>
                    <a:lnTo>
                      <a:pt x="30112" y="8252"/>
                    </a:lnTo>
                    <a:lnTo>
                      <a:pt x="29948" y="8234"/>
                    </a:lnTo>
                    <a:lnTo>
                      <a:pt x="29577" y="7839"/>
                    </a:lnTo>
                    <a:lnTo>
                      <a:pt x="29281" y="7421"/>
                    </a:lnTo>
                    <a:lnTo>
                      <a:pt x="29133" y="7379"/>
                    </a:lnTo>
                    <a:lnTo>
                      <a:pt x="28927" y="7190"/>
                    </a:lnTo>
                    <a:lnTo>
                      <a:pt x="28754" y="7206"/>
                    </a:lnTo>
                    <a:lnTo>
                      <a:pt x="28252" y="6844"/>
                    </a:lnTo>
                    <a:lnTo>
                      <a:pt x="28023" y="6844"/>
                    </a:lnTo>
                    <a:lnTo>
                      <a:pt x="27767" y="6738"/>
                    </a:lnTo>
                    <a:lnTo>
                      <a:pt x="27619" y="6821"/>
                    </a:lnTo>
                    <a:lnTo>
                      <a:pt x="27372" y="6821"/>
                    </a:lnTo>
                    <a:lnTo>
                      <a:pt x="27234" y="6746"/>
                    </a:lnTo>
                    <a:lnTo>
                      <a:pt x="27076" y="6821"/>
                    </a:lnTo>
                    <a:lnTo>
                      <a:pt x="27003" y="6927"/>
                    </a:lnTo>
                    <a:lnTo>
                      <a:pt x="26912" y="6837"/>
                    </a:lnTo>
                    <a:lnTo>
                      <a:pt x="26681" y="6663"/>
                    </a:lnTo>
                    <a:lnTo>
                      <a:pt x="26649" y="6738"/>
                    </a:lnTo>
                    <a:lnTo>
                      <a:pt x="26551" y="6655"/>
                    </a:lnTo>
                    <a:lnTo>
                      <a:pt x="26517" y="6762"/>
                    </a:lnTo>
                    <a:lnTo>
                      <a:pt x="26517" y="6844"/>
                    </a:lnTo>
                    <a:lnTo>
                      <a:pt x="26385" y="6738"/>
                    </a:lnTo>
                    <a:lnTo>
                      <a:pt x="26361" y="6655"/>
                    </a:lnTo>
                    <a:lnTo>
                      <a:pt x="26262" y="6623"/>
                    </a:lnTo>
                    <a:lnTo>
                      <a:pt x="26296" y="6704"/>
                    </a:lnTo>
                    <a:lnTo>
                      <a:pt x="26247" y="6738"/>
                    </a:lnTo>
                    <a:lnTo>
                      <a:pt x="26000" y="6647"/>
                    </a:lnTo>
                    <a:lnTo>
                      <a:pt x="25917" y="6663"/>
                    </a:lnTo>
                    <a:lnTo>
                      <a:pt x="25712" y="6623"/>
                    </a:lnTo>
                    <a:lnTo>
                      <a:pt x="25260" y="6408"/>
                    </a:lnTo>
                    <a:lnTo>
                      <a:pt x="25086" y="6416"/>
                    </a:lnTo>
                    <a:lnTo>
                      <a:pt x="25078" y="6465"/>
                    </a:lnTo>
                    <a:lnTo>
                      <a:pt x="25112" y="6564"/>
                    </a:lnTo>
                    <a:lnTo>
                      <a:pt x="25070" y="6606"/>
                    </a:lnTo>
                    <a:lnTo>
                      <a:pt x="24979" y="6556"/>
                    </a:lnTo>
                    <a:lnTo>
                      <a:pt x="24930" y="6582"/>
                    </a:lnTo>
                    <a:lnTo>
                      <a:pt x="24904" y="6647"/>
                    </a:lnTo>
                    <a:lnTo>
                      <a:pt x="24748" y="6722"/>
                    </a:lnTo>
                    <a:lnTo>
                      <a:pt x="24691" y="6803"/>
                    </a:lnTo>
                    <a:lnTo>
                      <a:pt x="24667" y="7000"/>
                    </a:lnTo>
                    <a:lnTo>
                      <a:pt x="24585" y="6860"/>
                    </a:lnTo>
                    <a:lnTo>
                      <a:pt x="24535" y="6730"/>
                    </a:lnTo>
                    <a:lnTo>
                      <a:pt x="24452" y="6771"/>
                    </a:lnTo>
                    <a:lnTo>
                      <a:pt x="24470" y="6927"/>
                    </a:lnTo>
                    <a:lnTo>
                      <a:pt x="24330" y="7190"/>
                    </a:lnTo>
                    <a:lnTo>
                      <a:pt x="24330" y="7403"/>
                    </a:lnTo>
                    <a:lnTo>
                      <a:pt x="24281" y="7198"/>
                    </a:lnTo>
                    <a:lnTo>
                      <a:pt x="24338" y="6992"/>
                    </a:lnTo>
                    <a:lnTo>
                      <a:pt x="24304" y="6803"/>
                    </a:lnTo>
                    <a:lnTo>
                      <a:pt x="24387" y="6540"/>
                    </a:lnTo>
                    <a:lnTo>
                      <a:pt x="24460" y="6465"/>
                    </a:lnTo>
                    <a:lnTo>
                      <a:pt x="24403" y="6416"/>
                    </a:lnTo>
                    <a:lnTo>
                      <a:pt x="24273" y="6408"/>
                    </a:lnTo>
                    <a:lnTo>
                      <a:pt x="24444" y="6211"/>
                    </a:lnTo>
                    <a:lnTo>
                      <a:pt x="24213" y="5972"/>
                    </a:lnTo>
                    <a:lnTo>
                      <a:pt x="24083" y="5759"/>
                    </a:lnTo>
                    <a:lnTo>
                      <a:pt x="23959" y="5775"/>
                    </a:lnTo>
                    <a:lnTo>
                      <a:pt x="23769" y="5743"/>
                    </a:lnTo>
                    <a:lnTo>
                      <a:pt x="23663" y="5883"/>
                    </a:lnTo>
                    <a:lnTo>
                      <a:pt x="23556" y="5932"/>
                    </a:lnTo>
                    <a:lnTo>
                      <a:pt x="23507" y="5808"/>
                    </a:lnTo>
                    <a:lnTo>
                      <a:pt x="23424" y="5759"/>
                    </a:lnTo>
                    <a:lnTo>
                      <a:pt x="23392" y="5644"/>
                    </a:lnTo>
                    <a:lnTo>
                      <a:pt x="23294" y="5561"/>
                    </a:lnTo>
                    <a:lnTo>
                      <a:pt x="23161" y="5577"/>
                    </a:lnTo>
                    <a:lnTo>
                      <a:pt x="23096" y="5496"/>
                    </a:lnTo>
                    <a:lnTo>
                      <a:pt x="22990" y="5447"/>
                    </a:lnTo>
                    <a:lnTo>
                      <a:pt x="22922" y="5538"/>
                    </a:lnTo>
                    <a:lnTo>
                      <a:pt x="22922" y="5463"/>
                    </a:lnTo>
                    <a:lnTo>
                      <a:pt x="22832" y="5405"/>
                    </a:lnTo>
                    <a:lnTo>
                      <a:pt x="22774" y="5291"/>
                    </a:lnTo>
                    <a:lnTo>
                      <a:pt x="22668" y="5330"/>
                    </a:lnTo>
                    <a:lnTo>
                      <a:pt x="22486" y="5273"/>
                    </a:lnTo>
                    <a:lnTo>
                      <a:pt x="22239" y="5133"/>
                    </a:lnTo>
                    <a:lnTo>
                      <a:pt x="22166" y="5117"/>
                    </a:lnTo>
                    <a:lnTo>
                      <a:pt x="22125" y="5192"/>
                    </a:lnTo>
                    <a:lnTo>
                      <a:pt x="21977" y="5094"/>
                    </a:lnTo>
                    <a:lnTo>
                      <a:pt x="21870" y="5101"/>
                    </a:lnTo>
                    <a:lnTo>
                      <a:pt x="21845" y="5208"/>
                    </a:lnTo>
                    <a:lnTo>
                      <a:pt x="21772" y="5208"/>
                    </a:lnTo>
                    <a:lnTo>
                      <a:pt x="21730" y="5101"/>
                    </a:lnTo>
                    <a:lnTo>
                      <a:pt x="21541" y="5094"/>
                    </a:lnTo>
                    <a:lnTo>
                      <a:pt x="21377" y="5182"/>
                    </a:lnTo>
                    <a:lnTo>
                      <a:pt x="21294" y="5340"/>
                    </a:lnTo>
                    <a:lnTo>
                      <a:pt x="21302" y="5439"/>
                    </a:lnTo>
                    <a:lnTo>
                      <a:pt x="21122" y="5619"/>
                    </a:lnTo>
                    <a:lnTo>
                      <a:pt x="20891" y="5751"/>
                    </a:lnTo>
                    <a:lnTo>
                      <a:pt x="20595" y="5923"/>
                    </a:lnTo>
                    <a:lnTo>
                      <a:pt x="20447" y="6104"/>
                    </a:lnTo>
                    <a:lnTo>
                      <a:pt x="20356" y="6343"/>
                    </a:lnTo>
                    <a:lnTo>
                      <a:pt x="20325" y="6564"/>
                    </a:lnTo>
                    <a:lnTo>
                      <a:pt x="20250" y="6688"/>
                    </a:lnTo>
                    <a:lnTo>
                      <a:pt x="20110" y="6829"/>
                    </a:lnTo>
                    <a:lnTo>
                      <a:pt x="20117" y="6927"/>
                    </a:lnTo>
                    <a:lnTo>
                      <a:pt x="20143" y="7099"/>
                    </a:lnTo>
                    <a:lnTo>
                      <a:pt x="20117" y="7413"/>
                    </a:lnTo>
                    <a:lnTo>
                      <a:pt x="20060" y="7223"/>
                    </a:lnTo>
                    <a:lnTo>
                      <a:pt x="19946" y="7034"/>
                    </a:lnTo>
                    <a:lnTo>
                      <a:pt x="19954" y="6894"/>
                    </a:lnTo>
                    <a:lnTo>
                      <a:pt x="20068" y="6754"/>
                    </a:lnTo>
                    <a:lnTo>
                      <a:pt x="20200" y="6639"/>
                    </a:lnTo>
                    <a:lnTo>
                      <a:pt x="20185" y="6416"/>
                    </a:lnTo>
                    <a:lnTo>
                      <a:pt x="20250" y="6219"/>
                    </a:lnTo>
                    <a:lnTo>
                      <a:pt x="20234" y="6120"/>
                    </a:lnTo>
                    <a:lnTo>
                      <a:pt x="20135" y="6120"/>
                    </a:lnTo>
                    <a:lnTo>
                      <a:pt x="19946" y="6187"/>
                    </a:lnTo>
                    <a:lnTo>
                      <a:pt x="19733" y="6120"/>
                    </a:lnTo>
                    <a:lnTo>
                      <a:pt x="19543" y="6138"/>
                    </a:lnTo>
                    <a:lnTo>
                      <a:pt x="19395" y="6179"/>
                    </a:lnTo>
                    <a:lnTo>
                      <a:pt x="19288" y="6088"/>
                    </a:lnTo>
                    <a:lnTo>
                      <a:pt x="19411" y="6104"/>
                    </a:lnTo>
                    <a:lnTo>
                      <a:pt x="19551" y="5998"/>
                    </a:lnTo>
                    <a:lnTo>
                      <a:pt x="19699" y="5964"/>
                    </a:lnTo>
                    <a:lnTo>
                      <a:pt x="19946" y="6005"/>
                    </a:lnTo>
                    <a:lnTo>
                      <a:pt x="20086" y="5972"/>
                    </a:lnTo>
                    <a:lnTo>
                      <a:pt x="20216" y="5808"/>
                    </a:lnTo>
                    <a:lnTo>
                      <a:pt x="20275" y="5808"/>
                    </a:lnTo>
                    <a:lnTo>
                      <a:pt x="20356" y="5865"/>
                    </a:lnTo>
                    <a:lnTo>
                      <a:pt x="20439" y="5842"/>
                    </a:lnTo>
                    <a:lnTo>
                      <a:pt x="20579" y="5759"/>
                    </a:lnTo>
                    <a:lnTo>
                      <a:pt x="20826" y="5668"/>
                    </a:lnTo>
                    <a:lnTo>
                      <a:pt x="20826" y="5478"/>
                    </a:lnTo>
                    <a:lnTo>
                      <a:pt x="21039" y="5232"/>
                    </a:lnTo>
                    <a:lnTo>
                      <a:pt x="21039" y="5052"/>
                    </a:lnTo>
                    <a:lnTo>
                      <a:pt x="21122" y="4928"/>
                    </a:lnTo>
                    <a:lnTo>
                      <a:pt x="21138" y="4788"/>
                    </a:lnTo>
                    <a:lnTo>
                      <a:pt x="20907" y="4738"/>
                    </a:lnTo>
                    <a:lnTo>
                      <a:pt x="20727" y="4600"/>
                    </a:lnTo>
                    <a:lnTo>
                      <a:pt x="20562" y="4600"/>
                    </a:lnTo>
                    <a:lnTo>
                      <a:pt x="20325" y="4738"/>
                    </a:lnTo>
                    <a:lnTo>
                      <a:pt x="20117" y="4756"/>
                    </a:lnTo>
                    <a:lnTo>
                      <a:pt x="19831" y="4632"/>
                    </a:lnTo>
                    <a:lnTo>
                      <a:pt x="19517" y="4608"/>
                    </a:lnTo>
                    <a:lnTo>
                      <a:pt x="19296" y="4847"/>
                    </a:lnTo>
                    <a:lnTo>
                      <a:pt x="19304" y="4945"/>
                    </a:lnTo>
                    <a:lnTo>
                      <a:pt x="19377" y="5003"/>
                    </a:lnTo>
                    <a:lnTo>
                      <a:pt x="19427" y="5076"/>
                    </a:lnTo>
                    <a:lnTo>
                      <a:pt x="19320" y="5094"/>
                    </a:lnTo>
                    <a:lnTo>
                      <a:pt x="19255" y="5125"/>
                    </a:lnTo>
                    <a:lnTo>
                      <a:pt x="19198" y="5273"/>
                    </a:lnTo>
                    <a:lnTo>
                      <a:pt x="19156" y="5143"/>
                    </a:lnTo>
                    <a:lnTo>
                      <a:pt x="19073" y="5117"/>
                    </a:lnTo>
                    <a:lnTo>
                      <a:pt x="18901" y="5182"/>
                    </a:lnTo>
                    <a:lnTo>
                      <a:pt x="18704" y="5455"/>
                    </a:lnTo>
                    <a:lnTo>
                      <a:pt x="18449" y="5751"/>
                    </a:lnTo>
                    <a:lnTo>
                      <a:pt x="18637" y="5478"/>
                    </a:lnTo>
                    <a:lnTo>
                      <a:pt x="18637" y="5307"/>
                    </a:lnTo>
                    <a:lnTo>
                      <a:pt x="18678" y="5208"/>
                    </a:lnTo>
                    <a:lnTo>
                      <a:pt x="18696" y="5094"/>
                    </a:lnTo>
                    <a:lnTo>
                      <a:pt x="18613" y="5094"/>
                    </a:lnTo>
                    <a:lnTo>
                      <a:pt x="18440" y="5224"/>
                    </a:lnTo>
                    <a:lnTo>
                      <a:pt x="18359" y="5421"/>
                    </a:lnTo>
                    <a:lnTo>
                      <a:pt x="18276" y="5636"/>
                    </a:lnTo>
                    <a:lnTo>
                      <a:pt x="18136" y="5725"/>
                    </a:lnTo>
                    <a:lnTo>
                      <a:pt x="18268" y="5471"/>
                    </a:lnTo>
                    <a:lnTo>
                      <a:pt x="18292" y="5273"/>
                    </a:lnTo>
                    <a:lnTo>
                      <a:pt x="18588" y="4912"/>
                    </a:lnTo>
                    <a:lnTo>
                      <a:pt x="18655" y="4665"/>
                    </a:lnTo>
                    <a:lnTo>
                      <a:pt x="18769" y="4517"/>
                    </a:lnTo>
                    <a:lnTo>
                      <a:pt x="18925" y="4426"/>
                    </a:lnTo>
                    <a:lnTo>
                      <a:pt x="19099" y="4304"/>
                    </a:lnTo>
                    <a:lnTo>
                      <a:pt x="19221" y="4255"/>
                    </a:lnTo>
                    <a:lnTo>
                      <a:pt x="19377" y="4016"/>
                    </a:lnTo>
                    <a:lnTo>
                      <a:pt x="19764" y="3621"/>
                    </a:lnTo>
                    <a:lnTo>
                      <a:pt x="19790" y="3530"/>
                    </a:lnTo>
                    <a:lnTo>
                      <a:pt x="19871" y="3465"/>
                    </a:lnTo>
                    <a:lnTo>
                      <a:pt x="19790" y="3356"/>
                    </a:lnTo>
                    <a:lnTo>
                      <a:pt x="19813" y="3250"/>
                    </a:lnTo>
                    <a:lnTo>
                      <a:pt x="19871" y="3200"/>
                    </a:lnTo>
                    <a:lnTo>
                      <a:pt x="19881" y="3037"/>
                    </a:lnTo>
                    <a:lnTo>
                      <a:pt x="19723" y="2922"/>
                    </a:lnTo>
                    <a:lnTo>
                      <a:pt x="19551" y="2938"/>
                    </a:lnTo>
                    <a:lnTo>
                      <a:pt x="19494" y="2995"/>
                    </a:lnTo>
                    <a:lnTo>
                      <a:pt x="19419" y="2863"/>
                    </a:lnTo>
                    <a:lnTo>
                      <a:pt x="19312" y="2551"/>
                    </a:lnTo>
                    <a:lnTo>
                      <a:pt x="19123" y="2099"/>
                    </a:lnTo>
                    <a:lnTo>
                      <a:pt x="18959" y="1860"/>
                    </a:lnTo>
                    <a:lnTo>
                      <a:pt x="18834" y="1540"/>
                    </a:lnTo>
                    <a:lnTo>
                      <a:pt x="18844" y="1367"/>
                    </a:lnTo>
                    <a:lnTo>
                      <a:pt x="18803" y="1195"/>
                    </a:lnTo>
                    <a:lnTo>
                      <a:pt x="18736" y="1128"/>
                    </a:lnTo>
                    <a:lnTo>
                      <a:pt x="18704" y="964"/>
                    </a:lnTo>
                    <a:lnTo>
                      <a:pt x="18605" y="767"/>
                    </a:lnTo>
                    <a:lnTo>
                      <a:pt x="18564" y="790"/>
                    </a:lnTo>
                    <a:lnTo>
                      <a:pt x="18572" y="923"/>
                    </a:lnTo>
                    <a:lnTo>
                      <a:pt x="18507" y="1029"/>
                    </a:lnTo>
                    <a:lnTo>
                      <a:pt x="18317" y="1153"/>
                    </a:lnTo>
                    <a:lnTo>
                      <a:pt x="18309" y="1161"/>
                    </a:lnTo>
                    <a:lnTo>
                      <a:pt x="18252" y="1252"/>
                    </a:lnTo>
                    <a:lnTo>
                      <a:pt x="18045" y="1507"/>
                    </a:lnTo>
                    <a:lnTo>
                      <a:pt x="17832" y="1787"/>
                    </a:lnTo>
                    <a:lnTo>
                      <a:pt x="17824" y="1935"/>
                    </a:lnTo>
                    <a:lnTo>
                      <a:pt x="17668" y="2281"/>
                    </a:lnTo>
                    <a:lnTo>
                      <a:pt x="17536" y="2502"/>
                    </a:lnTo>
                    <a:lnTo>
                      <a:pt x="17429" y="2699"/>
                    </a:lnTo>
                    <a:lnTo>
                      <a:pt x="17289" y="2725"/>
                    </a:lnTo>
                    <a:lnTo>
                      <a:pt x="17198" y="2782"/>
                    </a:lnTo>
                    <a:lnTo>
                      <a:pt x="17166" y="2922"/>
                    </a:lnTo>
                    <a:lnTo>
                      <a:pt x="17018" y="3029"/>
                    </a:lnTo>
                    <a:lnTo>
                      <a:pt x="16928" y="2995"/>
                    </a:lnTo>
                    <a:lnTo>
                      <a:pt x="16920" y="2774"/>
                    </a:lnTo>
                    <a:lnTo>
                      <a:pt x="16853" y="2748"/>
                    </a:lnTo>
                    <a:lnTo>
                      <a:pt x="16837" y="2683"/>
                    </a:lnTo>
                    <a:lnTo>
                      <a:pt x="16746" y="2675"/>
                    </a:lnTo>
                    <a:lnTo>
                      <a:pt x="16624" y="2715"/>
                    </a:lnTo>
                    <a:lnTo>
                      <a:pt x="16541" y="2814"/>
                    </a:lnTo>
                    <a:lnTo>
                      <a:pt x="16393" y="2790"/>
                    </a:lnTo>
                    <a:lnTo>
                      <a:pt x="16278" y="2666"/>
                    </a:lnTo>
                    <a:lnTo>
                      <a:pt x="16286" y="2585"/>
                    </a:lnTo>
                    <a:lnTo>
                      <a:pt x="16237" y="2543"/>
                    </a:lnTo>
                    <a:lnTo>
                      <a:pt x="16187" y="2411"/>
                    </a:lnTo>
                    <a:lnTo>
                      <a:pt x="16154" y="2330"/>
                    </a:lnTo>
                    <a:lnTo>
                      <a:pt x="16047" y="2304"/>
                    </a:lnTo>
                    <a:lnTo>
                      <a:pt x="15883" y="2156"/>
                    </a:lnTo>
                    <a:lnTo>
                      <a:pt x="15668" y="2148"/>
                    </a:lnTo>
                    <a:lnTo>
                      <a:pt x="15504" y="2213"/>
                    </a:lnTo>
                    <a:lnTo>
                      <a:pt x="15167" y="2231"/>
                    </a:lnTo>
                    <a:lnTo>
                      <a:pt x="14977" y="2182"/>
                    </a:lnTo>
                    <a:lnTo>
                      <a:pt x="14821" y="2289"/>
                    </a:lnTo>
                    <a:lnTo>
                      <a:pt x="14788" y="2444"/>
                    </a:lnTo>
                    <a:lnTo>
                      <a:pt x="14946" y="2592"/>
                    </a:lnTo>
                    <a:lnTo>
                      <a:pt x="14985" y="2683"/>
                    </a:lnTo>
                    <a:lnTo>
                      <a:pt x="15060" y="2863"/>
                    </a:lnTo>
                    <a:lnTo>
                      <a:pt x="15027" y="2930"/>
                    </a:lnTo>
                    <a:lnTo>
                      <a:pt x="14886" y="2938"/>
                    </a:lnTo>
                    <a:lnTo>
                      <a:pt x="14681" y="2881"/>
                    </a:lnTo>
                    <a:lnTo>
                      <a:pt x="14632" y="2839"/>
                    </a:lnTo>
                    <a:lnTo>
                      <a:pt x="14559" y="2839"/>
                    </a:lnTo>
                    <a:lnTo>
                      <a:pt x="14541" y="2831"/>
                    </a:lnTo>
                    <a:lnTo>
                      <a:pt x="14551" y="2839"/>
                    </a:lnTo>
                    <a:lnTo>
                      <a:pt x="14278" y="2839"/>
                    </a:lnTo>
                    <a:lnTo>
                      <a:pt x="14130" y="2855"/>
                    </a:lnTo>
                    <a:lnTo>
                      <a:pt x="14065" y="2790"/>
                    </a:lnTo>
                    <a:lnTo>
                      <a:pt x="13819" y="2798"/>
                    </a:lnTo>
                    <a:lnTo>
                      <a:pt x="13645" y="2873"/>
                    </a:lnTo>
                    <a:lnTo>
                      <a:pt x="13554" y="3135"/>
                    </a:lnTo>
                    <a:lnTo>
                      <a:pt x="13209" y="3120"/>
                    </a:lnTo>
                    <a:lnTo>
                      <a:pt x="13037" y="3177"/>
                    </a:lnTo>
                    <a:lnTo>
                      <a:pt x="13011" y="3250"/>
                    </a:lnTo>
                    <a:lnTo>
                      <a:pt x="12905" y="3390"/>
                    </a:lnTo>
                    <a:lnTo>
                      <a:pt x="12707" y="3406"/>
                    </a:lnTo>
                    <a:lnTo>
                      <a:pt x="12691" y="3356"/>
                    </a:lnTo>
                    <a:lnTo>
                      <a:pt x="12577" y="3382"/>
                    </a:lnTo>
                    <a:lnTo>
                      <a:pt x="12468" y="3514"/>
                    </a:lnTo>
                    <a:lnTo>
                      <a:pt x="12338" y="3465"/>
                    </a:lnTo>
                    <a:lnTo>
                      <a:pt x="12016" y="3185"/>
                    </a:lnTo>
                    <a:lnTo>
                      <a:pt x="11894" y="3029"/>
                    </a:lnTo>
                    <a:lnTo>
                      <a:pt x="11886" y="2912"/>
                    </a:lnTo>
                    <a:lnTo>
                      <a:pt x="11712" y="2733"/>
                    </a:lnTo>
                    <a:lnTo>
                      <a:pt x="11556" y="2577"/>
                    </a:lnTo>
                    <a:lnTo>
                      <a:pt x="11541" y="2411"/>
                    </a:lnTo>
                    <a:lnTo>
                      <a:pt x="11580" y="2296"/>
                    </a:lnTo>
                    <a:lnTo>
                      <a:pt x="11541" y="2213"/>
                    </a:lnTo>
                    <a:lnTo>
                      <a:pt x="11556" y="2065"/>
                    </a:lnTo>
                    <a:lnTo>
                      <a:pt x="11621" y="1943"/>
                    </a:lnTo>
                    <a:lnTo>
                      <a:pt x="11606" y="1769"/>
                    </a:lnTo>
                    <a:lnTo>
                      <a:pt x="11770" y="1491"/>
                    </a:lnTo>
                    <a:lnTo>
                      <a:pt x="11819" y="1260"/>
                    </a:lnTo>
                    <a:lnTo>
                      <a:pt x="11967" y="1071"/>
                    </a:lnTo>
                    <a:lnTo>
                      <a:pt x="11967" y="988"/>
                    </a:lnTo>
                    <a:lnTo>
                      <a:pt x="11811" y="998"/>
                    </a:lnTo>
                    <a:lnTo>
                      <a:pt x="11728" y="873"/>
                    </a:lnTo>
                    <a:lnTo>
                      <a:pt x="11679" y="759"/>
                    </a:lnTo>
                    <a:lnTo>
                      <a:pt x="11507" y="767"/>
                    </a:lnTo>
                    <a:lnTo>
                      <a:pt x="11359" y="701"/>
                    </a:lnTo>
                    <a:lnTo>
                      <a:pt x="11432" y="593"/>
                    </a:lnTo>
                    <a:lnTo>
                      <a:pt x="11541" y="437"/>
                    </a:lnTo>
                    <a:lnTo>
                      <a:pt x="11541" y="216"/>
                    </a:lnTo>
                    <a:lnTo>
                      <a:pt x="11400" y="42"/>
                    </a:lnTo>
                    <a:lnTo>
                      <a:pt x="11211" y="26"/>
                    </a:lnTo>
                    <a:lnTo>
                      <a:pt x="11120" y="84"/>
                    </a:lnTo>
                    <a:lnTo>
                      <a:pt x="11055" y="11"/>
                    </a:lnTo>
                    <a:lnTo>
                      <a:pt x="10972" y="1"/>
                    </a:lnTo>
                    <a:close/>
                  </a:path>
                </a:pathLst>
              </a:custGeom>
              <a:solidFill>
                <a:srgbClr val="CCAA52">
                  <a:alpha val="823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3277488" y="959440"/>
                <a:ext cx="12765" cy="1735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89" extrusionOk="0">
                    <a:moveTo>
                      <a:pt x="16" y="1"/>
                    </a:moveTo>
                    <a:lnTo>
                      <a:pt x="0" y="90"/>
                    </a:lnTo>
                    <a:lnTo>
                      <a:pt x="49" y="165"/>
                    </a:lnTo>
                    <a:lnTo>
                      <a:pt x="130" y="188"/>
                    </a:lnTo>
                    <a:lnTo>
                      <a:pt x="138" y="115"/>
                    </a:lnTo>
                    <a:lnTo>
                      <a:pt x="115" y="50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2978384" y="532594"/>
                <a:ext cx="214527" cy="309851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3374" extrusionOk="0">
                    <a:moveTo>
                      <a:pt x="501" y="0"/>
                    </a:moveTo>
                    <a:lnTo>
                      <a:pt x="353" y="109"/>
                    </a:lnTo>
                    <a:lnTo>
                      <a:pt x="197" y="190"/>
                    </a:lnTo>
                    <a:lnTo>
                      <a:pt x="205" y="190"/>
                    </a:lnTo>
                    <a:lnTo>
                      <a:pt x="197" y="198"/>
                    </a:lnTo>
                    <a:lnTo>
                      <a:pt x="130" y="265"/>
                    </a:lnTo>
                    <a:lnTo>
                      <a:pt x="0" y="444"/>
                    </a:lnTo>
                    <a:lnTo>
                      <a:pt x="16" y="675"/>
                    </a:lnTo>
                    <a:lnTo>
                      <a:pt x="81" y="839"/>
                    </a:lnTo>
                    <a:lnTo>
                      <a:pt x="57" y="1021"/>
                    </a:lnTo>
                    <a:lnTo>
                      <a:pt x="57" y="1161"/>
                    </a:lnTo>
                    <a:lnTo>
                      <a:pt x="205" y="1252"/>
                    </a:lnTo>
                    <a:lnTo>
                      <a:pt x="270" y="1382"/>
                    </a:lnTo>
                    <a:lnTo>
                      <a:pt x="361" y="1530"/>
                    </a:lnTo>
                    <a:lnTo>
                      <a:pt x="395" y="1704"/>
                    </a:lnTo>
                    <a:lnTo>
                      <a:pt x="426" y="1777"/>
                    </a:lnTo>
                    <a:lnTo>
                      <a:pt x="403" y="1917"/>
                    </a:lnTo>
                    <a:lnTo>
                      <a:pt x="270" y="2049"/>
                    </a:lnTo>
                    <a:lnTo>
                      <a:pt x="286" y="2255"/>
                    </a:lnTo>
                    <a:lnTo>
                      <a:pt x="345" y="2369"/>
                    </a:lnTo>
                    <a:lnTo>
                      <a:pt x="270" y="2551"/>
                    </a:lnTo>
                    <a:lnTo>
                      <a:pt x="65" y="2683"/>
                    </a:lnTo>
                    <a:lnTo>
                      <a:pt x="24" y="2675"/>
                    </a:lnTo>
                    <a:lnTo>
                      <a:pt x="57" y="2756"/>
                    </a:lnTo>
                    <a:lnTo>
                      <a:pt x="107" y="2888"/>
                    </a:lnTo>
                    <a:lnTo>
                      <a:pt x="156" y="2930"/>
                    </a:lnTo>
                    <a:lnTo>
                      <a:pt x="148" y="3011"/>
                    </a:lnTo>
                    <a:lnTo>
                      <a:pt x="263" y="3135"/>
                    </a:lnTo>
                    <a:lnTo>
                      <a:pt x="411" y="3159"/>
                    </a:lnTo>
                    <a:lnTo>
                      <a:pt x="494" y="3060"/>
                    </a:lnTo>
                    <a:lnTo>
                      <a:pt x="616" y="3020"/>
                    </a:lnTo>
                    <a:lnTo>
                      <a:pt x="707" y="3028"/>
                    </a:lnTo>
                    <a:lnTo>
                      <a:pt x="723" y="3093"/>
                    </a:lnTo>
                    <a:lnTo>
                      <a:pt x="790" y="3119"/>
                    </a:lnTo>
                    <a:lnTo>
                      <a:pt x="798" y="3340"/>
                    </a:lnTo>
                    <a:lnTo>
                      <a:pt x="888" y="3374"/>
                    </a:lnTo>
                    <a:lnTo>
                      <a:pt x="1036" y="3267"/>
                    </a:lnTo>
                    <a:lnTo>
                      <a:pt x="1068" y="3127"/>
                    </a:lnTo>
                    <a:lnTo>
                      <a:pt x="1159" y="3070"/>
                    </a:lnTo>
                    <a:lnTo>
                      <a:pt x="1299" y="3044"/>
                    </a:lnTo>
                    <a:lnTo>
                      <a:pt x="1406" y="2847"/>
                    </a:lnTo>
                    <a:lnTo>
                      <a:pt x="1538" y="2626"/>
                    </a:lnTo>
                    <a:lnTo>
                      <a:pt x="1694" y="2280"/>
                    </a:lnTo>
                    <a:lnTo>
                      <a:pt x="1702" y="2132"/>
                    </a:lnTo>
                    <a:lnTo>
                      <a:pt x="1915" y="1852"/>
                    </a:lnTo>
                    <a:lnTo>
                      <a:pt x="2122" y="1597"/>
                    </a:lnTo>
                    <a:lnTo>
                      <a:pt x="2179" y="1506"/>
                    </a:lnTo>
                    <a:lnTo>
                      <a:pt x="2187" y="1498"/>
                    </a:lnTo>
                    <a:lnTo>
                      <a:pt x="2335" y="1309"/>
                    </a:lnTo>
                    <a:lnTo>
                      <a:pt x="2319" y="1096"/>
                    </a:lnTo>
                    <a:lnTo>
                      <a:pt x="2171" y="930"/>
                    </a:lnTo>
                    <a:lnTo>
                      <a:pt x="2096" y="1005"/>
                    </a:lnTo>
                    <a:lnTo>
                      <a:pt x="1998" y="922"/>
                    </a:lnTo>
                    <a:lnTo>
                      <a:pt x="1982" y="782"/>
                    </a:lnTo>
                    <a:lnTo>
                      <a:pt x="1686" y="486"/>
                    </a:lnTo>
                    <a:lnTo>
                      <a:pt x="1611" y="454"/>
                    </a:lnTo>
                    <a:lnTo>
                      <a:pt x="1421" y="265"/>
                    </a:lnTo>
                    <a:lnTo>
                      <a:pt x="953" y="148"/>
                    </a:lnTo>
                    <a:lnTo>
                      <a:pt x="740" y="26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2710963" y="498708"/>
                <a:ext cx="306637" cy="335381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652" extrusionOk="0">
                    <a:moveTo>
                      <a:pt x="2476" y="0"/>
                    </a:moveTo>
                    <a:lnTo>
                      <a:pt x="2369" y="8"/>
                    </a:lnTo>
                    <a:lnTo>
                      <a:pt x="2221" y="73"/>
                    </a:lnTo>
                    <a:lnTo>
                      <a:pt x="1957" y="49"/>
                    </a:lnTo>
                    <a:lnTo>
                      <a:pt x="1637" y="115"/>
                    </a:lnTo>
                    <a:lnTo>
                      <a:pt x="1372" y="42"/>
                    </a:lnTo>
                    <a:lnTo>
                      <a:pt x="1003" y="49"/>
                    </a:lnTo>
                    <a:lnTo>
                      <a:pt x="798" y="122"/>
                    </a:lnTo>
                    <a:lnTo>
                      <a:pt x="764" y="312"/>
                    </a:lnTo>
                    <a:lnTo>
                      <a:pt x="764" y="330"/>
                    </a:lnTo>
                    <a:lnTo>
                      <a:pt x="723" y="501"/>
                    </a:lnTo>
                    <a:lnTo>
                      <a:pt x="723" y="616"/>
                    </a:lnTo>
                    <a:lnTo>
                      <a:pt x="608" y="748"/>
                    </a:lnTo>
                    <a:lnTo>
                      <a:pt x="460" y="831"/>
                    </a:lnTo>
                    <a:lnTo>
                      <a:pt x="255" y="831"/>
                    </a:lnTo>
                    <a:lnTo>
                      <a:pt x="148" y="1036"/>
                    </a:lnTo>
                    <a:lnTo>
                      <a:pt x="139" y="1218"/>
                    </a:lnTo>
                    <a:lnTo>
                      <a:pt x="0" y="1563"/>
                    </a:lnTo>
                    <a:lnTo>
                      <a:pt x="16" y="1670"/>
                    </a:lnTo>
                    <a:lnTo>
                      <a:pt x="164" y="1743"/>
                    </a:lnTo>
                    <a:lnTo>
                      <a:pt x="263" y="1860"/>
                    </a:lnTo>
                    <a:lnTo>
                      <a:pt x="287" y="1941"/>
                    </a:lnTo>
                    <a:lnTo>
                      <a:pt x="385" y="2073"/>
                    </a:lnTo>
                    <a:lnTo>
                      <a:pt x="395" y="2179"/>
                    </a:lnTo>
                    <a:lnTo>
                      <a:pt x="494" y="2262"/>
                    </a:lnTo>
                    <a:lnTo>
                      <a:pt x="601" y="2270"/>
                    </a:lnTo>
                    <a:lnTo>
                      <a:pt x="658" y="2320"/>
                    </a:lnTo>
                    <a:lnTo>
                      <a:pt x="691" y="2442"/>
                    </a:lnTo>
                    <a:lnTo>
                      <a:pt x="756" y="2689"/>
                    </a:lnTo>
                    <a:lnTo>
                      <a:pt x="756" y="2862"/>
                    </a:lnTo>
                    <a:lnTo>
                      <a:pt x="839" y="2927"/>
                    </a:lnTo>
                    <a:lnTo>
                      <a:pt x="978" y="3083"/>
                    </a:lnTo>
                    <a:lnTo>
                      <a:pt x="995" y="3224"/>
                    </a:lnTo>
                    <a:lnTo>
                      <a:pt x="1159" y="3291"/>
                    </a:lnTo>
                    <a:lnTo>
                      <a:pt x="1159" y="3356"/>
                    </a:lnTo>
                    <a:lnTo>
                      <a:pt x="1209" y="3462"/>
                    </a:lnTo>
                    <a:lnTo>
                      <a:pt x="1323" y="3545"/>
                    </a:lnTo>
                    <a:lnTo>
                      <a:pt x="1341" y="3553"/>
                    </a:lnTo>
                    <a:lnTo>
                      <a:pt x="1414" y="3553"/>
                    </a:lnTo>
                    <a:lnTo>
                      <a:pt x="1463" y="3595"/>
                    </a:lnTo>
                    <a:lnTo>
                      <a:pt x="1668" y="3652"/>
                    </a:lnTo>
                    <a:lnTo>
                      <a:pt x="1809" y="3644"/>
                    </a:lnTo>
                    <a:lnTo>
                      <a:pt x="1842" y="3577"/>
                    </a:lnTo>
                    <a:lnTo>
                      <a:pt x="1767" y="3397"/>
                    </a:lnTo>
                    <a:lnTo>
                      <a:pt x="1728" y="3306"/>
                    </a:lnTo>
                    <a:lnTo>
                      <a:pt x="1570" y="3158"/>
                    </a:lnTo>
                    <a:lnTo>
                      <a:pt x="1603" y="3003"/>
                    </a:lnTo>
                    <a:lnTo>
                      <a:pt x="1759" y="2896"/>
                    </a:lnTo>
                    <a:lnTo>
                      <a:pt x="1949" y="2945"/>
                    </a:lnTo>
                    <a:lnTo>
                      <a:pt x="2286" y="2927"/>
                    </a:lnTo>
                    <a:lnTo>
                      <a:pt x="2450" y="2862"/>
                    </a:lnTo>
                    <a:lnTo>
                      <a:pt x="2665" y="2870"/>
                    </a:lnTo>
                    <a:lnTo>
                      <a:pt x="2829" y="3018"/>
                    </a:lnTo>
                    <a:lnTo>
                      <a:pt x="2936" y="3044"/>
                    </a:lnTo>
                    <a:lnTo>
                      <a:pt x="2977" y="3052"/>
                    </a:lnTo>
                    <a:lnTo>
                      <a:pt x="3182" y="2920"/>
                    </a:lnTo>
                    <a:lnTo>
                      <a:pt x="3257" y="2738"/>
                    </a:lnTo>
                    <a:lnTo>
                      <a:pt x="3198" y="2624"/>
                    </a:lnTo>
                    <a:lnTo>
                      <a:pt x="3182" y="2418"/>
                    </a:lnTo>
                    <a:lnTo>
                      <a:pt x="3315" y="2286"/>
                    </a:lnTo>
                    <a:lnTo>
                      <a:pt x="3338" y="2146"/>
                    </a:lnTo>
                    <a:lnTo>
                      <a:pt x="3307" y="2073"/>
                    </a:lnTo>
                    <a:lnTo>
                      <a:pt x="3273" y="1899"/>
                    </a:lnTo>
                    <a:lnTo>
                      <a:pt x="3182" y="1751"/>
                    </a:lnTo>
                    <a:lnTo>
                      <a:pt x="3117" y="1621"/>
                    </a:lnTo>
                    <a:lnTo>
                      <a:pt x="2969" y="1530"/>
                    </a:lnTo>
                    <a:lnTo>
                      <a:pt x="2969" y="1390"/>
                    </a:lnTo>
                    <a:lnTo>
                      <a:pt x="2993" y="1208"/>
                    </a:lnTo>
                    <a:lnTo>
                      <a:pt x="2928" y="1044"/>
                    </a:lnTo>
                    <a:lnTo>
                      <a:pt x="2912" y="813"/>
                    </a:lnTo>
                    <a:lnTo>
                      <a:pt x="3042" y="634"/>
                    </a:lnTo>
                    <a:lnTo>
                      <a:pt x="3109" y="567"/>
                    </a:lnTo>
                    <a:lnTo>
                      <a:pt x="3117" y="559"/>
                    </a:lnTo>
                    <a:lnTo>
                      <a:pt x="3273" y="361"/>
                    </a:lnTo>
                    <a:lnTo>
                      <a:pt x="3265" y="247"/>
                    </a:lnTo>
                    <a:lnTo>
                      <a:pt x="3092" y="172"/>
                    </a:lnTo>
                    <a:lnTo>
                      <a:pt x="2803" y="122"/>
                    </a:lnTo>
                    <a:lnTo>
                      <a:pt x="247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2449511" y="311366"/>
                <a:ext cx="383870" cy="575714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6269" extrusionOk="0">
                    <a:moveTo>
                      <a:pt x="1284" y="1"/>
                    </a:moveTo>
                    <a:lnTo>
                      <a:pt x="1258" y="82"/>
                    </a:lnTo>
                    <a:lnTo>
                      <a:pt x="1012" y="370"/>
                    </a:lnTo>
                    <a:lnTo>
                      <a:pt x="840" y="502"/>
                    </a:lnTo>
                    <a:lnTo>
                      <a:pt x="716" y="494"/>
                    </a:lnTo>
                    <a:lnTo>
                      <a:pt x="487" y="757"/>
                    </a:lnTo>
                    <a:lnTo>
                      <a:pt x="552" y="872"/>
                    </a:lnTo>
                    <a:lnTo>
                      <a:pt x="617" y="1053"/>
                    </a:lnTo>
                    <a:lnTo>
                      <a:pt x="840" y="1061"/>
                    </a:lnTo>
                    <a:lnTo>
                      <a:pt x="972" y="1168"/>
                    </a:lnTo>
                    <a:lnTo>
                      <a:pt x="972" y="1365"/>
                    </a:lnTo>
                    <a:lnTo>
                      <a:pt x="708" y="1489"/>
                    </a:lnTo>
                    <a:lnTo>
                      <a:pt x="560" y="1432"/>
                    </a:lnTo>
                    <a:lnTo>
                      <a:pt x="445" y="1497"/>
                    </a:lnTo>
                    <a:lnTo>
                      <a:pt x="313" y="1432"/>
                    </a:lnTo>
                    <a:lnTo>
                      <a:pt x="206" y="1562"/>
                    </a:lnTo>
                    <a:lnTo>
                      <a:pt x="165" y="1817"/>
                    </a:lnTo>
                    <a:lnTo>
                      <a:pt x="1" y="1975"/>
                    </a:lnTo>
                    <a:lnTo>
                      <a:pt x="74" y="2180"/>
                    </a:lnTo>
                    <a:lnTo>
                      <a:pt x="297" y="2476"/>
                    </a:lnTo>
                    <a:lnTo>
                      <a:pt x="601" y="2739"/>
                    </a:lnTo>
                    <a:lnTo>
                      <a:pt x="601" y="2755"/>
                    </a:lnTo>
                    <a:lnTo>
                      <a:pt x="684" y="2765"/>
                    </a:lnTo>
                    <a:lnTo>
                      <a:pt x="749" y="2838"/>
                    </a:lnTo>
                    <a:lnTo>
                      <a:pt x="840" y="2780"/>
                    </a:lnTo>
                    <a:lnTo>
                      <a:pt x="1029" y="2796"/>
                    </a:lnTo>
                    <a:lnTo>
                      <a:pt x="1170" y="2970"/>
                    </a:lnTo>
                    <a:lnTo>
                      <a:pt x="1170" y="3191"/>
                    </a:lnTo>
                    <a:lnTo>
                      <a:pt x="1061" y="3347"/>
                    </a:lnTo>
                    <a:lnTo>
                      <a:pt x="988" y="3455"/>
                    </a:lnTo>
                    <a:lnTo>
                      <a:pt x="1136" y="3521"/>
                    </a:lnTo>
                    <a:lnTo>
                      <a:pt x="1308" y="3513"/>
                    </a:lnTo>
                    <a:lnTo>
                      <a:pt x="1357" y="3627"/>
                    </a:lnTo>
                    <a:lnTo>
                      <a:pt x="1440" y="3752"/>
                    </a:lnTo>
                    <a:lnTo>
                      <a:pt x="1596" y="3742"/>
                    </a:lnTo>
                    <a:lnTo>
                      <a:pt x="1596" y="3825"/>
                    </a:lnTo>
                    <a:lnTo>
                      <a:pt x="1448" y="4014"/>
                    </a:lnTo>
                    <a:lnTo>
                      <a:pt x="1399" y="4245"/>
                    </a:lnTo>
                    <a:lnTo>
                      <a:pt x="1235" y="4523"/>
                    </a:lnTo>
                    <a:lnTo>
                      <a:pt x="1250" y="4697"/>
                    </a:lnTo>
                    <a:lnTo>
                      <a:pt x="1185" y="4819"/>
                    </a:lnTo>
                    <a:lnTo>
                      <a:pt x="1170" y="4967"/>
                    </a:lnTo>
                    <a:lnTo>
                      <a:pt x="1209" y="5050"/>
                    </a:lnTo>
                    <a:lnTo>
                      <a:pt x="1170" y="5165"/>
                    </a:lnTo>
                    <a:lnTo>
                      <a:pt x="1185" y="5331"/>
                    </a:lnTo>
                    <a:lnTo>
                      <a:pt x="1341" y="5487"/>
                    </a:lnTo>
                    <a:lnTo>
                      <a:pt x="1515" y="5666"/>
                    </a:lnTo>
                    <a:lnTo>
                      <a:pt x="1523" y="5783"/>
                    </a:lnTo>
                    <a:lnTo>
                      <a:pt x="1645" y="5939"/>
                    </a:lnTo>
                    <a:lnTo>
                      <a:pt x="1967" y="6219"/>
                    </a:lnTo>
                    <a:lnTo>
                      <a:pt x="2097" y="6268"/>
                    </a:lnTo>
                    <a:lnTo>
                      <a:pt x="2206" y="6136"/>
                    </a:lnTo>
                    <a:lnTo>
                      <a:pt x="2320" y="6110"/>
                    </a:lnTo>
                    <a:lnTo>
                      <a:pt x="2336" y="6160"/>
                    </a:lnTo>
                    <a:lnTo>
                      <a:pt x="2534" y="6144"/>
                    </a:lnTo>
                    <a:lnTo>
                      <a:pt x="2640" y="6004"/>
                    </a:lnTo>
                    <a:lnTo>
                      <a:pt x="2666" y="5931"/>
                    </a:lnTo>
                    <a:lnTo>
                      <a:pt x="2838" y="5874"/>
                    </a:lnTo>
                    <a:lnTo>
                      <a:pt x="3183" y="5889"/>
                    </a:lnTo>
                    <a:lnTo>
                      <a:pt x="3274" y="5627"/>
                    </a:lnTo>
                    <a:lnTo>
                      <a:pt x="3448" y="5552"/>
                    </a:lnTo>
                    <a:lnTo>
                      <a:pt x="3694" y="5544"/>
                    </a:lnTo>
                    <a:lnTo>
                      <a:pt x="3759" y="5609"/>
                    </a:lnTo>
                    <a:lnTo>
                      <a:pt x="3907" y="5593"/>
                    </a:lnTo>
                    <a:lnTo>
                      <a:pt x="4180" y="5593"/>
                    </a:lnTo>
                    <a:lnTo>
                      <a:pt x="4170" y="5585"/>
                    </a:lnTo>
                    <a:lnTo>
                      <a:pt x="4056" y="5502"/>
                    </a:lnTo>
                    <a:lnTo>
                      <a:pt x="4006" y="5396"/>
                    </a:lnTo>
                    <a:lnTo>
                      <a:pt x="4006" y="5331"/>
                    </a:lnTo>
                    <a:lnTo>
                      <a:pt x="3842" y="5264"/>
                    </a:lnTo>
                    <a:lnTo>
                      <a:pt x="3825" y="5123"/>
                    </a:lnTo>
                    <a:lnTo>
                      <a:pt x="3686" y="4967"/>
                    </a:lnTo>
                    <a:lnTo>
                      <a:pt x="3603" y="4902"/>
                    </a:lnTo>
                    <a:lnTo>
                      <a:pt x="3603" y="4729"/>
                    </a:lnTo>
                    <a:lnTo>
                      <a:pt x="3538" y="4482"/>
                    </a:lnTo>
                    <a:lnTo>
                      <a:pt x="3505" y="4360"/>
                    </a:lnTo>
                    <a:lnTo>
                      <a:pt x="3448" y="4310"/>
                    </a:lnTo>
                    <a:lnTo>
                      <a:pt x="3341" y="4302"/>
                    </a:lnTo>
                    <a:lnTo>
                      <a:pt x="3242" y="4219"/>
                    </a:lnTo>
                    <a:lnTo>
                      <a:pt x="3232" y="4113"/>
                    </a:lnTo>
                    <a:lnTo>
                      <a:pt x="3134" y="3981"/>
                    </a:lnTo>
                    <a:lnTo>
                      <a:pt x="3110" y="3900"/>
                    </a:lnTo>
                    <a:lnTo>
                      <a:pt x="3011" y="3783"/>
                    </a:lnTo>
                    <a:lnTo>
                      <a:pt x="2863" y="3710"/>
                    </a:lnTo>
                    <a:lnTo>
                      <a:pt x="2847" y="3603"/>
                    </a:lnTo>
                    <a:lnTo>
                      <a:pt x="2986" y="3258"/>
                    </a:lnTo>
                    <a:lnTo>
                      <a:pt x="2995" y="3076"/>
                    </a:lnTo>
                    <a:lnTo>
                      <a:pt x="3102" y="2871"/>
                    </a:lnTo>
                    <a:lnTo>
                      <a:pt x="3307" y="2871"/>
                    </a:lnTo>
                    <a:lnTo>
                      <a:pt x="3455" y="2788"/>
                    </a:lnTo>
                    <a:lnTo>
                      <a:pt x="3570" y="2656"/>
                    </a:lnTo>
                    <a:lnTo>
                      <a:pt x="3570" y="2541"/>
                    </a:lnTo>
                    <a:lnTo>
                      <a:pt x="3611" y="2370"/>
                    </a:lnTo>
                    <a:lnTo>
                      <a:pt x="3611" y="2352"/>
                    </a:lnTo>
                    <a:lnTo>
                      <a:pt x="3562" y="2188"/>
                    </a:lnTo>
                    <a:lnTo>
                      <a:pt x="3562" y="1983"/>
                    </a:lnTo>
                    <a:lnTo>
                      <a:pt x="3505" y="1858"/>
                    </a:lnTo>
                    <a:lnTo>
                      <a:pt x="3193" y="1778"/>
                    </a:lnTo>
                    <a:lnTo>
                      <a:pt x="2928" y="1497"/>
                    </a:lnTo>
                    <a:lnTo>
                      <a:pt x="2772" y="1373"/>
                    </a:lnTo>
                    <a:lnTo>
                      <a:pt x="2674" y="1422"/>
                    </a:lnTo>
                    <a:lnTo>
                      <a:pt x="2510" y="1481"/>
                    </a:lnTo>
                    <a:lnTo>
                      <a:pt x="2393" y="1612"/>
                    </a:lnTo>
                    <a:lnTo>
                      <a:pt x="2354" y="1768"/>
                    </a:lnTo>
                    <a:lnTo>
                      <a:pt x="2328" y="1570"/>
                    </a:lnTo>
                    <a:lnTo>
                      <a:pt x="2362" y="1316"/>
                    </a:lnTo>
                    <a:lnTo>
                      <a:pt x="2419" y="1160"/>
                    </a:lnTo>
                    <a:lnTo>
                      <a:pt x="2336" y="889"/>
                    </a:lnTo>
                    <a:lnTo>
                      <a:pt x="2206" y="798"/>
                    </a:lnTo>
                    <a:lnTo>
                      <a:pt x="1884" y="593"/>
                    </a:lnTo>
                    <a:lnTo>
                      <a:pt x="1663" y="346"/>
                    </a:lnTo>
                    <a:lnTo>
                      <a:pt x="1645" y="214"/>
                    </a:lnTo>
                    <a:lnTo>
                      <a:pt x="1481" y="66"/>
                    </a:lnTo>
                    <a:lnTo>
                      <a:pt x="1333" y="33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1917883" y="12262"/>
                <a:ext cx="28744" cy="2644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88" extrusionOk="0">
                    <a:moveTo>
                      <a:pt x="156" y="1"/>
                    </a:moveTo>
                    <a:lnTo>
                      <a:pt x="0" y="9"/>
                    </a:lnTo>
                    <a:lnTo>
                      <a:pt x="65" y="149"/>
                    </a:lnTo>
                    <a:lnTo>
                      <a:pt x="180" y="165"/>
                    </a:lnTo>
                    <a:lnTo>
                      <a:pt x="279" y="287"/>
                    </a:lnTo>
                    <a:lnTo>
                      <a:pt x="312" y="157"/>
                    </a:lnTo>
                    <a:lnTo>
                      <a:pt x="15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1794641" y="-9595"/>
                <a:ext cx="25071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49" extrusionOk="0">
                    <a:moveTo>
                      <a:pt x="0" y="0"/>
                    </a:moveTo>
                    <a:lnTo>
                      <a:pt x="109" y="148"/>
                    </a:lnTo>
                    <a:lnTo>
                      <a:pt x="272" y="140"/>
                    </a:lnTo>
                    <a:lnTo>
                      <a:pt x="12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2222956" y="100606"/>
                <a:ext cx="52989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577" h="273" extrusionOk="0">
                    <a:moveTo>
                      <a:pt x="502" y="0"/>
                    </a:moveTo>
                    <a:lnTo>
                      <a:pt x="255" y="190"/>
                    </a:lnTo>
                    <a:lnTo>
                      <a:pt x="172" y="83"/>
                    </a:lnTo>
                    <a:lnTo>
                      <a:pt x="1" y="206"/>
                    </a:lnTo>
                    <a:cubicBezTo>
                      <a:pt x="8" y="206"/>
                      <a:pt x="91" y="273"/>
                      <a:pt x="91" y="273"/>
                    </a:cubicBezTo>
                    <a:lnTo>
                      <a:pt x="271" y="231"/>
                    </a:lnTo>
                    <a:lnTo>
                      <a:pt x="445" y="273"/>
                    </a:lnTo>
                    <a:lnTo>
                      <a:pt x="577" y="115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1552199" y="17588"/>
                <a:ext cx="1015328" cy="9093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9902" extrusionOk="0">
                    <a:moveTo>
                      <a:pt x="2863" y="0"/>
                    </a:moveTo>
                    <a:lnTo>
                      <a:pt x="2632" y="91"/>
                    </a:lnTo>
                    <a:lnTo>
                      <a:pt x="2403" y="361"/>
                    </a:lnTo>
                    <a:lnTo>
                      <a:pt x="2460" y="543"/>
                    </a:lnTo>
                    <a:lnTo>
                      <a:pt x="2533" y="608"/>
                    </a:lnTo>
                    <a:lnTo>
                      <a:pt x="2689" y="525"/>
                    </a:lnTo>
                    <a:lnTo>
                      <a:pt x="2837" y="543"/>
                    </a:lnTo>
                    <a:lnTo>
                      <a:pt x="2970" y="683"/>
                    </a:lnTo>
                    <a:lnTo>
                      <a:pt x="2946" y="782"/>
                    </a:lnTo>
                    <a:lnTo>
                      <a:pt x="2806" y="831"/>
                    </a:lnTo>
                    <a:lnTo>
                      <a:pt x="2632" y="748"/>
                    </a:lnTo>
                    <a:lnTo>
                      <a:pt x="2559" y="699"/>
                    </a:lnTo>
                    <a:lnTo>
                      <a:pt x="2526" y="740"/>
                    </a:lnTo>
                    <a:lnTo>
                      <a:pt x="2518" y="806"/>
                    </a:lnTo>
                    <a:lnTo>
                      <a:pt x="2328" y="912"/>
                    </a:lnTo>
                    <a:lnTo>
                      <a:pt x="1959" y="979"/>
                    </a:lnTo>
                    <a:lnTo>
                      <a:pt x="1596" y="1135"/>
                    </a:lnTo>
                    <a:lnTo>
                      <a:pt x="1481" y="1275"/>
                    </a:lnTo>
                    <a:lnTo>
                      <a:pt x="1481" y="1414"/>
                    </a:lnTo>
                    <a:lnTo>
                      <a:pt x="1580" y="1587"/>
                    </a:lnTo>
                    <a:lnTo>
                      <a:pt x="1580" y="1917"/>
                    </a:lnTo>
                    <a:lnTo>
                      <a:pt x="1614" y="2146"/>
                    </a:lnTo>
                    <a:lnTo>
                      <a:pt x="1687" y="2335"/>
                    </a:lnTo>
                    <a:lnTo>
                      <a:pt x="1564" y="2590"/>
                    </a:lnTo>
                    <a:lnTo>
                      <a:pt x="1276" y="2756"/>
                    </a:lnTo>
                    <a:lnTo>
                      <a:pt x="1136" y="2730"/>
                    </a:lnTo>
                    <a:lnTo>
                      <a:pt x="1136" y="2491"/>
                    </a:lnTo>
                    <a:lnTo>
                      <a:pt x="962" y="2302"/>
                    </a:lnTo>
                    <a:lnTo>
                      <a:pt x="923" y="2130"/>
                    </a:lnTo>
                    <a:lnTo>
                      <a:pt x="1071" y="1998"/>
                    </a:lnTo>
                    <a:lnTo>
                      <a:pt x="1086" y="1907"/>
                    </a:lnTo>
                    <a:lnTo>
                      <a:pt x="1398" y="1595"/>
                    </a:lnTo>
                    <a:lnTo>
                      <a:pt x="1398" y="1333"/>
                    </a:lnTo>
                    <a:lnTo>
                      <a:pt x="1300" y="1159"/>
                    </a:lnTo>
                    <a:lnTo>
                      <a:pt x="1308" y="1086"/>
                    </a:lnTo>
                    <a:lnTo>
                      <a:pt x="1308" y="979"/>
                    </a:lnTo>
                    <a:lnTo>
                      <a:pt x="1177" y="888"/>
                    </a:lnTo>
                    <a:lnTo>
                      <a:pt x="1110" y="748"/>
                    </a:lnTo>
                    <a:lnTo>
                      <a:pt x="1152" y="634"/>
                    </a:lnTo>
                    <a:lnTo>
                      <a:pt x="1341" y="551"/>
                    </a:lnTo>
                    <a:lnTo>
                      <a:pt x="1539" y="502"/>
                    </a:lnTo>
                    <a:lnTo>
                      <a:pt x="1712" y="304"/>
                    </a:lnTo>
                    <a:lnTo>
                      <a:pt x="1621" y="304"/>
                    </a:lnTo>
                    <a:lnTo>
                      <a:pt x="1580" y="328"/>
                    </a:lnTo>
                    <a:lnTo>
                      <a:pt x="1152" y="494"/>
                    </a:lnTo>
                    <a:lnTo>
                      <a:pt x="905" y="881"/>
                    </a:lnTo>
                    <a:lnTo>
                      <a:pt x="832" y="969"/>
                    </a:lnTo>
                    <a:lnTo>
                      <a:pt x="684" y="1011"/>
                    </a:lnTo>
                    <a:lnTo>
                      <a:pt x="552" y="1200"/>
                    </a:lnTo>
                    <a:lnTo>
                      <a:pt x="429" y="1315"/>
                    </a:lnTo>
                    <a:lnTo>
                      <a:pt x="165" y="1694"/>
                    </a:lnTo>
                    <a:lnTo>
                      <a:pt x="115" y="1858"/>
                    </a:lnTo>
                    <a:lnTo>
                      <a:pt x="165" y="1998"/>
                    </a:lnTo>
                    <a:lnTo>
                      <a:pt x="141" y="2278"/>
                    </a:lnTo>
                    <a:lnTo>
                      <a:pt x="17" y="2541"/>
                    </a:lnTo>
                    <a:lnTo>
                      <a:pt x="1" y="2631"/>
                    </a:lnTo>
                    <a:lnTo>
                      <a:pt x="1" y="2631"/>
                    </a:lnTo>
                    <a:lnTo>
                      <a:pt x="107" y="2616"/>
                    </a:lnTo>
                    <a:lnTo>
                      <a:pt x="248" y="2624"/>
                    </a:lnTo>
                    <a:lnTo>
                      <a:pt x="577" y="3224"/>
                    </a:lnTo>
                    <a:lnTo>
                      <a:pt x="725" y="3447"/>
                    </a:lnTo>
                    <a:lnTo>
                      <a:pt x="765" y="3603"/>
                    </a:lnTo>
                    <a:lnTo>
                      <a:pt x="684" y="3774"/>
                    </a:lnTo>
                    <a:lnTo>
                      <a:pt x="692" y="3891"/>
                    </a:lnTo>
                    <a:lnTo>
                      <a:pt x="634" y="3990"/>
                    </a:lnTo>
                    <a:lnTo>
                      <a:pt x="650" y="4112"/>
                    </a:lnTo>
                    <a:lnTo>
                      <a:pt x="840" y="4260"/>
                    </a:lnTo>
                    <a:lnTo>
                      <a:pt x="1071" y="4367"/>
                    </a:lnTo>
                    <a:lnTo>
                      <a:pt x="1219" y="4384"/>
                    </a:lnTo>
                    <a:lnTo>
                      <a:pt x="1390" y="4465"/>
                    </a:lnTo>
                    <a:lnTo>
                      <a:pt x="1523" y="4400"/>
                    </a:lnTo>
                    <a:lnTo>
                      <a:pt x="1736" y="4408"/>
                    </a:lnTo>
                    <a:lnTo>
                      <a:pt x="1933" y="4465"/>
                    </a:lnTo>
                    <a:lnTo>
                      <a:pt x="1998" y="4416"/>
                    </a:lnTo>
                    <a:lnTo>
                      <a:pt x="2237" y="4374"/>
                    </a:lnTo>
                    <a:lnTo>
                      <a:pt x="2502" y="4424"/>
                    </a:lnTo>
                    <a:lnTo>
                      <a:pt x="2650" y="4483"/>
                    </a:lnTo>
                    <a:lnTo>
                      <a:pt x="3274" y="5099"/>
                    </a:lnTo>
                    <a:lnTo>
                      <a:pt x="3497" y="5057"/>
                    </a:lnTo>
                    <a:lnTo>
                      <a:pt x="3562" y="5107"/>
                    </a:lnTo>
                    <a:lnTo>
                      <a:pt x="3627" y="5083"/>
                    </a:lnTo>
                    <a:lnTo>
                      <a:pt x="3793" y="5133"/>
                    </a:lnTo>
                    <a:lnTo>
                      <a:pt x="3899" y="5190"/>
                    </a:lnTo>
                    <a:lnTo>
                      <a:pt x="4055" y="5107"/>
                    </a:lnTo>
                    <a:lnTo>
                      <a:pt x="4219" y="5099"/>
                    </a:lnTo>
                    <a:lnTo>
                      <a:pt x="4450" y="5125"/>
                    </a:lnTo>
                    <a:lnTo>
                      <a:pt x="4492" y="5083"/>
                    </a:lnTo>
                    <a:lnTo>
                      <a:pt x="4632" y="5075"/>
                    </a:lnTo>
                    <a:lnTo>
                      <a:pt x="4772" y="5140"/>
                    </a:lnTo>
                    <a:lnTo>
                      <a:pt x="4821" y="5460"/>
                    </a:lnTo>
                    <a:lnTo>
                      <a:pt x="4754" y="5592"/>
                    </a:lnTo>
                    <a:lnTo>
                      <a:pt x="4754" y="5740"/>
                    </a:lnTo>
                    <a:lnTo>
                      <a:pt x="4697" y="5839"/>
                    </a:lnTo>
                    <a:lnTo>
                      <a:pt x="4499" y="5904"/>
                    </a:lnTo>
                    <a:lnTo>
                      <a:pt x="4409" y="6021"/>
                    </a:lnTo>
                    <a:lnTo>
                      <a:pt x="4458" y="6317"/>
                    </a:lnTo>
                    <a:lnTo>
                      <a:pt x="4476" y="6423"/>
                    </a:lnTo>
                    <a:lnTo>
                      <a:pt x="4409" y="6629"/>
                    </a:lnTo>
                    <a:lnTo>
                      <a:pt x="4417" y="6891"/>
                    </a:lnTo>
                    <a:lnTo>
                      <a:pt x="4507" y="7024"/>
                    </a:lnTo>
                    <a:lnTo>
                      <a:pt x="4515" y="7114"/>
                    </a:lnTo>
                    <a:lnTo>
                      <a:pt x="4689" y="7559"/>
                    </a:lnTo>
                    <a:lnTo>
                      <a:pt x="4426" y="8044"/>
                    </a:lnTo>
                    <a:lnTo>
                      <a:pt x="4450" y="8166"/>
                    </a:lnTo>
                    <a:lnTo>
                      <a:pt x="4541" y="8192"/>
                    </a:lnTo>
                    <a:lnTo>
                      <a:pt x="4614" y="8135"/>
                    </a:lnTo>
                    <a:lnTo>
                      <a:pt x="4655" y="8174"/>
                    </a:lnTo>
                    <a:lnTo>
                      <a:pt x="4689" y="8307"/>
                    </a:lnTo>
                    <a:lnTo>
                      <a:pt x="4772" y="8356"/>
                    </a:lnTo>
                    <a:lnTo>
                      <a:pt x="4861" y="8520"/>
                    </a:lnTo>
                    <a:lnTo>
                      <a:pt x="4811" y="8611"/>
                    </a:lnTo>
                    <a:lnTo>
                      <a:pt x="4910" y="8826"/>
                    </a:lnTo>
                    <a:lnTo>
                      <a:pt x="5076" y="9244"/>
                    </a:lnTo>
                    <a:lnTo>
                      <a:pt x="5084" y="9400"/>
                    </a:lnTo>
                    <a:lnTo>
                      <a:pt x="5076" y="9400"/>
                    </a:lnTo>
                    <a:lnTo>
                      <a:pt x="5396" y="9623"/>
                    </a:lnTo>
                    <a:lnTo>
                      <a:pt x="5725" y="9878"/>
                    </a:lnTo>
                    <a:lnTo>
                      <a:pt x="5915" y="9902"/>
                    </a:lnTo>
                    <a:lnTo>
                      <a:pt x="6252" y="9886"/>
                    </a:lnTo>
                    <a:lnTo>
                      <a:pt x="6450" y="9647"/>
                    </a:lnTo>
                    <a:lnTo>
                      <a:pt x="6736" y="9467"/>
                    </a:lnTo>
                    <a:lnTo>
                      <a:pt x="6868" y="9302"/>
                    </a:lnTo>
                    <a:lnTo>
                      <a:pt x="7297" y="9080"/>
                    </a:lnTo>
                    <a:lnTo>
                      <a:pt x="7370" y="8865"/>
                    </a:lnTo>
                    <a:lnTo>
                      <a:pt x="7445" y="8792"/>
                    </a:lnTo>
                    <a:lnTo>
                      <a:pt x="7510" y="8717"/>
                    </a:lnTo>
                    <a:lnTo>
                      <a:pt x="7897" y="8636"/>
                    </a:lnTo>
                    <a:lnTo>
                      <a:pt x="8086" y="8553"/>
                    </a:lnTo>
                    <a:lnTo>
                      <a:pt x="8078" y="8382"/>
                    </a:lnTo>
                    <a:lnTo>
                      <a:pt x="7814" y="8332"/>
                    </a:lnTo>
                    <a:lnTo>
                      <a:pt x="7551" y="8356"/>
                    </a:lnTo>
                    <a:lnTo>
                      <a:pt x="7172" y="8234"/>
                    </a:lnTo>
                    <a:lnTo>
                      <a:pt x="7222" y="7961"/>
                    </a:lnTo>
                    <a:lnTo>
                      <a:pt x="7172" y="7870"/>
                    </a:lnTo>
                    <a:lnTo>
                      <a:pt x="7131" y="7789"/>
                    </a:lnTo>
                    <a:lnTo>
                      <a:pt x="7362" y="7434"/>
                    </a:lnTo>
                    <a:lnTo>
                      <a:pt x="7305" y="7278"/>
                    </a:lnTo>
                    <a:lnTo>
                      <a:pt x="7123" y="7114"/>
                    </a:lnTo>
                    <a:lnTo>
                      <a:pt x="6951" y="7049"/>
                    </a:lnTo>
                    <a:lnTo>
                      <a:pt x="6845" y="6842"/>
                    </a:lnTo>
                    <a:lnTo>
                      <a:pt x="7081" y="6917"/>
                    </a:lnTo>
                    <a:lnTo>
                      <a:pt x="7346" y="6958"/>
                    </a:lnTo>
                    <a:lnTo>
                      <a:pt x="7601" y="7099"/>
                    </a:lnTo>
                    <a:lnTo>
                      <a:pt x="7889" y="7081"/>
                    </a:lnTo>
                    <a:lnTo>
                      <a:pt x="8258" y="7031"/>
                    </a:lnTo>
                    <a:lnTo>
                      <a:pt x="8349" y="7089"/>
                    </a:lnTo>
                    <a:lnTo>
                      <a:pt x="8603" y="7008"/>
                    </a:lnTo>
                    <a:lnTo>
                      <a:pt x="8876" y="6761"/>
                    </a:lnTo>
                    <a:lnTo>
                      <a:pt x="9105" y="6743"/>
                    </a:lnTo>
                    <a:lnTo>
                      <a:pt x="9245" y="6810"/>
                    </a:lnTo>
                    <a:lnTo>
                      <a:pt x="9616" y="6654"/>
                    </a:lnTo>
                    <a:lnTo>
                      <a:pt x="9886" y="6629"/>
                    </a:lnTo>
                    <a:lnTo>
                      <a:pt x="10315" y="6325"/>
                    </a:lnTo>
                    <a:lnTo>
                      <a:pt x="10388" y="6127"/>
                    </a:lnTo>
                    <a:lnTo>
                      <a:pt x="10372" y="5954"/>
                    </a:lnTo>
                    <a:lnTo>
                      <a:pt x="10372" y="5938"/>
                    </a:lnTo>
                    <a:lnTo>
                      <a:pt x="10068" y="5675"/>
                    </a:lnTo>
                    <a:lnTo>
                      <a:pt x="9845" y="5379"/>
                    </a:lnTo>
                    <a:lnTo>
                      <a:pt x="9772" y="5174"/>
                    </a:lnTo>
                    <a:lnTo>
                      <a:pt x="9936" y="5016"/>
                    </a:lnTo>
                    <a:lnTo>
                      <a:pt x="9977" y="4761"/>
                    </a:lnTo>
                    <a:lnTo>
                      <a:pt x="10084" y="4631"/>
                    </a:lnTo>
                    <a:lnTo>
                      <a:pt x="10216" y="4696"/>
                    </a:lnTo>
                    <a:lnTo>
                      <a:pt x="10331" y="4631"/>
                    </a:lnTo>
                    <a:lnTo>
                      <a:pt x="10479" y="4688"/>
                    </a:lnTo>
                    <a:lnTo>
                      <a:pt x="10743" y="4564"/>
                    </a:lnTo>
                    <a:lnTo>
                      <a:pt x="10743" y="4367"/>
                    </a:lnTo>
                    <a:lnTo>
                      <a:pt x="10611" y="4260"/>
                    </a:lnTo>
                    <a:lnTo>
                      <a:pt x="10388" y="4252"/>
                    </a:lnTo>
                    <a:lnTo>
                      <a:pt x="10323" y="4071"/>
                    </a:lnTo>
                    <a:lnTo>
                      <a:pt x="10258" y="3956"/>
                    </a:lnTo>
                    <a:lnTo>
                      <a:pt x="10487" y="3693"/>
                    </a:lnTo>
                    <a:lnTo>
                      <a:pt x="10611" y="3701"/>
                    </a:lnTo>
                    <a:lnTo>
                      <a:pt x="10783" y="3569"/>
                    </a:lnTo>
                    <a:lnTo>
                      <a:pt x="11029" y="3281"/>
                    </a:lnTo>
                    <a:lnTo>
                      <a:pt x="11055" y="3200"/>
                    </a:lnTo>
                    <a:lnTo>
                      <a:pt x="11014" y="3174"/>
                    </a:lnTo>
                    <a:lnTo>
                      <a:pt x="10694" y="3026"/>
                    </a:lnTo>
                    <a:lnTo>
                      <a:pt x="10577" y="3026"/>
                    </a:lnTo>
                    <a:lnTo>
                      <a:pt x="10471" y="3076"/>
                    </a:lnTo>
                    <a:lnTo>
                      <a:pt x="10307" y="3034"/>
                    </a:lnTo>
                    <a:lnTo>
                      <a:pt x="10208" y="3042"/>
                    </a:lnTo>
                    <a:lnTo>
                      <a:pt x="10076" y="3101"/>
                    </a:lnTo>
                    <a:lnTo>
                      <a:pt x="9813" y="3141"/>
                    </a:lnTo>
                    <a:lnTo>
                      <a:pt x="9616" y="3117"/>
                    </a:lnTo>
                    <a:lnTo>
                      <a:pt x="9517" y="3109"/>
                    </a:lnTo>
                    <a:lnTo>
                      <a:pt x="9689" y="3076"/>
                    </a:lnTo>
                    <a:lnTo>
                      <a:pt x="9788" y="3091"/>
                    </a:lnTo>
                    <a:lnTo>
                      <a:pt x="9904" y="3010"/>
                    </a:lnTo>
                    <a:lnTo>
                      <a:pt x="9977" y="2878"/>
                    </a:lnTo>
                    <a:lnTo>
                      <a:pt x="10151" y="2746"/>
                    </a:lnTo>
                    <a:lnTo>
                      <a:pt x="10183" y="2665"/>
                    </a:lnTo>
                    <a:lnTo>
                      <a:pt x="10068" y="2590"/>
                    </a:lnTo>
                    <a:lnTo>
                      <a:pt x="10084" y="2533"/>
                    </a:lnTo>
                    <a:lnTo>
                      <a:pt x="10035" y="2401"/>
                    </a:lnTo>
                    <a:lnTo>
                      <a:pt x="9813" y="2278"/>
                    </a:lnTo>
                    <a:lnTo>
                      <a:pt x="9533" y="2213"/>
                    </a:lnTo>
                    <a:lnTo>
                      <a:pt x="9450" y="2130"/>
                    </a:lnTo>
                    <a:lnTo>
                      <a:pt x="9352" y="2065"/>
                    </a:lnTo>
                    <a:lnTo>
                      <a:pt x="9188" y="2055"/>
                    </a:lnTo>
                    <a:lnTo>
                      <a:pt x="9138" y="1982"/>
                    </a:lnTo>
                    <a:lnTo>
                      <a:pt x="8967" y="1907"/>
                    </a:lnTo>
                    <a:lnTo>
                      <a:pt x="8876" y="1907"/>
                    </a:lnTo>
                    <a:lnTo>
                      <a:pt x="8884" y="2047"/>
                    </a:lnTo>
                    <a:lnTo>
                      <a:pt x="8777" y="1907"/>
                    </a:lnTo>
                    <a:lnTo>
                      <a:pt x="8710" y="1743"/>
                    </a:lnTo>
                    <a:lnTo>
                      <a:pt x="8546" y="1660"/>
                    </a:lnTo>
                    <a:lnTo>
                      <a:pt x="8497" y="1571"/>
                    </a:lnTo>
                    <a:lnTo>
                      <a:pt x="8588" y="1504"/>
                    </a:lnTo>
                    <a:lnTo>
                      <a:pt x="8957" y="1512"/>
                    </a:lnTo>
                    <a:lnTo>
                      <a:pt x="9089" y="1423"/>
                    </a:lnTo>
                    <a:lnTo>
                      <a:pt x="9328" y="1398"/>
                    </a:lnTo>
                    <a:lnTo>
                      <a:pt x="9352" y="1258"/>
                    </a:lnTo>
                    <a:lnTo>
                      <a:pt x="9138" y="1307"/>
                    </a:lnTo>
                    <a:lnTo>
                      <a:pt x="8769" y="1226"/>
                    </a:lnTo>
                    <a:lnTo>
                      <a:pt x="8497" y="1258"/>
                    </a:lnTo>
                    <a:lnTo>
                      <a:pt x="8315" y="1250"/>
                    </a:lnTo>
                    <a:lnTo>
                      <a:pt x="7954" y="1382"/>
                    </a:lnTo>
                    <a:lnTo>
                      <a:pt x="7832" y="1333"/>
                    </a:lnTo>
                    <a:lnTo>
                      <a:pt x="7684" y="1348"/>
                    </a:lnTo>
                    <a:lnTo>
                      <a:pt x="7370" y="1562"/>
                    </a:lnTo>
                    <a:lnTo>
                      <a:pt x="7222" y="1595"/>
                    </a:lnTo>
                    <a:lnTo>
                      <a:pt x="7032" y="1694"/>
                    </a:lnTo>
                    <a:lnTo>
                      <a:pt x="6959" y="1785"/>
                    </a:lnTo>
                    <a:lnTo>
                      <a:pt x="6720" y="1808"/>
                    </a:lnTo>
                    <a:lnTo>
                      <a:pt x="6637" y="1858"/>
                    </a:lnTo>
                    <a:lnTo>
                      <a:pt x="6515" y="1818"/>
                    </a:lnTo>
                    <a:lnTo>
                      <a:pt x="6154" y="1571"/>
                    </a:lnTo>
                    <a:lnTo>
                      <a:pt x="6079" y="1423"/>
                    </a:lnTo>
                    <a:lnTo>
                      <a:pt x="5972" y="1406"/>
                    </a:lnTo>
                    <a:lnTo>
                      <a:pt x="5569" y="1431"/>
                    </a:lnTo>
                    <a:lnTo>
                      <a:pt x="4788" y="1562"/>
                    </a:lnTo>
                    <a:lnTo>
                      <a:pt x="4401" y="1562"/>
                    </a:lnTo>
                    <a:lnTo>
                      <a:pt x="4253" y="1489"/>
                    </a:lnTo>
                    <a:lnTo>
                      <a:pt x="4196" y="1374"/>
                    </a:lnTo>
                    <a:lnTo>
                      <a:pt x="4196" y="1226"/>
                    </a:lnTo>
                    <a:lnTo>
                      <a:pt x="4286" y="1216"/>
                    </a:lnTo>
                    <a:lnTo>
                      <a:pt x="4269" y="1052"/>
                    </a:lnTo>
                    <a:lnTo>
                      <a:pt x="4105" y="831"/>
                    </a:lnTo>
                    <a:lnTo>
                      <a:pt x="3949" y="782"/>
                    </a:lnTo>
                    <a:lnTo>
                      <a:pt x="3554" y="813"/>
                    </a:lnTo>
                    <a:lnTo>
                      <a:pt x="3372" y="715"/>
                    </a:lnTo>
                    <a:lnTo>
                      <a:pt x="3242" y="707"/>
                    </a:lnTo>
                    <a:lnTo>
                      <a:pt x="3134" y="740"/>
                    </a:lnTo>
                    <a:lnTo>
                      <a:pt x="3003" y="525"/>
                    </a:lnTo>
                    <a:lnTo>
                      <a:pt x="3003" y="304"/>
                    </a:lnTo>
                    <a:lnTo>
                      <a:pt x="2936" y="24"/>
                    </a:lnTo>
                    <a:lnTo>
                      <a:pt x="286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1862599" y="6109"/>
                <a:ext cx="31775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90" extrusionOk="0">
                    <a:moveTo>
                      <a:pt x="50" y="1"/>
                    </a:moveTo>
                    <a:lnTo>
                      <a:pt x="0" y="92"/>
                    </a:lnTo>
                    <a:lnTo>
                      <a:pt x="83" y="248"/>
                    </a:lnTo>
                    <a:lnTo>
                      <a:pt x="265" y="289"/>
                    </a:lnTo>
                    <a:lnTo>
                      <a:pt x="346" y="198"/>
                    </a:lnTo>
                    <a:lnTo>
                      <a:pt x="208" y="182"/>
                    </a:lnTo>
                    <a:lnTo>
                      <a:pt x="5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1105701" y="874"/>
                <a:ext cx="913391" cy="1303873"/>
              </a:xfrm>
              <a:custGeom>
                <a:avLst/>
                <a:gdLst/>
                <a:ahLst/>
                <a:cxnLst/>
                <a:rect l="l" t="t" r="r" b="b"/>
                <a:pathLst>
                  <a:path w="9946" h="14198" extrusionOk="0">
                    <a:moveTo>
                      <a:pt x="6211" y="1"/>
                    </a:moveTo>
                    <a:lnTo>
                      <a:pt x="6170" y="76"/>
                    </a:lnTo>
                    <a:lnTo>
                      <a:pt x="6162" y="149"/>
                    </a:lnTo>
                    <a:lnTo>
                      <a:pt x="6039" y="164"/>
                    </a:lnTo>
                    <a:lnTo>
                      <a:pt x="5972" y="224"/>
                    </a:lnTo>
                    <a:lnTo>
                      <a:pt x="5834" y="198"/>
                    </a:lnTo>
                    <a:lnTo>
                      <a:pt x="5710" y="247"/>
                    </a:lnTo>
                    <a:lnTo>
                      <a:pt x="5645" y="330"/>
                    </a:lnTo>
                    <a:lnTo>
                      <a:pt x="5718" y="411"/>
                    </a:lnTo>
                    <a:lnTo>
                      <a:pt x="5668" y="486"/>
                    </a:lnTo>
                    <a:lnTo>
                      <a:pt x="5447" y="593"/>
                    </a:lnTo>
                    <a:lnTo>
                      <a:pt x="5167" y="766"/>
                    </a:lnTo>
                    <a:lnTo>
                      <a:pt x="4969" y="905"/>
                    </a:lnTo>
                    <a:lnTo>
                      <a:pt x="4748" y="954"/>
                    </a:lnTo>
                    <a:lnTo>
                      <a:pt x="4509" y="972"/>
                    </a:lnTo>
                    <a:lnTo>
                      <a:pt x="4237" y="938"/>
                    </a:lnTo>
                    <a:lnTo>
                      <a:pt x="4073" y="1029"/>
                    </a:lnTo>
                    <a:lnTo>
                      <a:pt x="4081" y="1136"/>
                    </a:lnTo>
                    <a:lnTo>
                      <a:pt x="4138" y="1268"/>
                    </a:lnTo>
                    <a:lnTo>
                      <a:pt x="4123" y="1398"/>
                    </a:lnTo>
                    <a:lnTo>
                      <a:pt x="3990" y="1507"/>
                    </a:lnTo>
                    <a:lnTo>
                      <a:pt x="3909" y="1473"/>
                    </a:lnTo>
                    <a:lnTo>
                      <a:pt x="3941" y="1341"/>
                    </a:lnTo>
                    <a:lnTo>
                      <a:pt x="3925" y="1299"/>
                    </a:lnTo>
                    <a:lnTo>
                      <a:pt x="4040" y="1260"/>
                    </a:lnTo>
                    <a:lnTo>
                      <a:pt x="3868" y="1242"/>
                    </a:lnTo>
                    <a:lnTo>
                      <a:pt x="3663" y="1151"/>
                    </a:lnTo>
                    <a:lnTo>
                      <a:pt x="3554" y="1161"/>
                    </a:lnTo>
                    <a:lnTo>
                      <a:pt x="3276" y="1325"/>
                    </a:lnTo>
                    <a:lnTo>
                      <a:pt x="3209" y="1440"/>
                    </a:lnTo>
                    <a:lnTo>
                      <a:pt x="3029" y="1655"/>
                    </a:lnTo>
                    <a:lnTo>
                      <a:pt x="2806" y="2073"/>
                    </a:lnTo>
                    <a:lnTo>
                      <a:pt x="2774" y="2188"/>
                    </a:lnTo>
                    <a:lnTo>
                      <a:pt x="2839" y="2164"/>
                    </a:lnTo>
                    <a:lnTo>
                      <a:pt x="2905" y="2221"/>
                    </a:lnTo>
                    <a:lnTo>
                      <a:pt x="2922" y="2361"/>
                    </a:lnTo>
                    <a:lnTo>
                      <a:pt x="2881" y="2509"/>
                    </a:lnTo>
                    <a:lnTo>
                      <a:pt x="2757" y="2575"/>
                    </a:lnTo>
                    <a:lnTo>
                      <a:pt x="2601" y="2583"/>
                    </a:lnTo>
                    <a:lnTo>
                      <a:pt x="2486" y="2650"/>
                    </a:lnTo>
                    <a:lnTo>
                      <a:pt x="2271" y="2855"/>
                    </a:lnTo>
                    <a:lnTo>
                      <a:pt x="2182" y="2904"/>
                    </a:lnTo>
                    <a:lnTo>
                      <a:pt x="2016" y="3143"/>
                    </a:lnTo>
                    <a:lnTo>
                      <a:pt x="1926" y="3159"/>
                    </a:lnTo>
                    <a:lnTo>
                      <a:pt x="1787" y="3159"/>
                    </a:lnTo>
                    <a:lnTo>
                      <a:pt x="1837" y="3315"/>
                    </a:lnTo>
                    <a:lnTo>
                      <a:pt x="1975" y="3481"/>
                    </a:lnTo>
                    <a:lnTo>
                      <a:pt x="1975" y="3686"/>
                    </a:lnTo>
                    <a:lnTo>
                      <a:pt x="1894" y="3858"/>
                    </a:lnTo>
                    <a:lnTo>
                      <a:pt x="1803" y="3858"/>
                    </a:lnTo>
                    <a:lnTo>
                      <a:pt x="1655" y="3727"/>
                    </a:lnTo>
                    <a:lnTo>
                      <a:pt x="1671" y="3668"/>
                    </a:lnTo>
                    <a:lnTo>
                      <a:pt x="1728" y="3579"/>
                    </a:lnTo>
                    <a:lnTo>
                      <a:pt x="1598" y="3520"/>
                    </a:lnTo>
                    <a:lnTo>
                      <a:pt x="1549" y="3364"/>
                    </a:lnTo>
                    <a:lnTo>
                      <a:pt x="1367" y="3208"/>
                    </a:lnTo>
                    <a:lnTo>
                      <a:pt x="1325" y="3348"/>
                    </a:lnTo>
                    <a:lnTo>
                      <a:pt x="1359" y="3455"/>
                    </a:lnTo>
                    <a:lnTo>
                      <a:pt x="1432" y="3660"/>
                    </a:lnTo>
                    <a:lnTo>
                      <a:pt x="1310" y="3875"/>
                    </a:lnTo>
                    <a:lnTo>
                      <a:pt x="1252" y="4081"/>
                    </a:lnTo>
                    <a:lnTo>
                      <a:pt x="1154" y="4154"/>
                    </a:lnTo>
                    <a:lnTo>
                      <a:pt x="1071" y="4162"/>
                    </a:lnTo>
                    <a:lnTo>
                      <a:pt x="964" y="4418"/>
                    </a:lnTo>
                    <a:lnTo>
                      <a:pt x="998" y="4442"/>
                    </a:lnTo>
                    <a:lnTo>
                      <a:pt x="1029" y="4639"/>
                    </a:lnTo>
                    <a:lnTo>
                      <a:pt x="1047" y="4829"/>
                    </a:lnTo>
                    <a:lnTo>
                      <a:pt x="1211" y="5026"/>
                    </a:lnTo>
                    <a:lnTo>
                      <a:pt x="1276" y="5018"/>
                    </a:lnTo>
                    <a:lnTo>
                      <a:pt x="1359" y="4977"/>
                    </a:lnTo>
                    <a:lnTo>
                      <a:pt x="1400" y="5050"/>
                    </a:lnTo>
                    <a:lnTo>
                      <a:pt x="1424" y="5239"/>
                    </a:lnTo>
                    <a:lnTo>
                      <a:pt x="1318" y="5346"/>
                    </a:lnTo>
                    <a:lnTo>
                      <a:pt x="1318" y="5421"/>
                    </a:lnTo>
                    <a:lnTo>
                      <a:pt x="1416" y="5528"/>
                    </a:lnTo>
                    <a:lnTo>
                      <a:pt x="1416" y="5759"/>
                    </a:lnTo>
                    <a:lnTo>
                      <a:pt x="1310" y="5840"/>
                    </a:lnTo>
                    <a:lnTo>
                      <a:pt x="1245" y="5964"/>
                    </a:lnTo>
                    <a:lnTo>
                      <a:pt x="1310" y="5988"/>
                    </a:lnTo>
                    <a:lnTo>
                      <a:pt x="1375" y="6136"/>
                    </a:lnTo>
                    <a:lnTo>
                      <a:pt x="1351" y="6416"/>
                    </a:lnTo>
                    <a:lnTo>
                      <a:pt x="1367" y="6803"/>
                    </a:lnTo>
                    <a:lnTo>
                      <a:pt x="1252" y="6943"/>
                    </a:lnTo>
                    <a:lnTo>
                      <a:pt x="1235" y="7058"/>
                    </a:lnTo>
                    <a:lnTo>
                      <a:pt x="1333" y="7198"/>
                    </a:lnTo>
                    <a:lnTo>
                      <a:pt x="1481" y="7133"/>
                    </a:lnTo>
                    <a:lnTo>
                      <a:pt x="1458" y="7221"/>
                    </a:lnTo>
                    <a:lnTo>
                      <a:pt x="1541" y="7346"/>
                    </a:lnTo>
                    <a:lnTo>
                      <a:pt x="1629" y="7338"/>
                    </a:lnTo>
                    <a:lnTo>
                      <a:pt x="1639" y="7411"/>
                    </a:lnTo>
                    <a:lnTo>
                      <a:pt x="1556" y="7517"/>
                    </a:lnTo>
                    <a:lnTo>
                      <a:pt x="1481" y="7707"/>
                    </a:lnTo>
                    <a:lnTo>
                      <a:pt x="1170" y="8011"/>
                    </a:lnTo>
                    <a:lnTo>
                      <a:pt x="1087" y="8193"/>
                    </a:lnTo>
                    <a:lnTo>
                      <a:pt x="858" y="8416"/>
                    </a:lnTo>
                    <a:lnTo>
                      <a:pt x="544" y="8481"/>
                    </a:lnTo>
                    <a:lnTo>
                      <a:pt x="307" y="8662"/>
                    </a:lnTo>
                    <a:lnTo>
                      <a:pt x="76" y="9008"/>
                    </a:lnTo>
                    <a:lnTo>
                      <a:pt x="42" y="9286"/>
                    </a:lnTo>
                    <a:lnTo>
                      <a:pt x="1" y="9434"/>
                    </a:lnTo>
                    <a:lnTo>
                      <a:pt x="248" y="9525"/>
                    </a:lnTo>
                    <a:lnTo>
                      <a:pt x="520" y="9714"/>
                    </a:lnTo>
                    <a:lnTo>
                      <a:pt x="889" y="9961"/>
                    </a:lnTo>
                    <a:lnTo>
                      <a:pt x="1037" y="9961"/>
                    </a:lnTo>
                    <a:lnTo>
                      <a:pt x="1227" y="10167"/>
                    </a:lnTo>
                    <a:lnTo>
                      <a:pt x="1203" y="10291"/>
                    </a:lnTo>
                    <a:lnTo>
                      <a:pt x="1235" y="10397"/>
                    </a:lnTo>
                    <a:lnTo>
                      <a:pt x="1491" y="10413"/>
                    </a:lnTo>
                    <a:lnTo>
                      <a:pt x="1777" y="10553"/>
                    </a:lnTo>
                    <a:lnTo>
                      <a:pt x="1876" y="10626"/>
                    </a:lnTo>
                    <a:lnTo>
                      <a:pt x="2141" y="10686"/>
                    </a:lnTo>
                    <a:lnTo>
                      <a:pt x="2247" y="10595"/>
                    </a:lnTo>
                    <a:lnTo>
                      <a:pt x="2232" y="10421"/>
                    </a:lnTo>
                    <a:lnTo>
                      <a:pt x="2354" y="10322"/>
                    </a:lnTo>
                    <a:lnTo>
                      <a:pt x="2411" y="10330"/>
                    </a:lnTo>
                    <a:lnTo>
                      <a:pt x="2658" y="10413"/>
                    </a:lnTo>
                    <a:lnTo>
                      <a:pt x="2790" y="10488"/>
                    </a:lnTo>
                    <a:lnTo>
                      <a:pt x="2832" y="10595"/>
                    </a:lnTo>
                    <a:lnTo>
                      <a:pt x="2938" y="10660"/>
                    </a:lnTo>
                    <a:lnTo>
                      <a:pt x="2962" y="10668"/>
                    </a:lnTo>
                    <a:lnTo>
                      <a:pt x="3021" y="10668"/>
                    </a:lnTo>
                    <a:lnTo>
                      <a:pt x="3110" y="10759"/>
                    </a:lnTo>
                    <a:lnTo>
                      <a:pt x="3416" y="10834"/>
                    </a:lnTo>
                    <a:lnTo>
                      <a:pt x="3596" y="10873"/>
                    </a:lnTo>
                    <a:lnTo>
                      <a:pt x="3645" y="10964"/>
                    </a:lnTo>
                    <a:lnTo>
                      <a:pt x="3842" y="11195"/>
                    </a:lnTo>
                    <a:lnTo>
                      <a:pt x="3860" y="11351"/>
                    </a:lnTo>
                    <a:lnTo>
                      <a:pt x="3998" y="11606"/>
                    </a:lnTo>
                    <a:lnTo>
                      <a:pt x="4107" y="11606"/>
                    </a:lnTo>
                    <a:lnTo>
                      <a:pt x="4502" y="11738"/>
                    </a:lnTo>
                    <a:lnTo>
                      <a:pt x="4665" y="11985"/>
                    </a:lnTo>
                    <a:lnTo>
                      <a:pt x="4658" y="12182"/>
                    </a:lnTo>
                    <a:lnTo>
                      <a:pt x="4723" y="12198"/>
                    </a:lnTo>
                    <a:lnTo>
                      <a:pt x="4855" y="12265"/>
                    </a:lnTo>
                    <a:lnTo>
                      <a:pt x="4928" y="12478"/>
                    </a:lnTo>
                    <a:lnTo>
                      <a:pt x="4871" y="12561"/>
                    </a:lnTo>
                    <a:lnTo>
                      <a:pt x="4920" y="12675"/>
                    </a:lnTo>
                    <a:lnTo>
                      <a:pt x="5076" y="12741"/>
                    </a:lnTo>
                    <a:lnTo>
                      <a:pt x="5250" y="12699"/>
                    </a:lnTo>
                    <a:lnTo>
                      <a:pt x="5398" y="12733"/>
                    </a:lnTo>
                    <a:lnTo>
                      <a:pt x="5595" y="12733"/>
                    </a:lnTo>
                    <a:lnTo>
                      <a:pt x="5676" y="12660"/>
                    </a:lnTo>
                    <a:lnTo>
                      <a:pt x="5941" y="12535"/>
                    </a:lnTo>
                    <a:lnTo>
                      <a:pt x="6170" y="12585"/>
                    </a:lnTo>
                    <a:lnTo>
                      <a:pt x="6367" y="12675"/>
                    </a:lnTo>
                    <a:lnTo>
                      <a:pt x="6655" y="12551"/>
                    </a:lnTo>
                    <a:lnTo>
                      <a:pt x="6803" y="12551"/>
                    </a:lnTo>
                    <a:lnTo>
                      <a:pt x="6870" y="12650"/>
                    </a:lnTo>
                    <a:lnTo>
                      <a:pt x="6959" y="12642"/>
                    </a:lnTo>
                    <a:lnTo>
                      <a:pt x="7149" y="12733"/>
                    </a:lnTo>
                    <a:lnTo>
                      <a:pt x="7232" y="12847"/>
                    </a:lnTo>
                    <a:lnTo>
                      <a:pt x="7395" y="12790"/>
                    </a:lnTo>
                    <a:lnTo>
                      <a:pt x="7403" y="12906"/>
                    </a:lnTo>
                    <a:lnTo>
                      <a:pt x="6870" y="13810"/>
                    </a:lnTo>
                    <a:lnTo>
                      <a:pt x="6894" y="13909"/>
                    </a:lnTo>
                    <a:lnTo>
                      <a:pt x="7084" y="13893"/>
                    </a:lnTo>
                    <a:lnTo>
                      <a:pt x="7289" y="13876"/>
                    </a:lnTo>
                    <a:lnTo>
                      <a:pt x="7421" y="14016"/>
                    </a:lnTo>
                    <a:lnTo>
                      <a:pt x="7463" y="14197"/>
                    </a:lnTo>
                    <a:lnTo>
                      <a:pt x="7593" y="13735"/>
                    </a:lnTo>
                    <a:lnTo>
                      <a:pt x="8063" y="12008"/>
                    </a:lnTo>
                    <a:lnTo>
                      <a:pt x="8071" y="11886"/>
                    </a:lnTo>
                    <a:lnTo>
                      <a:pt x="8078" y="11606"/>
                    </a:lnTo>
                    <a:lnTo>
                      <a:pt x="7873" y="11244"/>
                    </a:lnTo>
                    <a:lnTo>
                      <a:pt x="7569" y="11005"/>
                    </a:lnTo>
                    <a:lnTo>
                      <a:pt x="7421" y="10816"/>
                    </a:lnTo>
                    <a:lnTo>
                      <a:pt x="7395" y="10364"/>
                    </a:lnTo>
                    <a:lnTo>
                      <a:pt x="7956" y="10174"/>
                    </a:lnTo>
                    <a:lnTo>
                      <a:pt x="8153" y="10307"/>
                    </a:lnTo>
                    <a:lnTo>
                      <a:pt x="8193" y="10167"/>
                    </a:lnTo>
                    <a:lnTo>
                      <a:pt x="8094" y="10068"/>
                    </a:lnTo>
                    <a:lnTo>
                      <a:pt x="8185" y="9969"/>
                    </a:lnTo>
                    <a:lnTo>
                      <a:pt x="8071" y="9748"/>
                    </a:lnTo>
                    <a:lnTo>
                      <a:pt x="7749" y="9665"/>
                    </a:lnTo>
                    <a:lnTo>
                      <a:pt x="7676" y="9468"/>
                    </a:lnTo>
                    <a:lnTo>
                      <a:pt x="7725" y="9195"/>
                    </a:lnTo>
                    <a:lnTo>
                      <a:pt x="8663" y="9187"/>
                    </a:lnTo>
                    <a:lnTo>
                      <a:pt x="8769" y="9081"/>
                    </a:lnTo>
                    <a:lnTo>
                      <a:pt x="8925" y="9081"/>
                    </a:lnTo>
                    <a:lnTo>
                      <a:pt x="9016" y="9164"/>
                    </a:lnTo>
                    <a:lnTo>
                      <a:pt x="9123" y="9146"/>
                    </a:lnTo>
                    <a:lnTo>
                      <a:pt x="9288" y="8966"/>
                    </a:lnTo>
                    <a:lnTo>
                      <a:pt x="9510" y="8909"/>
                    </a:lnTo>
                    <a:lnTo>
                      <a:pt x="9559" y="9031"/>
                    </a:lnTo>
                    <a:lnTo>
                      <a:pt x="9699" y="9195"/>
                    </a:lnTo>
                    <a:lnTo>
                      <a:pt x="9733" y="9385"/>
                    </a:lnTo>
                    <a:lnTo>
                      <a:pt x="9723" y="9608"/>
                    </a:lnTo>
                    <a:lnTo>
                      <a:pt x="9938" y="9582"/>
                    </a:lnTo>
                    <a:lnTo>
                      <a:pt x="9946" y="9582"/>
                    </a:lnTo>
                    <a:lnTo>
                      <a:pt x="9938" y="9426"/>
                    </a:lnTo>
                    <a:lnTo>
                      <a:pt x="9772" y="9008"/>
                    </a:lnTo>
                    <a:lnTo>
                      <a:pt x="9673" y="8793"/>
                    </a:lnTo>
                    <a:lnTo>
                      <a:pt x="9723" y="8702"/>
                    </a:lnTo>
                    <a:lnTo>
                      <a:pt x="9634" y="8538"/>
                    </a:lnTo>
                    <a:lnTo>
                      <a:pt x="9551" y="8489"/>
                    </a:lnTo>
                    <a:lnTo>
                      <a:pt x="9517" y="8356"/>
                    </a:lnTo>
                    <a:lnTo>
                      <a:pt x="9476" y="8317"/>
                    </a:lnTo>
                    <a:lnTo>
                      <a:pt x="9403" y="8374"/>
                    </a:lnTo>
                    <a:lnTo>
                      <a:pt x="9312" y="8348"/>
                    </a:lnTo>
                    <a:lnTo>
                      <a:pt x="9288" y="8226"/>
                    </a:lnTo>
                    <a:lnTo>
                      <a:pt x="9551" y="7741"/>
                    </a:lnTo>
                    <a:lnTo>
                      <a:pt x="9377" y="7296"/>
                    </a:lnTo>
                    <a:lnTo>
                      <a:pt x="9369" y="7206"/>
                    </a:lnTo>
                    <a:lnTo>
                      <a:pt x="9279" y="7073"/>
                    </a:lnTo>
                    <a:lnTo>
                      <a:pt x="9271" y="6811"/>
                    </a:lnTo>
                    <a:lnTo>
                      <a:pt x="9338" y="6605"/>
                    </a:lnTo>
                    <a:lnTo>
                      <a:pt x="9320" y="6499"/>
                    </a:lnTo>
                    <a:lnTo>
                      <a:pt x="9271" y="6203"/>
                    </a:lnTo>
                    <a:lnTo>
                      <a:pt x="9361" y="6086"/>
                    </a:lnTo>
                    <a:lnTo>
                      <a:pt x="9559" y="6021"/>
                    </a:lnTo>
                    <a:lnTo>
                      <a:pt x="9616" y="5922"/>
                    </a:lnTo>
                    <a:lnTo>
                      <a:pt x="9616" y="5774"/>
                    </a:lnTo>
                    <a:lnTo>
                      <a:pt x="9683" y="5642"/>
                    </a:lnTo>
                    <a:lnTo>
                      <a:pt x="9634" y="5322"/>
                    </a:lnTo>
                    <a:lnTo>
                      <a:pt x="9494" y="5257"/>
                    </a:lnTo>
                    <a:lnTo>
                      <a:pt x="9354" y="5265"/>
                    </a:lnTo>
                    <a:lnTo>
                      <a:pt x="9312" y="5307"/>
                    </a:lnTo>
                    <a:lnTo>
                      <a:pt x="9081" y="5281"/>
                    </a:lnTo>
                    <a:lnTo>
                      <a:pt x="8917" y="5289"/>
                    </a:lnTo>
                    <a:lnTo>
                      <a:pt x="8761" y="5372"/>
                    </a:lnTo>
                    <a:lnTo>
                      <a:pt x="8655" y="5315"/>
                    </a:lnTo>
                    <a:lnTo>
                      <a:pt x="8489" y="5265"/>
                    </a:lnTo>
                    <a:lnTo>
                      <a:pt x="8424" y="5289"/>
                    </a:lnTo>
                    <a:lnTo>
                      <a:pt x="8359" y="5239"/>
                    </a:lnTo>
                    <a:lnTo>
                      <a:pt x="8136" y="5281"/>
                    </a:lnTo>
                    <a:lnTo>
                      <a:pt x="7512" y="4665"/>
                    </a:lnTo>
                    <a:lnTo>
                      <a:pt x="7364" y="4606"/>
                    </a:lnTo>
                    <a:lnTo>
                      <a:pt x="7099" y="4556"/>
                    </a:lnTo>
                    <a:lnTo>
                      <a:pt x="6860" y="4598"/>
                    </a:lnTo>
                    <a:lnTo>
                      <a:pt x="6795" y="4647"/>
                    </a:lnTo>
                    <a:lnTo>
                      <a:pt x="6598" y="4590"/>
                    </a:lnTo>
                    <a:lnTo>
                      <a:pt x="6385" y="4582"/>
                    </a:lnTo>
                    <a:lnTo>
                      <a:pt x="6252" y="4647"/>
                    </a:lnTo>
                    <a:lnTo>
                      <a:pt x="6081" y="4566"/>
                    </a:lnTo>
                    <a:lnTo>
                      <a:pt x="5933" y="4549"/>
                    </a:lnTo>
                    <a:lnTo>
                      <a:pt x="5702" y="4450"/>
                    </a:lnTo>
                    <a:lnTo>
                      <a:pt x="5512" y="4294"/>
                    </a:lnTo>
                    <a:lnTo>
                      <a:pt x="5496" y="4172"/>
                    </a:lnTo>
                    <a:lnTo>
                      <a:pt x="5554" y="4073"/>
                    </a:lnTo>
                    <a:lnTo>
                      <a:pt x="5546" y="3956"/>
                    </a:lnTo>
                    <a:lnTo>
                      <a:pt x="5627" y="3785"/>
                    </a:lnTo>
                    <a:lnTo>
                      <a:pt x="5587" y="3629"/>
                    </a:lnTo>
                    <a:lnTo>
                      <a:pt x="5439" y="3406"/>
                    </a:lnTo>
                    <a:lnTo>
                      <a:pt x="5110" y="2806"/>
                    </a:lnTo>
                    <a:lnTo>
                      <a:pt x="4969" y="2798"/>
                    </a:lnTo>
                    <a:lnTo>
                      <a:pt x="4863" y="2813"/>
                    </a:lnTo>
                    <a:lnTo>
                      <a:pt x="4863" y="2813"/>
                    </a:lnTo>
                    <a:lnTo>
                      <a:pt x="4879" y="2723"/>
                    </a:lnTo>
                    <a:lnTo>
                      <a:pt x="5003" y="2460"/>
                    </a:lnTo>
                    <a:lnTo>
                      <a:pt x="5027" y="2180"/>
                    </a:lnTo>
                    <a:lnTo>
                      <a:pt x="4977" y="2040"/>
                    </a:lnTo>
                    <a:lnTo>
                      <a:pt x="5027" y="1876"/>
                    </a:lnTo>
                    <a:lnTo>
                      <a:pt x="5291" y="1497"/>
                    </a:lnTo>
                    <a:lnTo>
                      <a:pt x="5414" y="1382"/>
                    </a:lnTo>
                    <a:lnTo>
                      <a:pt x="5546" y="1193"/>
                    </a:lnTo>
                    <a:lnTo>
                      <a:pt x="5694" y="1151"/>
                    </a:lnTo>
                    <a:lnTo>
                      <a:pt x="5767" y="1063"/>
                    </a:lnTo>
                    <a:lnTo>
                      <a:pt x="6014" y="676"/>
                    </a:lnTo>
                    <a:lnTo>
                      <a:pt x="6442" y="510"/>
                    </a:lnTo>
                    <a:lnTo>
                      <a:pt x="6483" y="486"/>
                    </a:lnTo>
                    <a:lnTo>
                      <a:pt x="6574" y="486"/>
                    </a:lnTo>
                    <a:lnTo>
                      <a:pt x="6598" y="461"/>
                    </a:lnTo>
                    <a:lnTo>
                      <a:pt x="6689" y="387"/>
                    </a:lnTo>
                    <a:lnTo>
                      <a:pt x="6730" y="289"/>
                    </a:lnTo>
                    <a:lnTo>
                      <a:pt x="6631" y="164"/>
                    </a:lnTo>
                    <a:lnTo>
                      <a:pt x="6335" y="8"/>
                    </a:lnTo>
                    <a:lnTo>
                      <a:pt x="621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999357" y="1195178"/>
                <a:ext cx="23418" cy="3774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11" extrusionOk="0">
                    <a:moveTo>
                      <a:pt x="239" y="0"/>
                    </a:moveTo>
                    <a:lnTo>
                      <a:pt x="91" y="130"/>
                    </a:lnTo>
                    <a:lnTo>
                      <a:pt x="0" y="278"/>
                    </a:lnTo>
                    <a:lnTo>
                      <a:pt x="8" y="346"/>
                    </a:lnTo>
                    <a:lnTo>
                      <a:pt x="57" y="411"/>
                    </a:lnTo>
                    <a:lnTo>
                      <a:pt x="156" y="377"/>
                    </a:lnTo>
                    <a:lnTo>
                      <a:pt x="221" y="255"/>
                    </a:lnTo>
                    <a:lnTo>
                      <a:pt x="205" y="156"/>
                    </a:lnTo>
                    <a:lnTo>
                      <a:pt x="255" y="4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946369" y="867238"/>
                <a:ext cx="451185" cy="496368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5405" extrusionOk="0">
                    <a:moveTo>
                      <a:pt x="1736" y="0"/>
                    </a:moveTo>
                    <a:lnTo>
                      <a:pt x="1696" y="198"/>
                    </a:lnTo>
                    <a:lnTo>
                      <a:pt x="1458" y="205"/>
                    </a:lnTo>
                    <a:lnTo>
                      <a:pt x="1063" y="486"/>
                    </a:lnTo>
                    <a:lnTo>
                      <a:pt x="858" y="494"/>
                    </a:lnTo>
                    <a:lnTo>
                      <a:pt x="642" y="600"/>
                    </a:lnTo>
                    <a:lnTo>
                      <a:pt x="749" y="798"/>
                    </a:lnTo>
                    <a:lnTo>
                      <a:pt x="759" y="914"/>
                    </a:lnTo>
                    <a:lnTo>
                      <a:pt x="832" y="1037"/>
                    </a:lnTo>
                    <a:lnTo>
                      <a:pt x="782" y="1260"/>
                    </a:lnTo>
                    <a:lnTo>
                      <a:pt x="471" y="1597"/>
                    </a:lnTo>
                    <a:lnTo>
                      <a:pt x="453" y="1745"/>
                    </a:lnTo>
                    <a:lnTo>
                      <a:pt x="520" y="1834"/>
                    </a:lnTo>
                    <a:lnTo>
                      <a:pt x="364" y="2065"/>
                    </a:lnTo>
                    <a:lnTo>
                      <a:pt x="190" y="2091"/>
                    </a:lnTo>
                    <a:lnTo>
                      <a:pt x="42" y="2288"/>
                    </a:lnTo>
                    <a:lnTo>
                      <a:pt x="100" y="2418"/>
                    </a:lnTo>
                    <a:lnTo>
                      <a:pt x="167" y="2592"/>
                    </a:lnTo>
                    <a:lnTo>
                      <a:pt x="149" y="2722"/>
                    </a:lnTo>
                    <a:lnTo>
                      <a:pt x="175" y="2969"/>
                    </a:lnTo>
                    <a:lnTo>
                      <a:pt x="92" y="3127"/>
                    </a:lnTo>
                    <a:lnTo>
                      <a:pt x="1" y="3200"/>
                    </a:lnTo>
                    <a:lnTo>
                      <a:pt x="100" y="3324"/>
                    </a:lnTo>
                    <a:lnTo>
                      <a:pt x="281" y="3397"/>
                    </a:lnTo>
                    <a:lnTo>
                      <a:pt x="445" y="3571"/>
                    </a:lnTo>
                    <a:lnTo>
                      <a:pt x="585" y="3660"/>
                    </a:lnTo>
                    <a:lnTo>
                      <a:pt x="650" y="3611"/>
                    </a:lnTo>
                    <a:lnTo>
                      <a:pt x="717" y="3413"/>
                    </a:lnTo>
                    <a:lnTo>
                      <a:pt x="775" y="3314"/>
                    </a:lnTo>
                    <a:lnTo>
                      <a:pt x="897" y="3192"/>
                    </a:lnTo>
                    <a:lnTo>
                      <a:pt x="897" y="3340"/>
                    </a:lnTo>
                    <a:lnTo>
                      <a:pt x="915" y="3463"/>
                    </a:lnTo>
                    <a:lnTo>
                      <a:pt x="946" y="3389"/>
                    </a:lnTo>
                    <a:lnTo>
                      <a:pt x="938" y="3257"/>
                    </a:lnTo>
                    <a:lnTo>
                      <a:pt x="988" y="3265"/>
                    </a:lnTo>
                    <a:lnTo>
                      <a:pt x="1045" y="3480"/>
                    </a:lnTo>
                    <a:lnTo>
                      <a:pt x="1006" y="3709"/>
                    </a:lnTo>
                    <a:lnTo>
                      <a:pt x="1021" y="3842"/>
                    </a:lnTo>
                    <a:lnTo>
                      <a:pt x="938" y="4047"/>
                    </a:lnTo>
                    <a:lnTo>
                      <a:pt x="725" y="4228"/>
                    </a:lnTo>
                    <a:lnTo>
                      <a:pt x="798" y="4270"/>
                    </a:lnTo>
                    <a:lnTo>
                      <a:pt x="873" y="4499"/>
                    </a:lnTo>
                    <a:lnTo>
                      <a:pt x="700" y="4590"/>
                    </a:lnTo>
                    <a:lnTo>
                      <a:pt x="561" y="4738"/>
                    </a:lnTo>
                    <a:lnTo>
                      <a:pt x="585" y="4904"/>
                    </a:lnTo>
                    <a:lnTo>
                      <a:pt x="749" y="4911"/>
                    </a:lnTo>
                    <a:lnTo>
                      <a:pt x="938" y="4821"/>
                    </a:lnTo>
                    <a:lnTo>
                      <a:pt x="1013" y="4953"/>
                    </a:lnTo>
                    <a:lnTo>
                      <a:pt x="1268" y="5002"/>
                    </a:lnTo>
                    <a:lnTo>
                      <a:pt x="1416" y="5067"/>
                    </a:lnTo>
                    <a:lnTo>
                      <a:pt x="1655" y="5405"/>
                    </a:lnTo>
                    <a:lnTo>
                      <a:pt x="1762" y="5405"/>
                    </a:lnTo>
                    <a:lnTo>
                      <a:pt x="1918" y="5239"/>
                    </a:lnTo>
                    <a:lnTo>
                      <a:pt x="2559" y="3907"/>
                    </a:lnTo>
                    <a:lnTo>
                      <a:pt x="2683" y="3800"/>
                    </a:lnTo>
                    <a:lnTo>
                      <a:pt x="3530" y="3522"/>
                    </a:lnTo>
                    <a:lnTo>
                      <a:pt x="3884" y="3265"/>
                    </a:lnTo>
                    <a:lnTo>
                      <a:pt x="4460" y="2740"/>
                    </a:lnTo>
                    <a:lnTo>
                      <a:pt x="4689" y="2197"/>
                    </a:lnTo>
                    <a:lnTo>
                      <a:pt x="4837" y="2189"/>
                    </a:lnTo>
                    <a:lnTo>
                      <a:pt x="4871" y="2114"/>
                    </a:lnTo>
                    <a:lnTo>
                      <a:pt x="4912" y="1925"/>
                    </a:lnTo>
                    <a:lnTo>
                      <a:pt x="4894" y="1769"/>
                    </a:lnTo>
                    <a:lnTo>
                      <a:pt x="4723" y="1449"/>
                    </a:lnTo>
                    <a:lnTo>
                      <a:pt x="4730" y="1358"/>
                    </a:lnTo>
                    <a:lnTo>
                      <a:pt x="4689" y="1234"/>
                    </a:lnTo>
                    <a:lnTo>
                      <a:pt x="4697" y="1234"/>
                    </a:lnTo>
                    <a:lnTo>
                      <a:pt x="4673" y="1226"/>
                    </a:lnTo>
                    <a:lnTo>
                      <a:pt x="4567" y="1161"/>
                    </a:lnTo>
                    <a:lnTo>
                      <a:pt x="4525" y="1054"/>
                    </a:lnTo>
                    <a:lnTo>
                      <a:pt x="4393" y="979"/>
                    </a:lnTo>
                    <a:lnTo>
                      <a:pt x="4146" y="896"/>
                    </a:lnTo>
                    <a:lnTo>
                      <a:pt x="4089" y="888"/>
                    </a:lnTo>
                    <a:lnTo>
                      <a:pt x="3967" y="987"/>
                    </a:lnTo>
                    <a:lnTo>
                      <a:pt x="3982" y="1161"/>
                    </a:lnTo>
                    <a:lnTo>
                      <a:pt x="3876" y="1252"/>
                    </a:lnTo>
                    <a:lnTo>
                      <a:pt x="3611" y="1192"/>
                    </a:lnTo>
                    <a:lnTo>
                      <a:pt x="3512" y="1119"/>
                    </a:lnTo>
                    <a:lnTo>
                      <a:pt x="3226" y="979"/>
                    </a:lnTo>
                    <a:lnTo>
                      <a:pt x="2970" y="963"/>
                    </a:lnTo>
                    <a:lnTo>
                      <a:pt x="2938" y="857"/>
                    </a:lnTo>
                    <a:lnTo>
                      <a:pt x="2962" y="733"/>
                    </a:lnTo>
                    <a:lnTo>
                      <a:pt x="2772" y="527"/>
                    </a:lnTo>
                    <a:lnTo>
                      <a:pt x="2624" y="527"/>
                    </a:lnTo>
                    <a:lnTo>
                      <a:pt x="2255" y="280"/>
                    </a:lnTo>
                    <a:lnTo>
                      <a:pt x="1983" y="91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923043" y="980470"/>
                <a:ext cx="983461" cy="1448146"/>
              </a:xfrm>
              <a:custGeom>
                <a:avLst/>
                <a:gdLst/>
                <a:ahLst/>
                <a:cxnLst/>
                <a:rect l="l" t="t" r="r" b="b"/>
                <a:pathLst>
                  <a:path w="10709" h="15769" extrusionOk="0">
                    <a:moveTo>
                      <a:pt x="4943" y="1"/>
                    </a:moveTo>
                    <a:lnTo>
                      <a:pt x="4984" y="125"/>
                    </a:lnTo>
                    <a:lnTo>
                      <a:pt x="4977" y="216"/>
                    </a:lnTo>
                    <a:lnTo>
                      <a:pt x="5148" y="536"/>
                    </a:lnTo>
                    <a:lnTo>
                      <a:pt x="5166" y="692"/>
                    </a:lnTo>
                    <a:lnTo>
                      <a:pt x="5125" y="881"/>
                    </a:lnTo>
                    <a:lnTo>
                      <a:pt x="5091" y="956"/>
                    </a:lnTo>
                    <a:lnTo>
                      <a:pt x="4943" y="964"/>
                    </a:lnTo>
                    <a:lnTo>
                      <a:pt x="4714" y="1507"/>
                    </a:lnTo>
                    <a:lnTo>
                      <a:pt x="4138" y="2032"/>
                    </a:lnTo>
                    <a:lnTo>
                      <a:pt x="3784" y="2289"/>
                    </a:lnTo>
                    <a:lnTo>
                      <a:pt x="2937" y="2567"/>
                    </a:lnTo>
                    <a:lnTo>
                      <a:pt x="2813" y="2674"/>
                    </a:lnTo>
                    <a:lnTo>
                      <a:pt x="2172" y="4006"/>
                    </a:lnTo>
                    <a:lnTo>
                      <a:pt x="2016" y="4172"/>
                    </a:lnTo>
                    <a:lnTo>
                      <a:pt x="1909" y="4172"/>
                    </a:lnTo>
                    <a:lnTo>
                      <a:pt x="1670" y="3834"/>
                    </a:lnTo>
                    <a:lnTo>
                      <a:pt x="1522" y="3769"/>
                    </a:lnTo>
                    <a:lnTo>
                      <a:pt x="1267" y="3720"/>
                    </a:lnTo>
                    <a:lnTo>
                      <a:pt x="1192" y="3588"/>
                    </a:lnTo>
                    <a:lnTo>
                      <a:pt x="1003" y="3678"/>
                    </a:lnTo>
                    <a:lnTo>
                      <a:pt x="839" y="3671"/>
                    </a:lnTo>
                    <a:lnTo>
                      <a:pt x="815" y="3505"/>
                    </a:lnTo>
                    <a:lnTo>
                      <a:pt x="954" y="3357"/>
                    </a:lnTo>
                    <a:lnTo>
                      <a:pt x="1127" y="3266"/>
                    </a:lnTo>
                    <a:lnTo>
                      <a:pt x="1052" y="3037"/>
                    </a:lnTo>
                    <a:lnTo>
                      <a:pt x="979" y="2995"/>
                    </a:lnTo>
                    <a:lnTo>
                      <a:pt x="971" y="3003"/>
                    </a:lnTo>
                    <a:lnTo>
                      <a:pt x="559" y="3185"/>
                    </a:lnTo>
                    <a:lnTo>
                      <a:pt x="411" y="3325"/>
                    </a:lnTo>
                    <a:lnTo>
                      <a:pt x="125" y="3603"/>
                    </a:lnTo>
                    <a:lnTo>
                      <a:pt x="65" y="3809"/>
                    </a:lnTo>
                    <a:lnTo>
                      <a:pt x="0" y="3975"/>
                    </a:lnTo>
                    <a:lnTo>
                      <a:pt x="16" y="4048"/>
                    </a:lnTo>
                    <a:lnTo>
                      <a:pt x="148" y="4154"/>
                    </a:lnTo>
                    <a:lnTo>
                      <a:pt x="164" y="4279"/>
                    </a:lnTo>
                    <a:lnTo>
                      <a:pt x="65" y="4352"/>
                    </a:lnTo>
                    <a:lnTo>
                      <a:pt x="65" y="4434"/>
                    </a:lnTo>
                    <a:lnTo>
                      <a:pt x="231" y="4582"/>
                    </a:lnTo>
                    <a:lnTo>
                      <a:pt x="354" y="4813"/>
                    </a:lnTo>
                    <a:lnTo>
                      <a:pt x="338" y="4977"/>
                    </a:lnTo>
                    <a:lnTo>
                      <a:pt x="213" y="4985"/>
                    </a:lnTo>
                    <a:lnTo>
                      <a:pt x="83" y="5042"/>
                    </a:lnTo>
                    <a:lnTo>
                      <a:pt x="34" y="5167"/>
                    </a:lnTo>
                    <a:lnTo>
                      <a:pt x="164" y="5299"/>
                    </a:lnTo>
                    <a:lnTo>
                      <a:pt x="338" y="5364"/>
                    </a:lnTo>
                    <a:lnTo>
                      <a:pt x="584" y="5569"/>
                    </a:lnTo>
                    <a:lnTo>
                      <a:pt x="806" y="5603"/>
                    </a:lnTo>
                    <a:lnTo>
                      <a:pt x="1151" y="5832"/>
                    </a:lnTo>
                    <a:lnTo>
                      <a:pt x="1317" y="5873"/>
                    </a:lnTo>
                    <a:lnTo>
                      <a:pt x="1358" y="6006"/>
                    </a:lnTo>
                    <a:lnTo>
                      <a:pt x="1538" y="6268"/>
                    </a:lnTo>
                    <a:lnTo>
                      <a:pt x="1564" y="6499"/>
                    </a:lnTo>
                    <a:lnTo>
                      <a:pt x="1662" y="6663"/>
                    </a:lnTo>
                    <a:lnTo>
                      <a:pt x="2000" y="6837"/>
                    </a:lnTo>
                    <a:lnTo>
                      <a:pt x="2148" y="7084"/>
                    </a:lnTo>
                    <a:lnTo>
                      <a:pt x="2197" y="7322"/>
                    </a:lnTo>
                    <a:lnTo>
                      <a:pt x="2286" y="7486"/>
                    </a:lnTo>
                    <a:lnTo>
                      <a:pt x="2320" y="7749"/>
                    </a:lnTo>
                    <a:lnTo>
                      <a:pt x="2434" y="7938"/>
                    </a:lnTo>
                    <a:lnTo>
                      <a:pt x="2566" y="8013"/>
                    </a:lnTo>
                    <a:lnTo>
                      <a:pt x="2714" y="8284"/>
                    </a:lnTo>
                    <a:lnTo>
                      <a:pt x="2740" y="8481"/>
                    </a:lnTo>
                    <a:lnTo>
                      <a:pt x="2691" y="8546"/>
                    </a:lnTo>
                    <a:lnTo>
                      <a:pt x="2821" y="8834"/>
                    </a:lnTo>
                    <a:lnTo>
                      <a:pt x="3085" y="9164"/>
                    </a:lnTo>
                    <a:lnTo>
                      <a:pt x="3192" y="9336"/>
                    </a:lnTo>
                    <a:lnTo>
                      <a:pt x="3151" y="9468"/>
                    </a:lnTo>
                    <a:lnTo>
                      <a:pt x="3174" y="9583"/>
                    </a:lnTo>
                    <a:lnTo>
                      <a:pt x="3283" y="9616"/>
                    </a:lnTo>
                    <a:lnTo>
                      <a:pt x="3561" y="9871"/>
                    </a:lnTo>
                    <a:lnTo>
                      <a:pt x="3636" y="10019"/>
                    </a:lnTo>
                    <a:lnTo>
                      <a:pt x="3668" y="10250"/>
                    </a:lnTo>
                    <a:lnTo>
                      <a:pt x="3743" y="10356"/>
                    </a:lnTo>
                    <a:lnTo>
                      <a:pt x="3956" y="10431"/>
                    </a:lnTo>
                    <a:lnTo>
                      <a:pt x="3997" y="10629"/>
                    </a:lnTo>
                    <a:lnTo>
                      <a:pt x="4236" y="11006"/>
                    </a:lnTo>
                    <a:lnTo>
                      <a:pt x="4301" y="11203"/>
                    </a:lnTo>
                    <a:lnTo>
                      <a:pt x="4574" y="11590"/>
                    </a:lnTo>
                    <a:lnTo>
                      <a:pt x="4582" y="11746"/>
                    </a:lnTo>
                    <a:lnTo>
                      <a:pt x="4507" y="11772"/>
                    </a:lnTo>
                    <a:lnTo>
                      <a:pt x="4434" y="11722"/>
                    </a:lnTo>
                    <a:lnTo>
                      <a:pt x="4426" y="11803"/>
                    </a:lnTo>
                    <a:lnTo>
                      <a:pt x="4457" y="11943"/>
                    </a:lnTo>
                    <a:lnTo>
                      <a:pt x="4457" y="12068"/>
                    </a:lnTo>
                    <a:lnTo>
                      <a:pt x="4548" y="12050"/>
                    </a:lnTo>
                    <a:lnTo>
                      <a:pt x="4655" y="12125"/>
                    </a:lnTo>
                    <a:lnTo>
                      <a:pt x="4680" y="12232"/>
                    </a:lnTo>
                    <a:lnTo>
                      <a:pt x="4647" y="12315"/>
                    </a:lnTo>
                    <a:lnTo>
                      <a:pt x="4919" y="12504"/>
                    </a:lnTo>
                    <a:lnTo>
                      <a:pt x="5182" y="12634"/>
                    </a:lnTo>
                    <a:lnTo>
                      <a:pt x="5198" y="12751"/>
                    </a:lnTo>
                    <a:lnTo>
                      <a:pt x="5322" y="12907"/>
                    </a:lnTo>
                    <a:lnTo>
                      <a:pt x="5478" y="12923"/>
                    </a:lnTo>
                    <a:lnTo>
                      <a:pt x="5535" y="12998"/>
                    </a:lnTo>
                    <a:lnTo>
                      <a:pt x="5602" y="13136"/>
                    </a:lnTo>
                    <a:lnTo>
                      <a:pt x="5701" y="13203"/>
                    </a:lnTo>
                    <a:lnTo>
                      <a:pt x="5956" y="13195"/>
                    </a:lnTo>
                    <a:lnTo>
                      <a:pt x="6037" y="13096"/>
                    </a:lnTo>
                    <a:lnTo>
                      <a:pt x="5979" y="13244"/>
                    </a:lnTo>
                    <a:lnTo>
                      <a:pt x="6127" y="13400"/>
                    </a:lnTo>
                    <a:lnTo>
                      <a:pt x="6392" y="13540"/>
                    </a:lnTo>
                    <a:lnTo>
                      <a:pt x="6514" y="13655"/>
                    </a:lnTo>
                    <a:lnTo>
                      <a:pt x="6530" y="13777"/>
                    </a:lnTo>
                    <a:lnTo>
                      <a:pt x="6662" y="13860"/>
                    </a:lnTo>
                    <a:lnTo>
                      <a:pt x="6860" y="13935"/>
                    </a:lnTo>
                    <a:lnTo>
                      <a:pt x="6935" y="13902"/>
                    </a:lnTo>
                    <a:lnTo>
                      <a:pt x="7073" y="13943"/>
                    </a:lnTo>
                    <a:lnTo>
                      <a:pt x="7395" y="14140"/>
                    </a:lnTo>
                    <a:lnTo>
                      <a:pt x="7608" y="14221"/>
                    </a:lnTo>
                    <a:lnTo>
                      <a:pt x="7764" y="14231"/>
                    </a:lnTo>
                    <a:lnTo>
                      <a:pt x="7839" y="14271"/>
                    </a:lnTo>
                    <a:lnTo>
                      <a:pt x="7888" y="14379"/>
                    </a:lnTo>
                    <a:lnTo>
                      <a:pt x="8109" y="14543"/>
                    </a:lnTo>
                    <a:lnTo>
                      <a:pt x="8241" y="14626"/>
                    </a:lnTo>
                    <a:lnTo>
                      <a:pt x="8415" y="14790"/>
                    </a:lnTo>
                    <a:lnTo>
                      <a:pt x="8530" y="14839"/>
                    </a:lnTo>
                    <a:lnTo>
                      <a:pt x="8579" y="14938"/>
                    </a:lnTo>
                    <a:lnTo>
                      <a:pt x="8571" y="15029"/>
                    </a:lnTo>
                    <a:lnTo>
                      <a:pt x="8571" y="15143"/>
                    </a:lnTo>
                    <a:lnTo>
                      <a:pt x="8761" y="15185"/>
                    </a:lnTo>
                    <a:lnTo>
                      <a:pt x="8948" y="15258"/>
                    </a:lnTo>
                    <a:lnTo>
                      <a:pt x="9179" y="15497"/>
                    </a:lnTo>
                    <a:lnTo>
                      <a:pt x="9392" y="15694"/>
                    </a:lnTo>
                    <a:lnTo>
                      <a:pt x="9532" y="15735"/>
                    </a:lnTo>
                    <a:lnTo>
                      <a:pt x="9566" y="15769"/>
                    </a:lnTo>
                    <a:lnTo>
                      <a:pt x="9771" y="15670"/>
                    </a:lnTo>
                    <a:lnTo>
                      <a:pt x="9953" y="15546"/>
                    </a:lnTo>
                    <a:lnTo>
                      <a:pt x="10060" y="15572"/>
                    </a:lnTo>
                    <a:lnTo>
                      <a:pt x="10215" y="15473"/>
                    </a:lnTo>
                    <a:lnTo>
                      <a:pt x="10281" y="15333"/>
                    </a:lnTo>
                    <a:lnTo>
                      <a:pt x="10125" y="15193"/>
                    </a:lnTo>
                    <a:lnTo>
                      <a:pt x="10182" y="15045"/>
                    </a:lnTo>
                    <a:lnTo>
                      <a:pt x="10265" y="14904"/>
                    </a:lnTo>
                    <a:lnTo>
                      <a:pt x="10379" y="14938"/>
                    </a:lnTo>
                    <a:lnTo>
                      <a:pt x="10379" y="14938"/>
                    </a:lnTo>
                    <a:lnTo>
                      <a:pt x="10364" y="14831"/>
                    </a:lnTo>
                    <a:lnTo>
                      <a:pt x="10257" y="14814"/>
                    </a:lnTo>
                    <a:lnTo>
                      <a:pt x="10192" y="14733"/>
                    </a:lnTo>
                    <a:lnTo>
                      <a:pt x="10314" y="14468"/>
                    </a:lnTo>
                    <a:lnTo>
                      <a:pt x="10496" y="14346"/>
                    </a:lnTo>
                    <a:lnTo>
                      <a:pt x="10668" y="14123"/>
                    </a:lnTo>
                    <a:lnTo>
                      <a:pt x="10685" y="13925"/>
                    </a:lnTo>
                    <a:lnTo>
                      <a:pt x="10446" y="13375"/>
                    </a:lnTo>
                    <a:lnTo>
                      <a:pt x="10527" y="13244"/>
                    </a:lnTo>
                    <a:lnTo>
                      <a:pt x="10512" y="13037"/>
                    </a:lnTo>
                    <a:lnTo>
                      <a:pt x="10454" y="12930"/>
                    </a:lnTo>
                    <a:lnTo>
                      <a:pt x="10421" y="12751"/>
                    </a:lnTo>
                    <a:lnTo>
                      <a:pt x="10519" y="12642"/>
                    </a:lnTo>
                    <a:lnTo>
                      <a:pt x="10587" y="12356"/>
                    </a:lnTo>
                    <a:lnTo>
                      <a:pt x="10561" y="11821"/>
                    </a:lnTo>
                    <a:lnTo>
                      <a:pt x="10478" y="11590"/>
                    </a:lnTo>
                    <a:lnTo>
                      <a:pt x="10587" y="11328"/>
                    </a:lnTo>
                    <a:lnTo>
                      <a:pt x="10577" y="10751"/>
                    </a:lnTo>
                    <a:lnTo>
                      <a:pt x="10709" y="10530"/>
                    </a:lnTo>
                    <a:lnTo>
                      <a:pt x="10709" y="10406"/>
                    </a:lnTo>
                    <a:lnTo>
                      <a:pt x="9945" y="9320"/>
                    </a:lnTo>
                    <a:lnTo>
                      <a:pt x="9919" y="9304"/>
                    </a:lnTo>
                    <a:lnTo>
                      <a:pt x="9836" y="9263"/>
                    </a:lnTo>
                    <a:lnTo>
                      <a:pt x="9748" y="9279"/>
                    </a:lnTo>
                    <a:lnTo>
                      <a:pt x="9566" y="9286"/>
                    </a:lnTo>
                    <a:lnTo>
                      <a:pt x="9410" y="9336"/>
                    </a:lnTo>
                    <a:lnTo>
                      <a:pt x="9244" y="9361"/>
                    </a:lnTo>
                    <a:lnTo>
                      <a:pt x="9146" y="9263"/>
                    </a:lnTo>
                    <a:lnTo>
                      <a:pt x="9130" y="9073"/>
                    </a:lnTo>
                    <a:lnTo>
                      <a:pt x="9088" y="8580"/>
                    </a:lnTo>
                    <a:lnTo>
                      <a:pt x="9096" y="8284"/>
                    </a:lnTo>
                    <a:lnTo>
                      <a:pt x="9155" y="8226"/>
                    </a:lnTo>
                    <a:lnTo>
                      <a:pt x="9195" y="8045"/>
                    </a:lnTo>
                    <a:lnTo>
                      <a:pt x="9114" y="7954"/>
                    </a:lnTo>
                    <a:lnTo>
                      <a:pt x="8818" y="8120"/>
                    </a:lnTo>
                    <a:lnTo>
                      <a:pt x="8465" y="8440"/>
                    </a:lnTo>
                    <a:lnTo>
                      <a:pt x="8044" y="8416"/>
                    </a:lnTo>
                    <a:lnTo>
                      <a:pt x="7691" y="8398"/>
                    </a:lnTo>
                    <a:lnTo>
                      <a:pt x="7634" y="8169"/>
                    </a:lnTo>
                    <a:lnTo>
                      <a:pt x="7452" y="7905"/>
                    </a:lnTo>
                    <a:lnTo>
                      <a:pt x="7213" y="7865"/>
                    </a:lnTo>
                    <a:lnTo>
                      <a:pt x="6696" y="7905"/>
                    </a:lnTo>
                    <a:lnTo>
                      <a:pt x="6901" y="7642"/>
                    </a:lnTo>
                    <a:lnTo>
                      <a:pt x="6498" y="6993"/>
                    </a:lnTo>
                    <a:lnTo>
                      <a:pt x="6275" y="6762"/>
                    </a:lnTo>
                    <a:lnTo>
                      <a:pt x="6317" y="6639"/>
                    </a:lnTo>
                    <a:lnTo>
                      <a:pt x="6252" y="6499"/>
                    </a:lnTo>
                    <a:lnTo>
                      <a:pt x="6317" y="6343"/>
                    </a:lnTo>
                    <a:lnTo>
                      <a:pt x="6350" y="6162"/>
                    </a:lnTo>
                    <a:lnTo>
                      <a:pt x="6293" y="6047"/>
                    </a:lnTo>
                    <a:lnTo>
                      <a:pt x="6382" y="5956"/>
                    </a:lnTo>
                    <a:lnTo>
                      <a:pt x="6392" y="5793"/>
                    </a:lnTo>
                    <a:lnTo>
                      <a:pt x="6621" y="5635"/>
                    </a:lnTo>
                    <a:lnTo>
                      <a:pt x="6745" y="5660"/>
                    </a:lnTo>
                    <a:lnTo>
                      <a:pt x="6885" y="5528"/>
                    </a:lnTo>
                    <a:lnTo>
                      <a:pt x="6802" y="5380"/>
                    </a:lnTo>
                    <a:lnTo>
                      <a:pt x="6727" y="5092"/>
                    </a:lnTo>
                    <a:lnTo>
                      <a:pt x="6951" y="4871"/>
                    </a:lnTo>
                    <a:lnTo>
                      <a:pt x="6917" y="4738"/>
                    </a:lnTo>
                    <a:lnTo>
                      <a:pt x="7000" y="4616"/>
                    </a:lnTo>
                    <a:lnTo>
                      <a:pt x="6974" y="4393"/>
                    </a:lnTo>
                    <a:lnTo>
                      <a:pt x="7122" y="4302"/>
                    </a:lnTo>
                    <a:lnTo>
                      <a:pt x="7320" y="4213"/>
                    </a:lnTo>
                    <a:lnTo>
                      <a:pt x="7493" y="4040"/>
                    </a:lnTo>
                    <a:lnTo>
                      <a:pt x="7592" y="4006"/>
                    </a:lnTo>
                    <a:lnTo>
                      <a:pt x="7699" y="3900"/>
                    </a:lnTo>
                    <a:lnTo>
                      <a:pt x="8127" y="3809"/>
                    </a:lnTo>
                    <a:lnTo>
                      <a:pt x="8686" y="3629"/>
                    </a:lnTo>
                    <a:lnTo>
                      <a:pt x="8751" y="3497"/>
                    </a:lnTo>
                    <a:lnTo>
                      <a:pt x="8818" y="3530"/>
                    </a:lnTo>
                    <a:lnTo>
                      <a:pt x="8982" y="3530"/>
                    </a:lnTo>
                    <a:lnTo>
                      <a:pt x="9047" y="3505"/>
                    </a:lnTo>
                    <a:lnTo>
                      <a:pt x="9236" y="3629"/>
                    </a:lnTo>
                    <a:lnTo>
                      <a:pt x="9213" y="3678"/>
                    </a:lnTo>
                    <a:lnTo>
                      <a:pt x="9392" y="3728"/>
                    </a:lnTo>
                    <a:lnTo>
                      <a:pt x="9467" y="3611"/>
                    </a:lnTo>
                    <a:lnTo>
                      <a:pt x="9410" y="3349"/>
                    </a:lnTo>
                    <a:lnTo>
                      <a:pt x="9278" y="3209"/>
                    </a:lnTo>
                    <a:lnTo>
                      <a:pt x="9073" y="3226"/>
                    </a:lnTo>
                    <a:lnTo>
                      <a:pt x="8883" y="3242"/>
                    </a:lnTo>
                    <a:lnTo>
                      <a:pt x="8859" y="3143"/>
                    </a:lnTo>
                    <a:lnTo>
                      <a:pt x="9392" y="2239"/>
                    </a:lnTo>
                    <a:lnTo>
                      <a:pt x="9384" y="2123"/>
                    </a:lnTo>
                    <a:lnTo>
                      <a:pt x="9221" y="2180"/>
                    </a:lnTo>
                    <a:lnTo>
                      <a:pt x="9138" y="2066"/>
                    </a:lnTo>
                    <a:lnTo>
                      <a:pt x="8948" y="1975"/>
                    </a:lnTo>
                    <a:lnTo>
                      <a:pt x="8859" y="1983"/>
                    </a:lnTo>
                    <a:lnTo>
                      <a:pt x="8792" y="1884"/>
                    </a:lnTo>
                    <a:lnTo>
                      <a:pt x="8644" y="1884"/>
                    </a:lnTo>
                    <a:lnTo>
                      <a:pt x="8356" y="2008"/>
                    </a:lnTo>
                    <a:lnTo>
                      <a:pt x="8159" y="1918"/>
                    </a:lnTo>
                    <a:lnTo>
                      <a:pt x="7930" y="1868"/>
                    </a:lnTo>
                    <a:lnTo>
                      <a:pt x="7665" y="1993"/>
                    </a:lnTo>
                    <a:lnTo>
                      <a:pt x="7584" y="2066"/>
                    </a:lnTo>
                    <a:lnTo>
                      <a:pt x="7387" y="2066"/>
                    </a:lnTo>
                    <a:lnTo>
                      <a:pt x="7239" y="2032"/>
                    </a:lnTo>
                    <a:lnTo>
                      <a:pt x="7065" y="2074"/>
                    </a:lnTo>
                    <a:lnTo>
                      <a:pt x="6909" y="2008"/>
                    </a:lnTo>
                    <a:lnTo>
                      <a:pt x="6860" y="1894"/>
                    </a:lnTo>
                    <a:lnTo>
                      <a:pt x="6917" y="1811"/>
                    </a:lnTo>
                    <a:lnTo>
                      <a:pt x="6844" y="1598"/>
                    </a:lnTo>
                    <a:lnTo>
                      <a:pt x="6712" y="1531"/>
                    </a:lnTo>
                    <a:lnTo>
                      <a:pt x="6647" y="1515"/>
                    </a:lnTo>
                    <a:lnTo>
                      <a:pt x="6654" y="1318"/>
                    </a:lnTo>
                    <a:lnTo>
                      <a:pt x="6491" y="1071"/>
                    </a:lnTo>
                    <a:lnTo>
                      <a:pt x="6096" y="939"/>
                    </a:lnTo>
                    <a:lnTo>
                      <a:pt x="5987" y="939"/>
                    </a:lnTo>
                    <a:lnTo>
                      <a:pt x="5849" y="684"/>
                    </a:lnTo>
                    <a:lnTo>
                      <a:pt x="5831" y="528"/>
                    </a:lnTo>
                    <a:lnTo>
                      <a:pt x="5634" y="297"/>
                    </a:lnTo>
                    <a:lnTo>
                      <a:pt x="5585" y="206"/>
                    </a:lnTo>
                    <a:lnTo>
                      <a:pt x="5405" y="167"/>
                    </a:lnTo>
                    <a:lnTo>
                      <a:pt x="5099" y="92"/>
                    </a:lnTo>
                    <a:lnTo>
                      <a:pt x="501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1836334" y="1731398"/>
                <a:ext cx="948656" cy="1060511"/>
              </a:xfrm>
              <a:custGeom>
                <a:avLst/>
                <a:gdLst/>
                <a:ahLst/>
                <a:cxnLst/>
                <a:rect l="l" t="t" r="r" b="b"/>
                <a:pathLst>
                  <a:path w="10330" h="11548" extrusionOk="0">
                    <a:moveTo>
                      <a:pt x="2829" y="0"/>
                    </a:moveTo>
                    <a:lnTo>
                      <a:pt x="2566" y="132"/>
                    </a:lnTo>
                    <a:lnTo>
                      <a:pt x="2294" y="182"/>
                    </a:lnTo>
                    <a:lnTo>
                      <a:pt x="1899" y="436"/>
                    </a:lnTo>
                    <a:lnTo>
                      <a:pt x="1759" y="805"/>
                    </a:lnTo>
                    <a:lnTo>
                      <a:pt x="1512" y="873"/>
                    </a:lnTo>
                    <a:lnTo>
                      <a:pt x="1315" y="873"/>
                    </a:lnTo>
                    <a:lnTo>
                      <a:pt x="1135" y="1021"/>
                    </a:lnTo>
                    <a:lnTo>
                      <a:pt x="1003" y="1021"/>
                    </a:lnTo>
                    <a:lnTo>
                      <a:pt x="764" y="1151"/>
                    </a:lnTo>
                    <a:lnTo>
                      <a:pt x="525" y="1135"/>
                    </a:lnTo>
                    <a:lnTo>
                      <a:pt x="0" y="1143"/>
                    </a:lnTo>
                    <a:lnTo>
                      <a:pt x="764" y="2229"/>
                    </a:lnTo>
                    <a:lnTo>
                      <a:pt x="764" y="2353"/>
                    </a:lnTo>
                    <a:lnTo>
                      <a:pt x="632" y="2574"/>
                    </a:lnTo>
                    <a:lnTo>
                      <a:pt x="642" y="3151"/>
                    </a:lnTo>
                    <a:lnTo>
                      <a:pt x="533" y="3413"/>
                    </a:lnTo>
                    <a:lnTo>
                      <a:pt x="616" y="3644"/>
                    </a:lnTo>
                    <a:lnTo>
                      <a:pt x="642" y="4179"/>
                    </a:lnTo>
                    <a:lnTo>
                      <a:pt x="574" y="4465"/>
                    </a:lnTo>
                    <a:lnTo>
                      <a:pt x="476" y="4574"/>
                    </a:lnTo>
                    <a:lnTo>
                      <a:pt x="509" y="4753"/>
                    </a:lnTo>
                    <a:lnTo>
                      <a:pt x="567" y="4860"/>
                    </a:lnTo>
                    <a:lnTo>
                      <a:pt x="582" y="5067"/>
                    </a:lnTo>
                    <a:lnTo>
                      <a:pt x="501" y="5198"/>
                    </a:lnTo>
                    <a:lnTo>
                      <a:pt x="740" y="5748"/>
                    </a:lnTo>
                    <a:lnTo>
                      <a:pt x="723" y="5946"/>
                    </a:lnTo>
                    <a:lnTo>
                      <a:pt x="551" y="6169"/>
                    </a:lnTo>
                    <a:lnTo>
                      <a:pt x="369" y="6291"/>
                    </a:lnTo>
                    <a:lnTo>
                      <a:pt x="247" y="6556"/>
                    </a:lnTo>
                    <a:lnTo>
                      <a:pt x="312" y="6637"/>
                    </a:lnTo>
                    <a:lnTo>
                      <a:pt x="419" y="6654"/>
                    </a:lnTo>
                    <a:lnTo>
                      <a:pt x="434" y="6761"/>
                    </a:lnTo>
                    <a:lnTo>
                      <a:pt x="476" y="6769"/>
                    </a:lnTo>
                    <a:lnTo>
                      <a:pt x="494" y="6974"/>
                    </a:lnTo>
                    <a:lnTo>
                      <a:pt x="657" y="7122"/>
                    </a:lnTo>
                    <a:lnTo>
                      <a:pt x="748" y="7213"/>
                    </a:lnTo>
                    <a:lnTo>
                      <a:pt x="772" y="7361"/>
                    </a:lnTo>
                    <a:lnTo>
                      <a:pt x="740" y="7525"/>
                    </a:lnTo>
                    <a:lnTo>
                      <a:pt x="764" y="7616"/>
                    </a:lnTo>
                    <a:lnTo>
                      <a:pt x="813" y="7896"/>
                    </a:lnTo>
                    <a:lnTo>
                      <a:pt x="946" y="8085"/>
                    </a:lnTo>
                    <a:lnTo>
                      <a:pt x="1315" y="8389"/>
                    </a:lnTo>
                    <a:lnTo>
                      <a:pt x="1348" y="8512"/>
                    </a:lnTo>
                    <a:lnTo>
                      <a:pt x="1257" y="8751"/>
                    </a:lnTo>
                    <a:lnTo>
                      <a:pt x="1315" y="8924"/>
                    </a:lnTo>
                    <a:lnTo>
                      <a:pt x="1109" y="9361"/>
                    </a:lnTo>
                    <a:lnTo>
                      <a:pt x="1234" y="9532"/>
                    </a:lnTo>
                    <a:lnTo>
                      <a:pt x="1636" y="9911"/>
                    </a:lnTo>
                    <a:lnTo>
                      <a:pt x="2244" y="11548"/>
                    </a:lnTo>
                    <a:lnTo>
                      <a:pt x="2475" y="11548"/>
                    </a:lnTo>
                    <a:lnTo>
                      <a:pt x="2533" y="11441"/>
                    </a:lnTo>
                    <a:lnTo>
                      <a:pt x="2665" y="11416"/>
                    </a:lnTo>
                    <a:lnTo>
                      <a:pt x="2665" y="11423"/>
                    </a:lnTo>
                    <a:lnTo>
                      <a:pt x="2771" y="11293"/>
                    </a:lnTo>
                    <a:lnTo>
                      <a:pt x="2920" y="10989"/>
                    </a:lnTo>
                    <a:lnTo>
                      <a:pt x="3239" y="10652"/>
                    </a:lnTo>
                    <a:lnTo>
                      <a:pt x="3454" y="10585"/>
                    </a:lnTo>
                    <a:lnTo>
                      <a:pt x="3660" y="10758"/>
                    </a:lnTo>
                    <a:lnTo>
                      <a:pt x="3899" y="10742"/>
                    </a:lnTo>
                    <a:lnTo>
                      <a:pt x="4037" y="10701"/>
                    </a:lnTo>
                    <a:lnTo>
                      <a:pt x="4218" y="10750"/>
                    </a:lnTo>
                    <a:lnTo>
                      <a:pt x="4514" y="10693"/>
                    </a:lnTo>
                    <a:lnTo>
                      <a:pt x="4670" y="10717"/>
                    </a:lnTo>
                    <a:lnTo>
                      <a:pt x="4712" y="10930"/>
                    </a:lnTo>
                    <a:lnTo>
                      <a:pt x="4826" y="11275"/>
                    </a:lnTo>
                    <a:lnTo>
                      <a:pt x="4886" y="11374"/>
                    </a:lnTo>
                    <a:lnTo>
                      <a:pt x="4959" y="11275"/>
                    </a:lnTo>
                    <a:lnTo>
                      <a:pt x="4951" y="11119"/>
                    </a:lnTo>
                    <a:lnTo>
                      <a:pt x="5042" y="10964"/>
                    </a:lnTo>
                    <a:lnTo>
                      <a:pt x="5042" y="10808"/>
                    </a:lnTo>
                    <a:lnTo>
                      <a:pt x="5172" y="10618"/>
                    </a:lnTo>
                    <a:lnTo>
                      <a:pt x="5650" y="10618"/>
                    </a:lnTo>
                    <a:lnTo>
                      <a:pt x="6070" y="10626"/>
                    </a:lnTo>
                    <a:lnTo>
                      <a:pt x="6226" y="10774"/>
                    </a:lnTo>
                    <a:lnTo>
                      <a:pt x="6299" y="10496"/>
                    </a:lnTo>
                    <a:lnTo>
                      <a:pt x="6514" y="10042"/>
                    </a:lnTo>
                    <a:lnTo>
                      <a:pt x="6538" y="9821"/>
                    </a:lnTo>
                    <a:lnTo>
                      <a:pt x="6504" y="9598"/>
                    </a:lnTo>
                    <a:lnTo>
                      <a:pt x="6423" y="9467"/>
                    </a:lnTo>
                    <a:lnTo>
                      <a:pt x="6686" y="9080"/>
                    </a:lnTo>
                    <a:lnTo>
                      <a:pt x="6792" y="8768"/>
                    </a:lnTo>
                    <a:lnTo>
                      <a:pt x="6792" y="8628"/>
                    </a:lnTo>
                    <a:lnTo>
                      <a:pt x="6982" y="8504"/>
                    </a:lnTo>
                    <a:lnTo>
                      <a:pt x="8117" y="8192"/>
                    </a:lnTo>
                    <a:lnTo>
                      <a:pt x="9063" y="8200"/>
                    </a:lnTo>
                    <a:lnTo>
                      <a:pt x="9613" y="8611"/>
                    </a:lnTo>
                    <a:lnTo>
                      <a:pt x="9746" y="8636"/>
                    </a:lnTo>
                    <a:lnTo>
                      <a:pt x="9836" y="8735"/>
                    </a:lnTo>
                    <a:lnTo>
                      <a:pt x="9943" y="8587"/>
                    </a:lnTo>
                    <a:lnTo>
                      <a:pt x="9919" y="8462"/>
                    </a:lnTo>
                    <a:lnTo>
                      <a:pt x="10330" y="7657"/>
                    </a:lnTo>
                    <a:lnTo>
                      <a:pt x="10304" y="7247"/>
                    </a:lnTo>
                    <a:lnTo>
                      <a:pt x="9878" y="6481"/>
                    </a:lnTo>
                    <a:lnTo>
                      <a:pt x="9442" y="6382"/>
                    </a:lnTo>
                    <a:lnTo>
                      <a:pt x="9465" y="6054"/>
                    </a:lnTo>
                    <a:lnTo>
                      <a:pt x="9392" y="5527"/>
                    </a:lnTo>
                    <a:lnTo>
                      <a:pt x="7935" y="5502"/>
                    </a:lnTo>
                    <a:lnTo>
                      <a:pt x="7961" y="5117"/>
                    </a:lnTo>
                    <a:lnTo>
                      <a:pt x="7649" y="4590"/>
                    </a:lnTo>
                    <a:lnTo>
                      <a:pt x="7748" y="4400"/>
                    </a:lnTo>
                    <a:lnTo>
                      <a:pt x="7673" y="4088"/>
                    </a:lnTo>
                    <a:lnTo>
                      <a:pt x="7722" y="3709"/>
                    </a:lnTo>
                    <a:lnTo>
                      <a:pt x="7649" y="3561"/>
                    </a:lnTo>
                    <a:lnTo>
                      <a:pt x="7320" y="3372"/>
                    </a:lnTo>
                    <a:lnTo>
                      <a:pt x="6834" y="3421"/>
                    </a:lnTo>
                    <a:lnTo>
                      <a:pt x="6621" y="3299"/>
                    </a:lnTo>
                    <a:lnTo>
                      <a:pt x="6455" y="3257"/>
                    </a:lnTo>
                    <a:lnTo>
                      <a:pt x="6406" y="3018"/>
                    </a:lnTo>
                    <a:lnTo>
                      <a:pt x="6177" y="2927"/>
                    </a:lnTo>
                    <a:lnTo>
                      <a:pt x="5823" y="2813"/>
                    </a:lnTo>
                    <a:lnTo>
                      <a:pt x="5691" y="2821"/>
                    </a:lnTo>
                    <a:lnTo>
                      <a:pt x="5387" y="2501"/>
                    </a:lnTo>
                    <a:lnTo>
                      <a:pt x="5172" y="2558"/>
                    </a:lnTo>
                    <a:lnTo>
                      <a:pt x="4886" y="2270"/>
                    </a:lnTo>
                    <a:lnTo>
                      <a:pt x="4540" y="2361"/>
                    </a:lnTo>
                    <a:lnTo>
                      <a:pt x="4473" y="2442"/>
                    </a:lnTo>
                    <a:lnTo>
                      <a:pt x="4293" y="2270"/>
                    </a:lnTo>
                    <a:lnTo>
                      <a:pt x="4029" y="2106"/>
                    </a:lnTo>
                    <a:lnTo>
                      <a:pt x="3832" y="2008"/>
                    </a:lnTo>
                    <a:lnTo>
                      <a:pt x="3774" y="1761"/>
                    </a:lnTo>
                    <a:lnTo>
                      <a:pt x="3585" y="1678"/>
                    </a:lnTo>
                    <a:lnTo>
                      <a:pt x="3445" y="1366"/>
                    </a:lnTo>
                    <a:lnTo>
                      <a:pt x="3512" y="1200"/>
                    </a:lnTo>
                    <a:lnTo>
                      <a:pt x="3405" y="813"/>
                    </a:lnTo>
                    <a:lnTo>
                      <a:pt x="3535" y="576"/>
                    </a:lnTo>
                    <a:lnTo>
                      <a:pt x="3445" y="280"/>
                    </a:lnTo>
                    <a:lnTo>
                      <a:pt x="3462" y="83"/>
                    </a:lnTo>
                    <a:lnTo>
                      <a:pt x="3372" y="0"/>
                    </a:lnTo>
                    <a:lnTo>
                      <a:pt x="3182" y="122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2408002" y="2483704"/>
                <a:ext cx="652763" cy="688211"/>
              </a:xfrm>
              <a:custGeom>
                <a:avLst/>
                <a:gdLst/>
                <a:ahLst/>
                <a:cxnLst/>
                <a:rect l="l" t="t" r="r" b="b"/>
                <a:pathLst>
                  <a:path w="7108" h="7494" extrusionOk="0">
                    <a:moveTo>
                      <a:pt x="1892" y="0"/>
                    </a:moveTo>
                    <a:lnTo>
                      <a:pt x="757" y="312"/>
                    </a:lnTo>
                    <a:lnTo>
                      <a:pt x="567" y="436"/>
                    </a:lnTo>
                    <a:lnTo>
                      <a:pt x="567" y="576"/>
                    </a:lnTo>
                    <a:lnTo>
                      <a:pt x="461" y="888"/>
                    </a:lnTo>
                    <a:lnTo>
                      <a:pt x="198" y="1275"/>
                    </a:lnTo>
                    <a:lnTo>
                      <a:pt x="279" y="1406"/>
                    </a:lnTo>
                    <a:lnTo>
                      <a:pt x="313" y="1629"/>
                    </a:lnTo>
                    <a:lnTo>
                      <a:pt x="289" y="1850"/>
                    </a:lnTo>
                    <a:lnTo>
                      <a:pt x="74" y="2304"/>
                    </a:lnTo>
                    <a:lnTo>
                      <a:pt x="1" y="2582"/>
                    </a:lnTo>
                    <a:lnTo>
                      <a:pt x="25" y="2608"/>
                    </a:lnTo>
                    <a:lnTo>
                      <a:pt x="214" y="2813"/>
                    </a:lnTo>
                    <a:lnTo>
                      <a:pt x="370" y="2847"/>
                    </a:lnTo>
                    <a:lnTo>
                      <a:pt x="575" y="3216"/>
                    </a:lnTo>
                    <a:lnTo>
                      <a:pt x="1095" y="3725"/>
                    </a:lnTo>
                    <a:lnTo>
                      <a:pt x="1292" y="3751"/>
                    </a:lnTo>
                    <a:lnTo>
                      <a:pt x="1497" y="3932"/>
                    </a:lnTo>
                    <a:lnTo>
                      <a:pt x="1629" y="4145"/>
                    </a:lnTo>
                    <a:lnTo>
                      <a:pt x="2131" y="4268"/>
                    </a:lnTo>
                    <a:lnTo>
                      <a:pt x="2451" y="4434"/>
                    </a:lnTo>
                    <a:lnTo>
                      <a:pt x="2599" y="4465"/>
                    </a:lnTo>
                    <a:lnTo>
                      <a:pt x="2970" y="4787"/>
                    </a:lnTo>
                    <a:lnTo>
                      <a:pt x="3339" y="4969"/>
                    </a:lnTo>
                    <a:lnTo>
                      <a:pt x="3832" y="5034"/>
                    </a:lnTo>
                    <a:lnTo>
                      <a:pt x="4030" y="5255"/>
                    </a:lnTo>
                    <a:lnTo>
                      <a:pt x="4269" y="5462"/>
                    </a:lnTo>
                    <a:lnTo>
                      <a:pt x="4367" y="5659"/>
                    </a:lnTo>
                    <a:lnTo>
                      <a:pt x="4318" y="5839"/>
                    </a:lnTo>
                    <a:lnTo>
                      <a:pt x="4188" y="6036"/>
                    </a:lnTo>
                    <a:lnTo>
                      <a:pt x="4048" y="6143"/>
                    </a:lnTo>
                    <a:lnTo>
                      <a:pt x="3965" y="6283"/>
                    </a:lnTo>
                    <a:lnTo>
                      <a:pt x="4014" y="6457"/>
                    </a:lnTo>
                    <a:lnTo>
                      <a:pt x="3892" y="6777"/>
                    </a:lnTo>
                    <a:lnTo>
                      <a:pt x="3635" y="7041"/>
                    </a:lnTo>
                    <a:lnTo>
                      <a:pt x="3586" y="7221"/>
                    </a:lnTo>
                    <a:lnTo>
                      <a:pt x="3726" y="7221"/>
                    </a:lnTo>
                    <a:lnTo>
                      <a:pt x="4318" y="7130"/>
                    </a:lnTo>
                    <a:lnTo>
                      <a:pt x="4811" y="7278"/>
                    </a:lnTo>
                    <a:lnTo>
                      <a:pt x="5157" y="7485"/>
                    </a:lnTo>
                    <a:lnTo>
                      <a:pt x="5346" y="7402"/>
                    </a:lnTo>
                    <a:lnTo>
                      <a:pt x="5453" y="7402"/>
                    </a:lnTo>
                    <a:lnTo>
                      <a:pt x="5536" y="7493"/>
                    </a:lnTo>
                    <a:lnTo>
                      <a:pt x="5708" y="7278"/>
                    </a:lnTo>
                    <a:lnTo>
                      <a:pt x="5783" y="7239"/>
                    </a:lnTo>
                    <a:lnTo>
                      <a:pt x="5964" y="7288"/>
                    </a:lnTo>
                    <a:lnTo>
                      <a:pt x="6112" y="7106"/>
                    </a:lnTo>
                    <a:lnTo>
                      <a:pt x="6177" y="6893"/>
                    </a:lnTo>
                    <a:lnTo>
                      <a:pt x="6556" y="6629"/>
                    </a:lnTo>
                    <a:lnTo>
                      <a:pt x="6606" y="6449"/>
                    </a:lnTo>
                    <a:lnTo>
                      <a:pt x="6720" y="6242"/>
                    </a:lnTo>
                    <a:lnTo>
                      <a:pt x="6868" y="6119"/>
                    </a:lnTo>
                    <a:lnTo>
                      <a:pt x="6884" y="5815"/>
                    </a:lnTo>
                    <a:lnTo>
                      <a:pt x="6860" y="5732"/>
                    </a:lnTo>
                    <a:lnTo>
                      <a:pt x="6876" y="5502"/>
                    </a:lnTo>
                    <a:lnTo>
                      <a:pt x="6926" y="5470"/>
                    </a:lnTo>
                    <a:lnTo>
                      <a:pt x="6934" y="5371"/>
                    </a:lnTo>
                    <a:lnTo>
                      <a:pt x="6951" y="5280"/>
                    </a:lnTo>
                    <a:lnTo>
                      <a:pt x="6951" y="5182"/>
                    </a:lnTo>
                    <a:lnTo>
                      <a:pt x="6975" y="5148"/>
                    </a:lnTo>
                    <a:lnTo>
                      <a:pt x="7009" y="5057"/>
                    </a:lnTo>
                    <a:lnTo>
                      <a:pt x="7024" y="4278"/>
                    </a:lnTo>
                    <a:lnTo>
                      <a:pt x="7107" y="4145"/>
                    </a:lnTo>
                    <a:lnTo>
                      <a:pt x="6991" y="4120"/>
                    </a:lnTo>
                    <a:lnTo>
                      <a:pt x="6860" y="4005"/>
                    </a:lnTo>
                    <a:lnTo>
                      <a:pt x="6679" y="3940"/>
                    </a:lnTo>
                    <a:lnTo>
                      <a:pt x="6349" y="4112"/>
                    </a:lnTo>
                    <a:lnTo>
                      <a:pt x="6201" y="4070"/>
                    </a:lnTo>
                    <a:lnTo>
                      <a:pt x="6053" y="3759"/>
                    </a:lnTo>
                    <a:lnTo>
                      <a:pt x="5848" y="2854"/>
                    </a:lnTo>
                    <a:lnTo>
                      <a:pt x="5791" y="2665"/>
                    </a:lnTo>
                    <a:lnTo>
                      <a:pt x="5635" y="2616"/>
                    </a:lnTo>
                    <a:lnTo>
                      <a:pt x="5429" y="2475"/>
                    </a:lnTo>
                    <a:lnTo>
                      <a:pt x="5050" y="2631"/>
                    </a:lnTo>
                    <a:lnTo>
                      <a:pt x="4811" y="2550"/>
                    </a:lnTo>
                    <a:lnTo>
                      <a:pt x="4425" y="2566"/>
                    </a:lnTo>
                    <a:lnTo>
                      <a:pt x="4294" y="2509"/>
                    </a:lnTo>
                    <a:lnTo>
                      <a:pt x="3980" y="2533"/>
                    </a:lnTo>
                    <a:lnTo>
                      <a:pt x="3923" y="2353"/>
                    </a:lnTo>
                    <a:lnTo>
                      <a:pt x="3980" y="2171"/>
                    </a:lnTo>
                    <a:lnTo>
                      <a:pt x="3931" y="1974"/>
                    </a:lnTo>
                    <a:lnTo>
                      <a:pt x="4022" y="1473"/>
                    </a:lnTo>
                    <a:lnTo>
                      <a:pt x="3850" y="1218"/>
                    </a:lnTo>
                    <a:lnTo>
                      <a:pt x="3842" y="971"/>
                    </a:lnTo>
                    <a:lnTo>
                      <a:pt x="3635" y="813"/>
                    </a:lnTo>
                    <a:lnTo>
                      <a:pt x="3684" y="634"/>
                    </a:lnTo>
                    <a:lnTo>
                      <a:pt x="3521" y="444"/>
                    </a:lnTo>
                    <a:lnTo>
                      <a:pt x="3388" y="419"/>
                    </a:lnTo>
                    <a:lnTo>
                      <a:pt x="2838" y="8"/>
                    </a:lnTo>
                    <a:lnTo>
                      <a:pt x="189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2806103" y="3375047"/>
                <a:ext cx="386809" cy="437318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4762" extrusionOk="0">
                    <a:moveTo>
                      <a:pt x="1077" y="0"/>
                    </a:moveTo>
                    <a:lnTo>
                      <a:pt x="658" y="122"/>
                    </a:lnTo>
                    <a:lnTo>
                      <a:pt x="567" y="73"/>
                    </a:lnTo>
                    <a:lnTo>
                      <a:pt x="445" y="73"/>
                    </a:lnTo>
                    <a:lnTo>
                      <a:pt x="435" y="115"/>
                    </a:lnTo>
                    <a:lnTo>
                      <a:pt x="354" y="304"/>
                    </a:lnTo>
                    <a:lnTo>
                      <a:pt x="206" y="494"/>
                    </a:lnTo>
                    <a:lnTo>
                      <a:pt x="263" y="756"/>
                    </a:lnTo>
                    <a:lnTo>
                      <a:pt x="198" y="878"/>
                    </a:lnTo>
                    <a:lnTo>
                      <a:pt x="238" y="1019"/>
                    </a:lnTo>
                    <a:lnTo>
                      <a:pt x="214" y="1390"/>
                    </a:lnTo>
                    <a:lnTo>
                      <a:pt x="157" y="1520"/>
                    </a:lnTo>
                    <a:lnTo>
                      <a:pt x="173" y="1660"/>
                    </a:lnTo>
                    <a:lnTo>
                      <a:pt x="66" y="1842"/>
                    </a:lnTo>
                    <a:lnTo>
                      <a:pt x="157" y="2096"/>
                    </a:lnTo>
                    <a:lnTo>
                      <a:pt x="90" y="2187"/>
                    </a:lnTo>
                    <a:lnTo>
                      <a:pt x="131" y="2556"/>
                    </a:lnTo>
                    <a:lnTo>
                      <a:pt x="206" y="2829"/>
                    </a:lnTo>
                    <a:lnTo>
                      <a:pt x="157" y="2943"/>
                    </a:lnTo>
                    <a:lnTo>
                      <a:pt x="32" y="3060"/>
                    </a:lnTo>
                    <a:lnTo>
                      <a:pt x="1" y="3117"/>
                    </a:lnTo>
                    <a:lnTo>
                      <a:pt x="1" y="3133"/>
                    </a:lnTo>
                    <a:lnTo>
                      <a:pt x="9" y="3504"/>
                    </a:lnTo>
                    <a:lnTo>
                      <a:pt x="115" y="3790"/>
                    </a:lnTo>
                    <a:lnTo>
                      <a:pt x="362" y="4128"/>
                    </a:lnTo>
                    <a:lnTo>
                      <a:pt x="445" y="4153"/>
                    </a:lnTo>
                    <a:lnTo>
                      <a:pt x="674" y="4382"/>
                    </a:lnTo>
                    <a:lnTo>
                      <a:pt x="798" y="4408"/>
                    </a:lnTo>
                    <a:lnTo>
                      <a:pt x="1159" y="4374"/>
                    </a:lnTo>
                    <a:lnTo>
                      <a:pt x="1373" y="4392"/>
                    </a:lnTo>
                    <a:lnTo>
                      <a:pt x="1570" y="4522"/>
                    </a:lnTo>
                    <a:lnTo>
                      <a:pt x="1702" y="4548"/>
                    </a:lnTo>
                    <a:lnTo>
                      <a:pt x="1827" y="4556"/>
                    </a:lnTo>
                    <a:lnTo>
                      <a:pt x="1866" y="4597"/>
                    </a:lnTo>
                    <a:lnTo>
                      <a:pt x="1850" y="4663"/>
                    </a:lnTo>
                    <a:lnTo>
                      <a:pt x="1842" y="4745"/>
                    </a:lnTo>
                    <a:lnTo>
                      <a:pt x="2014" y="4753"/>
                    </a:lnTo>
                    <a:lnTo>
                      <a:pt x="2188" y="4647"/>
                    </a:lnTo>
                    <a:lnTo>
                      <a:pt x="2427" y="4605"/>
                    </a:lnTo>
                    <a:lnTo>
                      <a:pt x="2591" y="4663"/>
                    </a:lnTo>
                    <a:lnTo>
                      <a:pt x="2689" y="4720"/>
                    </a:lnTo>
                    <a:lnTo>
                      <a:pt x="2780" y="4704"/>
                    </a:lnTo>
                    <a:lnTo>
                      <a:pt x="2903" y="4753"/>
                    </a:lnTo>
                    <a:lnTo>
                      <a:pt x="3027" y="4761"/>
                    </a:lnTo>
                    <a:lnTo>
                      <a:pt x="3110" y="4704"/>
                    </a:lnTo>
                    <a:lnTo>
                      <a:pt x="3126" y="4605"/>
                    </a:lnTo>
                    <a:lnTo>
                      <a:pt x="3167" y="4572"/>
                    </a:lnTo>
                    <a:lnTo>
                      <a:pt x="3240" y="4639"/>
                    </a:lnTo>
                    <a:lnTo>
                      <a:pt x="3544" y="4522"/>
                    </a:lnTo>
                    <a:lnTo>
                      <a:pt x="3741" y="4293"/>
                    </a:lnTo>
                    <a:lnTo>
                      <a:pt x="3801" y="4203"/>
                    </a:lnTo>
                    <a:lnTo>
                      <a:pt x="3767" y="4177"/>
                    </a:lnTo>
                    <a:lnTo>
                      <a:pt x="3850" y="4047"/>
                    </a:lnTo>
                    <a:lnTo>
                      <a:pt x="4014" y="3899"/>
                    </a:lnTo>
                    <a:lnTo>
                      <a:pt x="4014" y="3668"/>
                    </a:lnTo>
                    <a:lnTo>
                      <a:pt x="4146" y="3512"/>
                    </a:lnTo>
                    <a:lnTo>
                      <a:pt x="4211" y="3455"/>
                    </a:lnTo>
                    <a:lnTo>
                      <a:pt x="4162" y="3413"/>
                    </a:lnTo>
                    <a:lnTo>
                      <a:pt x="4063" y="3289"/>
                    </a:lnTo>
                    <a:lnTo>
                      <a:pt x="4047" y="3247"/>
                    </a:lnTo>
                    <a:lnTo>
                      <a:pt x="4014" y="3182"/>
                    </a:lnTo>
                    <a:lnTo>
                      <a:pt x="3939" y="2935"/>
                    </a:lnTo>
                    <a:lnTo>
                      <a:pt x="4097" y="2722"/>
                    </a:lnTo>
                    <a:lnTo>
                      <a:pt x="4128" y="2483"/>
                    </a:lnTo>
                    <a:lnTo>
                      <a:pt x="3939" y="2351"/>
                    </a:lnTo>
                    <a:lnTo>
                      <a:pt x="3741" y="2047"/>
                    </a:lnTo>
                    <a:lnTo>
                      <a:pt x="3544" y="1808"/>
                    </a:lnTo>
                    <a:lnTo>
                      <a:pt x="3224" y="1668"/>
                    </a:lnTo>
                    <a:lnTo>
                      <a:pt x="3068" y="1702"/>
                    </a:lnTo>
                    <a:lnTo>
                      <a:pt x="3051" y="1481"/>
                    </a:lnTo>
                    <a:lnTo>
                      <a:pt x="2863" y="1283"/>
                    </a:lnTo>
                    <a:lnTo>
                      <a:pt x="2666" y="1242"/>
                    </a:lnTo>
                    <a:lnTo>
                      <a:pt x="2443" y="1143"/>
                    </a:lnTo>
                    <a:lnTo>
                      <a:pt x="2245" y="829"/>
                    </a:lnTo>
                    <a:lnTo>
                      <a:pt x="2162" y="821"/>
                    </a:lnTo>
                    <a:lnTo>
                      <a:pt x="2006" y="995"/>
                    </a:lnTo>
                    <a:lnTo>
                      <a:pt x="1908" y="995"/>
                    </a:lnTo>
                    <a:lnTo>
                      <a:pt x="1710" y="673"/>
                    </a:lnTo>
                    <a:lnTo>
                      <a:pt x="1612" y="444"/>
                    </a:lnTo>
                    <a:lnTo>
                      <a:pt x="1440" y="369"/>
                    </a:lnTo>
                    <a:lnTo>
                      <a:pt x="1250" y="107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1892169" y="2703372"/>
                <a:ext cx="1219844" cy="2857630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31117" extrusionOk="0">
                    <a:moveTo>
                      <a:pt x="2846" y="1"/>
                    </a:moveTo>
                    <a:lnTo>
                      <a:pt x="2631" y="68"/>
                    </a:lnTo>
                    <a:lnTo>
                      <a:pt x="2312" y="405"/>
                    </a:lnTo>
                    <a:lnTo>
                      <a:pt x="2163" y="709"/>
                    </a:lnTo>
                    <a:lnTo>
                      <a:pt x="2057" y="839"/>
                    </a:lnTo>
                    <a:lnTo>
                      <a:pt x="2163" y="1063"/>
                    </a:lnTo>
                    <a:lnTo>
                      <a:pt x="1948" y="2000"/>
                    </a:lnTo>
                    <a:lnTo>
                      <a:pt x="961" y="2527"/>
                    </a:lnTo>
                    <a:lnTo>
                      <a:pt x="896" y="2740"/>
                    </a:lnTo>
                    <a:lnTo>
                      <a:pt x="1070" y="2881"/>
                    </a:lnTo>
                    <a:lnTo>
                      <a:pt x="1109" y="3029"/>
                    </a:lnTo>
                    <a:lnTo>
                      <a:pt x="1011" y="3208"/>
                    </a:lnTo>
                    <a:lnTo>
                      <a:pt x="1052" y="3489"/>
                    </a:lnTo>
                    <a:lnTo>
                      <a:pt x="1234" y="3719"/>
                    </a:lnTo>
                    <a:lnTo>
                      <a:pt x="1234" y="3925"/>
                    </a:lnTo>
                    <a:lnTo>
                      <a:pt x="1086" y="4039"/>
                    </a:lnTo>
                    <a:lnTo>
                      <a:pt x="1052" y="4205"/>
                    </a:lnTo>
                    <a:lnTo>
                      <a:pt x="1151" y="4286"/>
                    </a:lnTo>
                    <a:lnTo>
                      <a:pt x="1208" y="4402"/>
                    </a:lnTo>
                    <a:lnTo>
                      <a:pt x="1226" y="4631"/>
                    </a:lnTo>
                    <a:lnTo>
                      <a:pt x="1299" y="4722"/>
                    </a:lnTo>
                    <a:lnTo>
                      <a:pt x="1176" y="4870"/>
                    </a:lnTo>
                    <a:lnTo>
                      <a:pt x="1011" y="4953"/>
                    </a:lnTo>
                    <a:lnTo>
                      <a:pt x="797" y="5174"/>
                    </a:lnTo>
                    <a:lnTo>
                      <a:pt x="576" y="5725"/>
                    </a:lnTo>
                    <a:lnTo>
                      <a:pt x="418" y="5940"/>
                    </a:lnTo>
                    <a:lnTo>
                      <a:pt x="361" y="6556"/>
                    </a:lnTo>
                    <a:lnTo>
                      <a:pt x="247" y="6663"/>
                    </a:lnTo>
                    <a:lnTo>
                      <a:pt x="270" y="7182"/>
                    </a:lnTo>
                    <a:lnTo>
                      <a:pt x="418" y="7462"/>
                    </a:lnTo>
                    <a:lnTo>
                      <a:pt x="411" y="7823"/>
                    </a:lnTo>
                    <a:lnTo>
                      <a:pt x="280" y="7987"/>
                    </a:lnTo>
                    <a:lnTo>
                      <a:pt x="270" y="8400"/>
                    </a:lnTo>
                    <a:lnTo>
                      <a:pt x="41" y="8506"/>
                    </a:lnTo>
                    <a:lnTo>
                      <a:pt x="0" y="8826"/>
                    </a:lnTo>
                    <a:lnTo>
                      <a:pt x="83" y="9229"/>
                    </a:lnTo>
                    <a:lnTo>
                      <a:pt x="231" y="9436"/>
                    </a:lnTo>
                    <a:lnTo>
                      <a:pt x="263" y="9592"/>
                    </a:lnTo>
                    <a:lnTo>
                      <a:pt x="452" y="9896"/>
                    </a:lnTo>
                    <a:lnTo>
                      <a:pt x="584" y="10143"/>
                    </a:lnTo>
                    <a:lnTo>
                      <a:pt x="683" y="10628"/>
                    </a:lnTo>
                    <a:lnTo>
                      <a:pt x="805" y="10743"/>
                    </a:lnTo>
                    <a:lnTo>
                      <a:pt x="880" y="11384"/>
                    </a:lnTo>
                    <a:lnTo>
                      <a:pt x="831" y="11779"/>
                    </a:lnTo>
                    <a:lnTo>
                      <a:pt x="675" y="11829"/>
                    </a:lnTo>
                    <a:lnTo>
                      <a:pt x="535" y="12166"/>
                    </a:lnTo>
                    <a:lnTo>
                      <a:pt x="584" y="12496"/>
                    </a:lnTo>
                    <a:lnTo>
                      <a:pt x="395" y="12774"/>
                    </a:lnTo>
                    <a:lnTo>
                      <a:pt x="509" y="12865"/>
                    </a:lnTo>
                    <a:lnTo>
                      <a:pt x="675" y="13145"/>
                    </a:lnTo>
                    <a:lnTo>
                      <a:pt x="715" y="13449"/>
                    </a:lnTo>
                    <a:lnTo>
                      <a:pt x="517" y="13647"/>
                    </a:lnTo>
                    <a:lnTo>
                      <a:pt x="345" y="13992"/>
                    </a:lnTo>
                    <a:lnTo>
                      <a:pt x="353" y="14568"/>
                    </a:lnTo>
                    <a:lnTo>
                      <a:pt x="353" y="14805"/>
                    </a:lnTo>
                    <a:lnTo>
                      <a:pt x="296" y="15127"/>
                    </a:lnTo>
                    <a:lnTo>
                      <a:pt x="790" y="16106"/>
                    </a:lnTo>
                    <a:lnTo>
                      <a:pt x="665" y="16246"/>
                    </a:lnTo>
                    <a:lnTo>
                      <a:pt x="444" y="16353"/>
                    </a:lnTo>
                    <a:lnTo>
                      <a:pt x="403" y="16805"/>
                    </a:lnTo>
                    <a:lnTo>
                      <a:pt x="91" y="17216"/>
                    </a:lnTo>
                    <a:lnTo>
                      <a:pt x="132" y="17496"/>
                    </a:lnTo>
                    <a:lnTo>
                      <a:pt x="288" y="17758"/>
                    </a:lnTo>
                    <a:lnTo>
                      <a:pt x="231" y="18376"/>
                    </a:lnTo>
                    <a:lnTo>
                      <a:pt x="263" y="18919"/>
                    </a:lnTo>
                    <a:lnTo>
                      <a:pt x="338" y="19306"/>
                    </a:lnTo>
                    <a:lnTo>
                      <a:pt x="486" y="19387"/>
                    </a:lnTo>
                    <a:lnTo>
                      <a:pt x="576" y="19553"/>
                    </a:lnTo>
                    <a:lnTo>
                      <a:pt x="527" y="19766"/>
                    </a:lnTo>
                    <a:lnTo>
                      <a:pt x="345" y="19888"/>
                    </a:lnTo>
                    <a:lnTo>
                      <a:pt x="379" y="20522"/>
                    </a:lnTo>
                    <a:lnTo>
                      <a:pt x="460" y="20761"/>
                    </a:lnTo>
                    <a:lnTo>
                      <a:pt x="724" y="20852"/>
                    </a:lnTo>
                    <a:lnTo>
                      <a:pt x="707" y="21132"/>
                    </a:lnTo>
                    <a:lnTo>
                      <a:pt x="715" y="21369"/>
                    </a:lnTo>
                    <a:lnTo>
                      <a:pt x="873" y="21706"/>
                    </a:lnTo>
                    <a:lnTo>
                      <a:pt x="946" y="22093"/>
                    </a:lnTo>
                    <a:lnTo>
                      <a:pt x="1101" y="22119"/>
                    </a:lnTo>
                    <a:lnTo>
                      <a:pt x="1234" y="22028"/>
                    </a:lnTo>
                    <a:lnTo>
                      <a:pt x="1340" y="22077"/>
                    </a:lnTo>
                    <a:lnTo>
                      <a:pt x="1348" y="22275"/>
                    </a:lnTo>
                    <a:lnTo>
                      <a:pt x="1169" y="22488"/>
                    </a:lnTo>
                    <a:lnTo>
                      <a:pt x="797" y="22488"/>
                    </a:lnTo>
                    <a:lnTo>
                      <a:pt x="740" y="22628"/>
                    </a:lnTo>
                    <a:lnTo>
                      <a:pt x="839" y="22727"/>
                    </a:lnTo>
                    <a:lnTo>
                      <a:pt x="896" y="22677"/>
                    </a:lnTo>
                    <a:lnTo>
                      <a:pt x="1070" y="22677"/>
                    </a:lnTo>
                    <a:lnTo>
                      <a:pt x="1340" y="22875"/>
                    </a:lnTo>
                    <a:lnTo>
                      <a:pt x="1514" y="23179"/>
                    </a:lnTo>
                    <a:lnTo>
                      <a:pt x="1514" y="23368"/>
                    </a:lnTo>
                    <a:lnTo>
                      <a:pt x="1307" y="23550"/>
                    </a:lnTo>
                    <a:lnTo>
                      <a:pt x="1291" y="23714"/>
                    </a:lnTo>
                    <a:lnTo>
                      <a:pt x="1398" y="23927"/>
                    </a:lnTo>
                    <a:lnTo>
                      <a:pt x="1465" y="24389"/>
                    </a:lnTo>
                    <a:lnTo>
                      <a:pt x="1554" y="24742"/>
                    </a:lnTo>
                    <a:lnTo>
                      <a:pt x="1405" y="24898"/>
                    </a:lnTo>
                    <a:lnTo>
                      <a:pt x="1382" y="25088"/>
                    </a:lnTo>
                    <a:lnTo>
                      <a:pt x="1546" y="25482"/>
                    </a:lnTo>
                    <a:lnTo>
                      <a:pt x="1382" y="25672"/>
                    </a:lnTo>
                    <a:lnTo>
                      <a:pt x="1317" y="26049"/>
                    </a:lnTo>
                    <a:lnTo>
                      <a:pt x="1423" y="26371"/>
                    </a:lnTo>
                    <a:lnTo>
                      <a:pt x="1504" y="26807"/>
                    </a:lnTo>
                    <a:lnTo>
                      <a:pt x="1423" y="27226"/>
                    </a:lnTo>
                    <a:lnTo>
                      <a:pt x="1135" y="27529"/>
                    </a:lnTo>
                    <a:lnTo>
                      <a:pt x="961" y="27776"/>
                    </a:lnTo>
                    <a:lnTo>
                      <a:pt x="855" y="28516"/>
                    </a:lnTo>
                    <a:lnTo>
                      <a:pt x="904" y="28781"/>
                    </a:lnTo>
                    <a:lnTo>
                      <a:pt x="1267" y="29511"/>
                    </a:lnTo>
                    <a:lnTo>
                      <a:pt x="1439" y="29511"/>
                    </a:lnTo>
                    <a:lnTo>
                      <a:pt x="1579" y="29355"/>
                    </a:lnTo>
                    <a:lnTo>
                      <a:pt x="1842" y="29225"/>
                    </a:lnTo>
                    <a:lnTo>
                      <a:pt x="2015" y="29215"/>
                    </a:lnTo>
                    <a:lnTo>
                      <a:pt x="2015" y="29438"/>
                    </a:lnTo>
                    <a:lnTo>
                      <a:pt x="2073" y="29916"/>
                    </a:lnTo>
                    <a:lnTo>
                      <a:pt x="2254" y="30080"/>
                    </a:lnTo>
                    <a:lnTo>
                      <a:pt x="2335" y="30368"/>
                    </a:lnTo>
                    <a:lnTo>
                      <a:pt x="2467" y="30714"/>
                    </a:lnTo>
                    <a:lnTo>
                      <a:pt x="2862" y="30745"/>
                    </a:lnTo>
                    <a:lnTo>
                      <a:pt x="3002" y="30820"/>
                    </a:lnTo>
                    <a:lnTo>
                      <a:pt x="3603" y="30721"/>
                    </a:lnTo>
                    <a:lnTo>
                      <a:pt x="4672" y="30721"/>
                    </a:lnTo>
                    <a:lnTo>
                      <a:pt x="4730" y="30787"/>
                    </a:lnTo>
                    <a:lnTo>
                      <a:pt x="4901" y="30820"/>
                    </a:lnTo>
                    <a:lnTo>
                      <a:pt x="5132" y="31025"/>
                    </a:lnTo>
                    <a:lnTo>
                      <a:pt x="5330" y="31116"/>
                    </a:lnTo>
                    <a:lnTo>
                      <a:pt x="5395" y="31116"/>
                    </a:lnTo>
                    <a:lnTo>
                      <a:pt x="5379" y="30960"/>
                    </a:lnTo>
                    <a:lnTo>
                      <a:pt x="5215" y="30828"/>
                    </a:lnTo>
                    <a:lnTo>
                      <a:pt x="4935" y="30656"/>
                    </a:lnTo>
                    <a:lnTo>
                      <a:pt x="4901" y="30498"/>
                    </a:lnTo>
                    <a:lnTo>
                      <a:pt x="4761" y="30360"/>
                    </a:lnTo>
                    <a:lnTo>
                      <a:pt x="4663" y="30392"/>
                    </a:lnTo>
                    <a:lnTo>
                      <a:pt x="4574" y="30301"/>
                    </a:lnTo>
                    <a:lnTo>
                      <a:pt x="4696" y="30228"/>
                    </a:lnTo>
                    <a:lnTo>
                      <a:pt x="4730" y="30121"/>
                    </a:lnTo>
                    <a:lnTo>
                      <a:pt x="4680" y="30096"/>
                    </a:lnTo>
                    <a:lnTo>
                      <a:pt x="4680" y="29981"/>
                    </a:lnTo>
                    <a:lnTo>
                      <a:pt x="4540" y="29594"/>
                    </a:lnTo>
                    <a:lnTo>
                      <a:pt x="4384" y="29348"/>
                    </a:lnTo>
                    <a:lnTo>
                      <a:pt x="4351" y="29101"/>
                    </a:lnTo>
                    <a:lnTo>
                      <a:pt x="4449" y="28830"/>
                    </a:lnTo>
                    <a:lnTo>
                      <a:pt x="4655" y="28657"/>
                    </a:lnTo>
                    <a:lnTo>
                      <a:pt x="4722" y="28524"/>
                    </a:lnTo>
                    <a:lnTo>
                      <a:pt x="4663" y="28459"/>
                    </a:lnTo>
                    <a:lnTo>
                      <a:pt x="4663" y="28311"/>
                    </a:lnTo>
                    <a:lnTo>
                      <a:pt x="4589" y="28212"/>
                    </a:lnTo>
                    <a:lnTo>
                      <a:pt x="4696" y="28270"/>
                    </a:lnTo>
                    <a:lnTo>
                      <a:pt x="4803" y="28394"/>
                    </a:lnTo>
                    <a:lnTo>
                      <a:pt x="4927" y="28436"/>
                    </a:lnTo>
                    <a:lnTo>
                      <a:pt x="5099" y="28287"/>
                    </a:lnTo>
                    <a:lnTo>
                      <a:pt x="5124" y="28155"/>
                    </a:lnTo>
                    <a:lnTo>
                      <a:pt x="5272" y="27982"/>
                    </a:lnTo>
                    <a:lnTo>
                      <a:pt x="5322" y="27851"/>
                    </a:lnTo>
                    <a:lnTo>
                      <a:pt x="5265" y="27605"/>
                    </a:lnTo>
                    <a:lnTo>
                      <a:pt x="5140" y="27571"/>
                    </a:lnTo>
                    <a:lnTo>
                      <a:pt x="5067" y="27628"/>
                    </a:lnTo>
                    <a:lnTo>
                      <a:pt x="5099" y="27522"/>
                    </a:lnTo>
                    <a:lnTo>
                      <a:pt x="5239" y="27389"/>
                    </a:lnTo>
                    <a:lnTo>
                      <a:pt x="5304" y="27210"/>
                    </a:lnTo>
                    <a:lnTo>
                      <a:pt x="5338" y="27020"/>
                    </a:lnTo>
                    <a:lnTo>
                      <a:pt x="5527" y="26839"/>
                    </a:lnTo>
                    <a:lnTo>
                      <a:pt x="5691" y="26831"/>
                    </a:lnTo>
                    <a:lnTo>
                      <a:pt x="5748" y="26633"/>
                    </a:lnTo>
                    <a:lnTo>
                      <a:pt x="5873" y="26477"/>
                    </a:lnTo>
                    <a:lnTo>
                      <a:pt x="5955" y="26444"/>
                    </a:lnTo>
                    <a:lnTo>
                      <a:pt x="5979" y="26314"/>
                    </a:lnTo>
                    <a:lnTo>
                      <a:pt x="6111" y="26246"/>
                    </a:lnTo>
                    <a:lnTo>
                      <a:pt x="6242" y="26098"/>
                    </a:lnTo>
                    <a:lnTo>
                      <a:pt x="6218" y="26041"/>
                    </a:lnTo>
                    <a:lnTo>
                      <a:pt x="6234" y="25935"/>
                    </a:lnTo>
                    <a:lnTo>
                      <a:pt x="6333" y="25860"/>
                    </a:lnTo>
                    <a:lnTo>
                      <a:pt x="6184" y="25721"/>
                    </a:lnTo>
                    <a:lnTo>
                      <a:pt x="6086" y="25721"/>
                    </a:lnTo>
                    <a:lnTo>
                      <a:pt x="6234" y="25589"/>
                    </a:lnTo>
                    <a:lnTo>
                      <a:pt x="6234" y="25449"/>
                    </a:lnTo>
                    <a:lnTo>
                      <a:pt x="6135" y="25259"/>
                    </a:lnTo>
                    <a:lnTo>
                      <a:pt x="6135" y="25169"/>
                    </a:lnTo>
                    <a:lnTo>
                      <a:pt x="6202" y="25103"/>
                    </a:lnTo>
                    <a:lnTo>
                      <a:pt x="6143" y="25013"/>
                    </a:lnTo>
                    <a:lnTo>
                      <a:pt x="6013" y="24971"/>
                    </a:lnTo>
                    <a:lnTo>
                      <a:pt x="5938" y="25005"/>
                    </a:lnTo>
                    <a:lnTo>
                      <a:pt x="5790" y="24997"/>
                    </a:lnTo>
                    <a:lnTo>
                      <a:pt x="5519" y="25021"/>
                    </a:lnTo>
                    <a:lnTo>
                      <a:pt x="5190" y="24717"/>
                    </a:lnTo>
                    <a:lnTo>
                      <a:pt x="4968" y="24527"/>
                    </a:lnTo>
                    <a:lnTo>
                      <a:pt x="4852" y="24496"/>
                    </a:lnTo>
                    <a:lnTo>
                      <a:pt x="4688" y="24355"/>
                    </a:lnTo>
                    <a:lnTo>
                      <a:pt x="4507" y="24059"/>
                    </a:lnTo>
                    <a:lnTo>
                      <a:pt x="4507" y="23878"/>
                    </a:lnTo>
                    <a:lnTo>
                      <a:pt x="4408" y="23737"/>
                    </a:lnTo>
                    <a:lnTo>
                      <a:pt x="4416" y="23639"/>
                    </a:lnTo>
                    <a:lnTo>
                      <a:pt x="4605" y="23509"/>
                    </a:lnTo>
                    <a:lnTo>
                      <a:pt x="4672" y="23368"/>
                    </a:lnTo>
                    <a:lnTo>
                      <a:pt x="4730" y="23163"/>
                    </a:lnTo>
                    <a:lnTo>
                      <a:pt x="4836" y="23145"/>
                    </a:lnTo>
                    <a:lnTo>
                      <a:pt x="4976" y="22981"/>
                    </a:lnTo>
                    <a:lnTo>
                      <a:pt x="5156" y="22958"/>
                    </a:lnTo>
                    <a:lnTo>
                      <a:pt x="5314" y="22792"/>
                    </a:lnTo>
                    <a:lnTo>
                      <a:pt x="5551" y="22760"/>
                    </a:lnTo>
                    <a:lnTo>
                      <a:pt x="5699" y="22776"/>
                    </a:lnTo>
                    <a:lnTo>
                      <a:pt x="5963" y="22735"/>
                    </a:lnTo>
                    <a:lnTo>
                      <a:pt x="5979" y="22662"/>
                    </a:lnTo>
                    <a:lnTo>
                      <a:pt x="5896" y="22579"/>
                    </a:lnTo>
                    <a:lnTo>
                      <a:pt x="5740" y="22522"/>
                    </a:lnTo>
                    <a:lnTo>
                      <a:pt x="5758" y="22447"/>
                    </a:lnTo>
                    <a:lnTo>
                      <a:pt x="5790" y="22324"/>
                    </a:lnTo>
                    <a:lnTo>
                      <a:pt x="6021" y="22176"/>
                    </a:lnTo>
                    <a:lnTo>
                      <a:pt x="5979" y="22127"/>
                    </a:lnTo>
                    <a:lnTo>
                      <a:pt x="6054" y="22020"/>
                    </a:lnTo>
                    <a:lnTo>
                      <a:pt x="6062" y="21937"/>
                    </a:lnTo>
                    <a:lnTo>
                      <a:pt x="5865" y="21724"/>
                    </a:lnTo>
                    <a:lnTo>
                      <a:pt x="5888" y="21625"/>
                    </a:lnTo>
                    <a:lnTo>
                      <a:pt x="5888" y="21509"/>
                    </a:lnTo>
                    <a:lnTo>
                      <a:pt x="5831" y="21418"/>
                    </a:lnTo>
                    <a:lnTo>
                      <a:pt x="5782" y="21205"/>
                    </a:lnTo>
                    <a:lnTo>
                      <a:pt x="5914" y="21073"/>
                    </a:lnTo>
                    <a:lnTo>
                      <a:pt x="5979" y="20909"/>
                    </a:lnTo>
                    <a:lnTo>
                      <a:pt x="5914" y="20844"/>
                    </a:lnTo>
                    <a:lnTo>
                      <a:pt x="6013" y="20737"/>
                    </a:lnTo>
                    <a:lnTo>
                      <a:pt x="6267" y="20646"/>
                    </a:lnTo>
                    <a:lnTo>
                      <a:pt x="6449" y="20473"/>
                    </a:lnTo>
                    <a:lnTo>
                      <a:pt x="6439" y="20392"/>
                    </a:lnTo>
                    <a:lnTo>
                      <a:pt x="6202" y="20317"/>
                    </a:lnTo>
                    <a:lnTo>
                      <a:pt x="6029" y="20317"/>
                    </a:lnTo>
                    <a:lnTo>
                      <a:pt x="5955" y="20194"/>
                    </a:lnTo>
                    <a:lnTo>
                      <a:pt x="5987" y="20103"/>
                    </a:lnTo>
                    <a:lnTo>
                      <a:pt x="6135" y="19987"/>
                    </a:lnTo>
                    <a:lnTo>
                      <a:pt x="6358" y="19906"/>
                    </a:lnTo>
                    <a:lnTo>
                      <a:pt x="6563" y="20013"/>
                    </a:lnTo>
                    <a:lnTo>
                      <a:pt x="6563" y="20111"/>
                    </a:lnTo>
                    <a:lnTo>
                      <a:pt x="6530" y="20184"/>
                    </a:lnTo>
                    <a:lnTo>
                      <a:pt x="6597" y="20342"/>
                    </a:lnTo>
                    <a:lnTo>
                      <a:pt x="6719" y="20382"/>
                    </a:lnTo>
                    <a:lnTo>
                      <a:pt x="7041" y="20202"/>
                    </a:lnTo>
                    <a:lnTo>
                      <a:pt x="7091" y="20036"/>
                    </a:lnTo>
                    <a:lnTo>
                      <a:pt x="7008" y="19865"/>
                    </a:lnTo>
                    <a:lnTo>
                      <a:pt x="6901" y="19732"/>
                    </a:lnTo>
                    <a:lnTo>
                      <a:pt x="6966" y="19709"/>
                    </a:lnTo>
                    <a:lnTo>
                      <a:pt x="7000" y="19561"/>
                    </a:lnTo>
                    <a:lnTo>
                      <a:pt x="6893" y="19363"/>
                    </a:lnTo>
                    <a:lnTo>
                      <a:pt x="6761" y="19355"/>
                    </a:lnTo>
                    <a:lnTo>
                      <a:pt x="6605" y="19462"/>
                    </a:lnTo>
                    <a:lnTo>
                      <a:pt x="6481" y="19470"/>
                    </a:lnTo>
                    <a:lnTo>
                      <a:pt x="6400" y="19535"/>
                    </a:lnTo>
                    <a:lnTo>
                      <a:pt x="6449" y="19568"/>
                    </a:lnTo>
                    <a:lnTo>
                      <a:pt x="6587" y="19602"/>
                    </a:lnTo>
                    <a:lnTo>
                      <a:pt x="6571" y="19691"/>
                    </a:lnTo>
                    <a:lnTo>
                      <a:pt x="6291" y="19774"/>
                    </a:lnTo>
                    <a:lnTo>
                      <a:pt x="6169" y="19732"/>
                    </a:lnTo>
                    <a:lnTo>
                      <a:pt x="6242" y="19651"/>
                    </a:lnTo>
                    <a:lnTo>
                      <a:pt x="6340" y="19602"/>
                    </a:lnTo>
                    <a:lnTo>
                      <a:pt x="6252" y="19553"/>
                    </a:lnTo>
                    <a:lnTo>
                      <a:pt x="6005" y="19568"/>
                    </a:lnTo>
                    <a:lnTo>
                      <a:pt x="5807" y="19462"/>
                    </a:lnTo>
                    <a:lnTo>
                      <a:pt x="5758" y="19314"/>
                    </a:lnTo>
                    <a:lnTo>
                      <a:pt x="5758" y="18919"/>
                    </a:lnTo>
                    <a:lnTo>
                      <a:pt x="5699" y="18623"/>
                    </a:lnTo>
                    <a:lnTo>
                      <a:pt x="5519" y="18457"/>
                    </a:lnTo>
                    <a:lnTo>
                      <a:pt x="5519" y="18161"/>
                    </a:lnTo>
                    <a:lnTo>
                      <a:pt x="5691" y="17997"/>
                    </a:lnTo>
                    <a:lnTo>
                      <a:pt x="5815" y="17989"/>
                    </a:lnTo>
                    <a:lnTo>
                      <a:pt x="5758" y="18088"/>
                    </a:lnTo>
                    <a:lnTo>
                      <a:pt x="5807" y="18122"/>
                    </a:lnTo>
                    <a:lnTo>
                      <a:pt x="5995" y="18104"/>
                    </a:lnTo>
                    <a:lnTo>
                      <a:pt x="6309" y="18202"/>
                    </a:lnTo>
                    <a:lnTo>
                      <a:pt x="6605" y="18441"/>
                    </a:lnTo>
                    <a:lnTo>
                      <a:pt x="6852" y="18506"/>
                    </a:lnTo>
                    <a:lnTo>
                      <a:pt x="7319" y="18499"/>
                    </a:lnTo>
                    <a:lnTo>
                      <a:pt x="7600" y="18309"/>
                    </a:lnTo>
                    <a:lnTo>
                      <a:pt x="7574" y="18252"/>
                    </a:lnTo>
                    <a:lnTo>
                      <a:pt x="7764" y="18122"/>
                    </a:lnTo>
                    <a:lnTo>
                      <a:pt x="7805" y="17964"/>
                    </a:lnTo>
                    <a:lnTo>
                      <a:pt x="7764" y="17841"/>
                    </a:lnTo>
                    <a:lnTo>
                      <a:pt x="7805" y="17750"/>
                    </a:lnTo>
                    <a:lnTo>
                      <a:pt x="7854" y="17618"/>
                    </a:lnTo>
                    <a:lnTo>
                      <a:pt x="7714" y="17579"/>
                    </a:lnTo>
                    <a:lnTo>
                      <a:pt x="7608" y="17405"/>
                    </a:lnTo>
                    <a:lnTo>
                      <a:pt x="7608" y="17249"/>
                    </a:lnTo>
                    <a:lnTo>
                      <a:pt x="7673" y="17142"/>
                    </a:lnTo>
                    <a:lnTo>
                      <a:pt x="7633" y="17060"/>
                    </a:lnTo>
                    <a:lnTo>
                      <a:pt x="7781" y="16912"/>
                    </a:lnTo>
                    <a:lnTo>
                      <a:pt x="7781" y="16862"/>
                    </a:lnTo>
                    <a:lnTo>
                      <a:pt x="7839" y="16838"/>
                    </a:lnTo>
                    <a:lnTo>
                      <a:pt x="7862" y="16730"/>
                    </a:lnTo>
                    <a:lnTo>
                      <a:pt x="7831" y="16592"/>
                    </a:lnTo>
                    <a:lnTo>
                      <a:pt x="7698" y="16574"/>
                    </a:lnTo>
                    <a:lnTo>
                      <a:pt x="7714" y="16493"/>
                    </a:lnTo>
                    <a:lnTo>
                      <a:pt x="7633" y="16377"/>
                    </a:lnTo>
                    <a:lnTo>
                      <a:pt x="7633" y="16080"/>
                    </a:lnTo>
                    <a:lnTo>
                      <a:pt x="7592" y="15990"/>
                    </a:lnTo>
                    <a:lnTo>
                      <a:pt x="7592" y="15851"/>
                    </a:lnTo>
                    <a:lnTo>
                      <a:pt x="7649" y="15792"/>
                    </a:lnTo>
                    <a:lnTo>
                      <a:pt x="7722" y="15891"/>
                    </a:lnTo>
                    <a:lnTo>
                      <a:pt x="7831" y="15891"/>
                    </a:lnTo>
                    <a:lnTo>
                      <a:pt x="8068" y="15966"/>
                    </a:lnTo>
                    <a:lnTo>
                      <a:pt x="8249" y="16088"/>
                    </a:lnTo>
                    <a:lnTo>
                      <a:pt x="8413" y="16088"/>
                    </a:lnTo>
                    <a:lnTo>
                      <a:pt x="8670" y="16039"/>
                    </a:lnTo>
                    <a:lnTo>
                      <a:pt x="8940" y="16080"/>
                    </a:lnTo>
                    <a:lnTo>
                      <a:pt x="9286" y="16065"/>
                    </a:lnTo>
                    <a:lnTo>
                      <a:pt x="9870" y="15917"/>
                    </a:lnTo>
                    <a:lnTo>
                      <a:pt x="10371" y="15703"/>
                    </a:lnTo>
                    <a:lnTo>
                      <a:pt x="10397" y="15595"/>
                    </a:lnTo>
                    <a:lnTo>
                      <a:pt x="10462" y="15686"/>
                    </a:lnTo>
                    <a:lnTo>
                      <a:pt x="10815" y="15571"/>
                    </a:lnTo>
                    <a:lnTo>
                      <a:pt x="11267" y="15291"/>
                    </a:lnTo>
                    <a:lnTo>
                      <a:pt x="11335" y="15127"/>
                    </a:lnTo>
                    <a:lnTo>
                      <a:pt x="11285" y="14938"/>
                    </a:lnTo>
                    <a:lnTo>
                      <a:pt x="11374" y="14683"/>
                    </a:lnTo>
                    <a:lnTo>
                      <a:pt x="11433" y="14626"/>
                    </a:lnTo>
                    <a:lnTo>
                      <a:pt x="11457" y="14716"/>
                    </a:lnTo>
                    <a:lnTo>
                      <a:pt x="11514" y="14634"/>
                    </a:lnTo>
                    <a:lnTo>
                      <a:pt x="11571" y="14371"/>
                    </a:lnTo>
                    <a:lnTo>
                      <a:pt x="11737" y="14107"/>
                    </a:lnTo>
                    <a:lnTo>
                      <a:pt x="11769" y="13943"/>
                    </a:lnTo>
                    <a:lnTo>
                      <a:pt x="11769" y="13597"/>
                    </a:lnTo>
                    <a:lnTo>
                      <a:pt x="11737" y="13457"/>
                    </a:lnTo>
                    <a:lnTo>
                      <a:pt x="11696" y="13449"/>
                    </a:lnTo>
                    <a:lnTo>
                      <a:pt x="11589" y="13564"/>
                    </a:lnTo>
                    <a:lnTo>
                      <a:pt x="11408" y="13556"/>
                    </a:lnTo>
                    <a:lnTo>
                      <a:pt x="11194" y="13416"/>
                    </a:lnTo>
                    <a:lnTo>
                      <a:pt x="11070" y="13177"/>
                    </a:lnTo>
                    <a:lnTo>
                      <a:pt x="11078" y="13054"/>
                    </a:lnTo>
                    <a:lnTo>
                      <a:pt x="11285" y="12652"/>
                    </a:lnTo>
                    <a:lnTo>
                      <a:pt x="11293" y="12486"/>
                    </a:lnTo>
                    <a:lnTo>
                      <a:pt x="11202" y="12363"/>
                    </a:lnTo>
                    <a:lnTo>
                      <a:pt x="10766" y="12034"/>
                    </a:lnTo>
                    <a:lnTo>
                      <a:pt x="10421" y="11904"/>
                    </a:lnTo>
                    <a:lnTo>
                      <a:pt x="10075" y="11631"/>
                    </a:lnTo>
                    <a:lnTo>
                      <a:pt x="9992" y="11483"/>
                    </a:lnTo>
                    <a:lnTo>
                      <a:pt x="10051" y="11426"/>
                    </a:lnTo>
                    <a:lnTo>
                      <a:pt x="10042" y="11286"/>
                    </a:lnTo>
                    <a:lnTo>
                      <a:pt x="9935" y="11179"/>
                    </a:lnTo>
                    <a:lnTo>
                      <a:pt x="9969" y="11080"/>
                    </a:lnTo>
                    <a:lnTo>
                      <a:pt x="9911" y="10784"/>
                    </a:lnTo>
                    <a:lnTo>
                      <a:pt x="9953" y="10447"/>
                    </a:lnTo>
                    <a:lnTo>
                      <a:pt x="9953" y="10431"/>
                    </a:lnTo>
                    <a:lnTo>
                      <a:pt x="9984" y="10374"/>
                    </a:lnTo>
                    <a:lnTo>
                      <a:pt x="10109" y="10257"/>
                    </a:lnTo>
                    <a:lnTo>
                      <a:pt x="10158" y="10143"/>
                    </a:lnTo>
                    <a:lnTo>
                      <a:pt x="10083" y="9870"/>
                    </a:lnTo>
                    <a:lnTo>
                      <a:pt x="10042" y="9501"/>
                    </a:lnTo>
                    <a:lnTo>
                      <a:pt x="10109" y="9410"/>
                    </a:lnTo>
                    <a:lnTo>
                      <a:pt x="10018" y="9156"/>
                    </a:lnTo>
                    <a:lnTo>
                      <a:pt x="10125" y="8974"/>
                    </a:lnTo>
                    <a:lnTo>
                      <a:pt x="10109" y="8834"/>
                    </a:lnTo>
                    <a:lnTo>
                      <a:pt x="10166" y="8704"/>
                    </a:lnTo>
                    <a:lnTo>
                      <a:pt x="10190" y="8333"/>
                    </a:lnTo>
                    <a:lnTo>
                      <a:pt x="10150" y="8192"/>
                    </a:lnTo>
                    <a:lnTo>
                      <a:pt x="10215" y="8070"/>
                    </a:lnTo>
                    <a:lnTo>
                      <a:pt x="10158" y="7808"/>
                    </a:lnTo>
                    <a:lnTo>
                      <a:pt x="10306" y="7618"/>
                    </a:lnTo>
                    <a:lnTo>
                      <a:pt x="10387" y="7429"/>
                    </a:lnTo>
                    <a:lnTo>
                      <a:pt x="10397" y="7387"/>
                    </a:lnTo>
                    <a:lnTo>
                      <a:pt x="10421" y="7314"/>
                    </a:lnTo>
                    <a:lnTo>
                      <a:pt x="10577" y="7206"/>
                    </a:lnTo>
                    <a:lnTo>
                      <a:pt x="10577" y="7125"/>
                    </a:lnTo>
                    <a:lnTo>
                      <a:pt x="10717" y="6902"/>
                    </a:lnTo>
                    <a:lnTo>
                      <a:pt x="10831" y="6771"/>
                    </a:lnTo>
                    <a:lnTo>
                      <a:pt x="10997" y="6465"/>
                    </a:lnTo>
                    <a:lnTo>
                      <a:pt x="11062" y="6367"/>
                    </a:lnTo>
                    <a:lnTo>
                      <a:pt x="11187" y="6335"/>
                    </a:lnTo>
                    <a:lnTo>
                      <a:pt x="11177" y="6145"/>
                    </a:lnTo>
                    <a:lnTo>
                      <a:pt x="11226" y="6021"/>
                    </a:lnTo>
                    <a:lnTo>
                      <a:pt x="11490" y="5701"/>
                    </a:lnTo>
                    <a:lnTo>
                      <a:pt x="11589" y="5717"/>
                    </a:lnTo>
                    <a:lnTo>
                      <a:pt x="11704" y="5676"/>
                    </a:lnTo>
                    <a:lnTo>
                      <a:pt x="11719" y="5478"/>
                    </a:lnTo>
                    <a:lnTo>
                      <a:pt x="11818" y="5439"/>
                    </a:lnTo>
                    <a:lnTo>
                      <a:pt x="12132" y="5182"/>
                    </a:lnTo>
                    <a:lnTo>
                      <a:pt x="12262" y="5151"/>
                    </a:lnTo>
                    <a:lnTo>
                      <a:pt x="12329" y="5044"/>
                    </a:lnTo>
                    <a:lnTo>
                      <a:pt x="12667" y="4813"/>
                    </a:lnTo>
                    <a:lnTo>
                      <a:pt x="12716" y="4847"/>
                    </a:lnTo>
                    <a:lnTo>
                      <a:pt x="12839" y="4748"/>
                    </a:lnTo>
                    <a:lnTo>
                      <a:pt x="12872" y="4681"/>
                    </a:lnTo>
                    <a:lnTo>
                      <a:pt x="13070" y="4574"/>
                    </a:lnTo>
                    <a:lnTo>
                      <a:pt x="13241" y="4574"/>
                    </a:lnTo>
                    <a:lnTo>
                      <a:pt x="13283" y="4460"/>
                    </a:lnTo>
                    <a:lnTo>
                      <a:pt x="13259" y="4164"/>
                    </a:lnTo>
                    <a:lnTo>
                      <a:pt x="13218" y="3834"/>
                    </a:lnTo>
                    <a:lnTo>
                      <a:pt x="13234" y="3554"/>
                    </a:lnTo>
                    <a:lnTo>
                      <a:pt x="13078" y="3200"/>
                    </a:lnTo>
                    <a:lnTo>
                      <a:pt x="13070" y="3036"/>
                    </a:lnTo>
                    <a:lnTo>
                      <a:pt x="12683" y="2979"/>
                    </a:lnTo>
                    <a:lnTo>
                      <a:pt x="12543" y="3078"/>
                    </a:lnTo>
                    <a:lnTo>
                      <a:pt x="12493" y="3110"/>
                    </a:lnTo>
                    <a:lnTo>
                      <a:pt x="12477" y="3340"/>
                    </a:lnTo>
                    <a:lnTo>
                      <a:pt x="12501" y="3423"/>
                    </a:lnTo>
                    <a:lnTo>
                      <a:pt x="12485" y="3727"/>
                    </a:lnTo>
                    <a:lnTo>
                      <a:pt x="12337" y="3850"/>
                    </a:lnTo>
                    <a:lnTo>
                      <a:pt x="12223" y="4057"/>
                    </a:lnTo>
                    <a:lnTo>
                      <a:pt x="12173" y="4237"/>
                    </a:lnTo>
                    <a:lnTo>
                      <a:pt x="11794" y="4501"/>
                    </a:lnTo>
                    <a:lnTo>
                      <a:pt x="11729" y="4714"/>
                    </a:lnTo>
                    <a:lnTo>
                      <a:pt x="11581" y="4896"/>
                    </a:lnTo>
                    <a:lnTo>
                      <a:pt x="11400" y="4847"/>
                    </a:lnTo>
                    <a:lnTo>
                      <a:pt x="11325" y="4886"/>
                    </a:lnTo>
                    <a:lnTo>
                      <a:pt x="11153" y="5101"/>
                    </a:lnTo>
                    <a:lnTo>
                      <a:pt x="11070" y="5010"/>
                    </a:lnTo>
                    <a:lnTo>
                      <a:pt x="10963" y="5010"/>
                    </a:lnTo>
                    <a:lnTo>
                      <a:pt x="10774" y="5093"/>
                    </a:lnTo>
                    <a:lnTo>
                      <a:pt x="10428" y="4886"/>
                    </a:lnTo>
                    <a:lnTo>
                      <a:pt x="9935" y="4738"/>
                    </a:lnTo>
                    <a:lnTo>
                      <a:pt x="9343" y="4829"/>
                    </a:lnTo>
                    <a:lnTo>
                      <a:pt x="9203" y="4829"/>
                    </a:lnTo>
                    <a:lnTo>
                      <a:pt x="9252" y="4649"/>
                    </a:lnTo>
                    <a:lnTo>
                      <a:pt x="9509" y="4385"/>
                    </a:lnTo>
                    <a:lnTo>
                      <a:pt x="9631" y="4065"/>
                    </a:lnTo>
                    <a:lnTo>
                      <a:pt x="9582" y="3891"/>
                    </a:lnTo>
                    <a:lnTo>
                      <a:pt x="9665" y="3751"/>
                    </a:lnTo>
                    <a:lnTo>
                      <a:pt x="9805" y="3644"/>
                    </a:lnTo>
                    <a:lnTo>
                      <a:pt x="9935" y="3447"/>
                    </a:lnTo>
                    <a:lnTo>
                      <a:pt x="9984" y="3267"/>
                    </a:lnTo>
                    <a:lnTo>
                      <a:pt x="9886" y="3070"/>
                    </a:lnTo>
                    <a:lnTo>
                      <a:pt x="9647" y="2863"/>
                    </a:lnTo>
                    <a:lnTo>
                      <a:pt x="9449" y="2642"/>
                    </a:lnTo>
                    <a:lnTo>
                      <a:pt x="8956" y="2577"/>
                    </a:lnTo>
                    <a:lnTo>
                      <a:pt x="8587" y="2395"/>
                    </a:lnTo>
                    <a:lnTo>
                      <a:pt x="8216" y="2073"/>
                    </a:lnTo>
                    <a:lnTo>
                      <a:pt x="8068" y="2042"/>
                    </a:lnTo>
                    <a:lnTo>
                      <a:pt x="7748" y="1876"/>
                    </a:lnTo>
                    <a:lnTo>
                      <a:pt x="7246" y="1753"/>
                    </a:lnTo>
                    <a:lnTo>
                      <a:pt x="7114" y="1540"/>
                    </a:lnTo>
                    <a:lnTo>
                      <a:pt x="6909" y="1359"/>
                    </a:lnTo>
                    <a:lnTo>
                      <a:pt x="6712" y="1333"/>
                    </a:lnTo>
                    <a:lnTo>
                      <a:pt x="6192" y="824"/>
                    </a:lnTo>
                    <a:lnTo>
                      <a:pt x="5987" y="455"/>
                    </a:lnTo>
                    <a:lnTo>
                      <a:pt x="5831" y="421"/>
                    </a:lnTo>
                    <a:lnTo>
                      <a:pt x="5642" y="216"/>
                    </a:lnTo>
                    <a:lnTo>
                      <a:pt x="5618" y="190"/>
                    </a:lnTo>
                    <a:lnTo>
                      <a:pt x="5462" y="42"/>
                    </a:lnTo>
                    <a:lnTo>
                      <a:pt x="5042" y="34"/>
                    </a:lnTo>
                    <a:lnTo>
                      <a:pt x="4564" y="34"/>
                    </a:lnTo>
                    <a:lnTo>
                      <a:pt x="4434" y="224"/>
                    </a:lnTo>
                    <a:lnTo>
                      <a:pt x="4434" y="380"/>
                    </a:lnTo>
                    <a:lnTo>
                      <a:pt x="4343" y="535"/>
                    </a:lnTo>
                    <a:lnTo>
                      <a:pt x="4351" y="691"/>
                    </a:lnTo>
                    <a:lnTo>
                      <a:pt x="4278" y="790"/>
                    </a:lnTo>
                    <a:lnTo>
                      <a:pt x="4218" y="691"/>
                    </a:lnTo>
                    <a:lnTo>
                      <a:pt x="4104" y="346"/>
                    </a:lnTo>
                    <a:lnTo>
                      <a:pt x="4062" y="133"/>
                    </a:lnTo>
                    <a:lnTo>
                      <a:pt x="3906" y="109"/>
                    </a:lnTo>
                    <a:lnTo>
                      <a:pt x="3610" y="166"/>
                    </a:lnTo>
                    <a:lnTo>
                      <a:pt x="3429" y="117"/>
                    </a:lnTo>
                    <a:lnTo>
                      <a:pt x="3291" y="158"/>
                    </a:lnTo>
                    <a:lnTo>
                      <a:pt x="3052" y="174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2387523" y="5667229"/>
                <a:ext cx="275872" cy="190466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2074" extrusionOk="0">
                    <a:moveTo>
                      <a:pt x="1" y="1"/>
                    </a:moveTo>
                    <a:lnTo>
                      <a:pt x="388" y="1549"/>
                    </a:lnTo>
                    <a:lnTo>
                      <a:pt x="445" y="1564"/>
                    </a:lnTo>
                    <a:lnTo>
                      <a:pt x="741" y="1507"/>
                    </a:lnTo>
                    <a:lnTo>
                      <a:pt x="972" y="1507"/>
                    </a:lnTo>
                    <a:lnTo>
                      <a:pt x="1193" y="1466"/>
                    </a:lnTo>
                    <a:lnTo>
                      <a:pt x="1169" y="1523"/>
                    </a:lnTo>
                    <a:lnTo>
                      <a:pt x="1029" y="1549"/>
                    </a:lnTo>
                    <a:lnTo>
                      <a:pt x="808" y="1622"/>
                    </a:lnTo>
                    <a:lnTo>
                      <a:pt x="413" y="1639"/>
                    </a:lnTo>
                    <a:lnTo>
                      <a:pt x="494" y="1951"/>
                    </a:lnTo>
                    <a:lnTo>
                      <a:pt x="585" y="1951"/>
                    </a:lnTo>
                    <a:lnTo>
                      <a:pt x="865" y="1860"/>
                    </a:lnTo>
                    <a:lnTo>
                      <a:pt x="1211" y="1886"/>
                    </a:lnTo>
                    <a:lnTo>
                      <a:pt x="1450" y="1868"/>
                    </a:lnTo>
                    <a:lnTo>
                      <a:pt x="1785" y="1902"/>
                    </a:lnTo>
                    <a:lnTo>
                      <a:pt x="1975" y="2008"/>
                    </a:lnTo>
                    <a:lnTo>
                      <a:pt x="2164" y="2074"/>
                    </a:lnTo>
                    <a:lnTo>
                      <a:pt x="2346" y="2024"/>
                    </a:lnTo>
                    <a:lnTo>
                      <a:pt x="2502" y="1876"/>
                    </a:lnTo>
                    <a:lnTo>
                      <a:pt x="2535" y="1728"/>
                    </a:lnTo>
                    <a:lnTo>
                      <a:pt x="2715" y="1679"/>
                    </a:lnTo>
                    <a:lnTo>
                      <a:pt x="2790" y="1746"/>
                    </a:lnTo>
                    <a:lnTo>
                      <a:pt x="3003" y="1622"/>
                    </a:lnTo>
                    <a:lnTo>
                      <a:pt x="2970" y="1481"/>
                    </a:lnTo>
                    <a:lnTo>
                      <a:pt x="2832" y="1424"/>
                    </a:lnTo>
                    <a:lnTo>
                      <a:pt x="2518" y="1499"/>
                    </a:lnTo>
                    <a:lnTo>
                      <a:pt x="2346" y="1481"/>
                    </a:lnTo>
                    <a:lnTo>
                      <a:pt x="2149" y="1294"/>
                    </a:lnTo>
                    <a:lnTo>
                      <a:pt x="1910" y="1227"/>
                    </a:lnTo>
                    <a:lnTo>
                      <a:pt x="1827" y="1136"/>
                    </a:lnTo>
                    <a:lnTo>
                      <a:pt x="1185" y="923"/>
                    </a:lnTo>
                    <a:lnTo>
                      <a:pt x="1006" y="866"/>
                    </a:lnTo>
                    <a:lnTo>
                      <a:pt x="996" y="676"/>
                    </a:lnTo>
                    <a:lnTo>
                      <a:pt x="783" y="504"/>
                    </a:lnTo>
                    <a:lnTo>
                      <a:pt x="569" y="471"/>
                    </a:lnTo>
                    <a:lnTo>
                      <a:pt x="479" y="198"/>
                    </a:lnTo>
                    <a:lnTo>
                      <a:pt x="388" y="34"/>
                    </a:lnTo>
                    <a:lnTo>
                      <a:pt x="182" y="7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2364932" y="5575946"/>
                <a:ext cx="47020" cy="88529"/>
              </a:xfrm>
              <a:custGeom>
                <a:avLst/>
                <a:gdLst/>
                <a:ahLst/>
                <a:cxnLst/>
                <a:rect l="l" t="t" r="r" b="b"/>
                <a:pathLst>
                  <a:path w="512" h="964" extrusionOk="0">
                    <a:moveTo>
                      <a:pt x="34" y="0"/>
                    </a:moveTo>
                    <a:lnTo>
                      <a:pt x="0" y="18"/>
                    </a:lnTo>
                    <a:lnTo>
                      <a:pt x="239" y="963"/>
                    </a:lnTo>
                    <a:lnTo>
                      <a:pt x="296" y="831"/>
                    </a:lnTo>
                    <a:lnTo>
                      <a:pt x="421" y="774"/>
                    </a:lnTo>
                    <a:lnTo>
                      <a:pt x="511" y="865"/>
                    </a:lnTo>
                    <a:lnTo>
                      <a:pt x="428" y="462"/>
                    </a:lnTo>
                    <a:lnTo>
                      <a:pt x="156" y="19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2706463" y="5801766"/>
                <a:ext cx="57305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624" h="313" extrusionOk="0">
                    <a:moveTo>
                      <a:pt x="434" y="1"/>
                    </a:moveTo>
                    <a:lnTo>
                      <a:pt x="320" y="115"/>
                    </a:lnTo>
                    <a:lnTo>
                      <a:pt x="99" y="133"/>
                    </a:lnTo>
                    <a:lnTo>
                      <a:pt x="0" y="198"/>
                    </a:lnTo>
                    <a:lnTo>
                      <a:pt x="130" y="312"/>
                    </a:lnTo>
                    <a:lnTo>
                      <a:pt x="312" y="198"/>
                    </a:lnTo>
                    <a:lnTo>
                      <a:pt x="476" y="149"/>
                    </a:lnTo>
                    <a:lnTo>
                      <a:pt x="624" y="8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1794641" y="4780662"/>
                <a:ext cx="35540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98" extrusionOk="0">
                    <a:moveTo>
                      <a:pt x="41" y="0"/>
                    </a:moveTo>
                    <a:lnTo>
                      <a:pt x="0" y="131"/>
                    </a:lnTo>
                    <a:cubicBezTo>
                      <a:pt x="0" y="140"/>
                      <a:pt x="75" y="198"/>
                      <a:pt x="75" y="198"/>
                    </a:cubicBezTo>
                    <a:lnTo>
                      <a:pt x="99" y="131"/>
                    </a:lnTo>
                    <a:lnTo>
                      <a:pt x="314" y="91"/>
                    </a:lnTo>
                    <a:lnTo>
                      <a:pt x="387" y="8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1799141" y="5205027"/>
                <a:ext cx="34897" cy="49224"/>
              </a:xfrm>
              <a:custGeom>
                <a:avLst/>
                <a:gdLst/>
                <a:ahLst/>
                <a:cxnLst/>
                <a:rect l="l" t="t" r="r" b="b"/>
                <a:pathLst>
                  <a:path w="380" h="536" extrusionOk="0">
                    <a:moveTo>
                      <a:pt x="91" y="0"/>
                    </a:moveTo>
                    <a:lnTo>
                      <a:pt x="0" y="91"/>
                    </a:lnTo>
                    <a:lnTo>
                      <a:pt x="83" y="371"/>
                    </a:lnTo>
                    <a:lnTo>
                      <a:pt x="75" y="494"/>
                    </a:lnTo>
                    <a:lnTo>
                      <a:pt x="141" y="535"/>
                    </a:lnTo>
                    <a:lnTo>
                      <a:pt x="281" y="314"/>
                    </a:lnTo>
                    <a:lnTo>
                      <a:pt x="379" y="273"/>
                    </a:lnTo>
                    <a:lnTo>
                      <a:pt x="314" y="140"/>
                    </a:lnTo>
                    <a:lnTo>
                      <a:pt x="125" y="50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1783346" y="5163518"/>
                <a:ext cx="22040" cy="3416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72" extrusionOk="0">
                    <a:moveTo>
                      <a:pt x="1" y="0"/>
                    </a:moveTo>
                    <a:lnTo>
                      <a:pt x="9" y="231"/>
                    </a:lnTo>
                    <a:lnTo>
                      <a:pt x="99" y="296"/>
                    </a:lnTo>
                    <a:lnTo>
                      <a:pt x="107" y="371"/>
                    </a:lnTo>
                    <a:lnTo>
                      <a:pt x="206" y="354"/>
                    </a:lnTo>
                    <a:lnTo>
                      <a:pt x="239" y="239"/>
                    </a:lnTo>
                    <a:lnTo>
                      <a:pt x="182" y="75"/>
                    </a:lnTo>
                    <a:lnTo>
                      <a:pt x="66" y="2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1810529" y="5284372"/>
                <a:ext cx="24979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371" extrusionOk="0">
                    <a:moveTo>
                      <a:pt x="172" y="1"/>
                    </a:moveTo>
                    <a:lnTo>
                      <a:pt x="1" y="100"/>
                    </a:lnTo>
                    <a:lnTo>
                      <a:pt x="74" y="190"/>
                    </a:lnTo>
                    <a:lnTo>
                      <a:pt x="42" y="281"/>
                    </a:lnTo>
                    <a:lnTo>
                      <a:pt x="133" y="370"/>
                    </a:lnTo>
                    <a:lnTo>
                      <a:pt x="240" y="297"/>
                    </a:lnTo>
                    <a:lnTo>
                      <a:pt x="271" y="157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1781876" y="4729143"/>
                <a:ext cx="23510" cy="19836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16" extrusionOk="0">
                    <a:moveTo>
                      <a:pt x="58" y="1"/>
                    </a:moveTo>
                    <a:lnTo>
                      <a:pt x="1" y="117"/>
                    </a:lnTo>
                    <a:lnTo>
                      <a:pt x="25" y="190"/>
                    </a:lnTo>
                    <a:lnTo>
                      <a:pt x="115" y="216"/>
                    </a:lnTo>
                    <a:lnTo>
                      <a:pt x="238" y="166"/>
                    </a:lnTo>
                    <a:lnTo>
                      <a:pt x="255" y="91"/>
                    </a:lnTo>
                    <a:lnTo>
                      <a:pt x="173" y="10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1835416" y="4760183"/>
                <a:ext cx="10745" cy="16714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2" extrusionOk="0">
                    <a:moveTo>
                      <a:pt x="67" y="0"/>
                    </a:moveTo>
                    <a:lnTo>
                      <a:pt x="0" y="174"/>
                    </a:lnTo>
                    <a:lnTo>
                      <a:pt x="117" y="182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1796937" y="4863680"/>
                <a:ext cx="29479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73" extrusionOk="0">
                    <a:moveTo>
                      <a:pt x="66" y="0"/>
                    </a:moveTo>
                    <a:lnTo>
                      <a:pt x="1" y="99"/>
                    </a:lnTo>
                    <a:lnTo>
                      <a:pt x="157" y="273"/>
                    </a:lnTo>
                    <a:lnTo>
                      <a:pt x="320" y="231"/>
                    </a:lnTo>
                    <a:lnTo>
                      <a:pt x="255" y="99"/>
                    </a:lnTo>
                    <a:lnTo>
                      <a:pt x="115" y="75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1849925" y="5391726"/>
                <a:ext cx="17265" cy="1276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39" extrusionOk="0">
                    <a:moveTo>
                      <a:pt x="0" y="0"/>
                    </a:moveTo>
                    <a:lnTo>
                      <a:pt x="0" y="139"/>
                    </a:lnTo>
                    <a:lnTo>
                      <a:pt x="81" y="74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1801529" y="4716469"/>
                <a:ext cx="9092" cy="12765"/>
              </a:xfrm>
              <a:custGeom>
                <a:avLst/>
                <a:gdLst/>
                <a:ahLst/>
                <a:cxnLst/>
                <a:rect l="l" t="t" r="r" b="b"/>
                <a:pathLst>
                  <a:path w="99" h="139" extrusionOk="0">
                    <a:moveTo>
                      <a:pt x="34" y="0"/>
                    </a:moveTo>
                    <a:lnTo>
                      <a:pt x="0" y="50"/>
                    </a:lnTo>
                    <a:lnTo>
                      <a:pt x="73" y="139"/>
                    </a:lnTo>
                    <a:lnTo>
                      <a:pt x="99" y="5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1890700" y="5382635"/>
                <a:ext cx="44448" cy="4619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503" extrusionOk="0">
                    <a:moveTo>
                      <a:pt x="8" y="1"/>
                    </a:moveTo>
                    <a:lnTo>
                      <a:pt x="0" y="66"/>
                    </a:lnTo>
                    <a:lnTo>
                      <a:pt x="131" y="263"/>
                    </a:lnTo>
                    <a:lnTo>
                      <a:pt x="286" y="321"/>
                    </a:lnTo>
                    <a:lnTo>
                      <a:pt x="484" y="502"/>
                    </a:lnTo>
                    <a:lnTo>
                      <a:pt x="427" y="321"/>
                    </a:lnTo>
                    <a:lnTo>
                      <a:pt x="286" y="99"/>
                    </a:lnTo>
                    <a:lnTo>
                      <a:pt x="188" y="90"/>
                    </a:lnTo>
                    <a:lnTo>
                      <a:pt x="7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1805294" y="4808579"/>
                <a:ext cx="28010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41" extrusionOk="0">
                    <a:moveTo>
                      <a:pt x="304" y="0"/>
                    </a:moveTo>
                    <a:lnTo>
                      <a:pt x="180" y="8"/>
                    </a:lnTo>
                    <a:lnTo>
                      <a:pt x="0" y="73"/>
                    </a:lnTo>
                    <a:lnTo>
                      <a:pt x="74" y="140"/>
                    </a:lnTo>
                    <a:lnTo>
                      <a:pt x="289" y="132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1825589" y="5196854"/>
                <a:ext cx="71172" cy="142069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547" extrusionOk="0">
                    <a:moveTo>
                      <a:pt x="174" y="0"/>
                    </a:moveTo>
                    <a:lnTo>
                      <a:pt x="91" y="74"/>
                    </a:lnTo>
                    <a:lnTo>
                      <a:pt x="91" y="263"/>
                    </a:lnTo>
                    <a:lnTo>
                      <a:pt x="190" y="362"/>
                    </a:lnTo>
                    <a:lnTo>
                      <a:pt x="141" y="502"/>
                    </a:lnTo>
                    <a:lnTo>
                      <a:pt x="166" y="593"/>
                    </a:lnTo>
                    <a:lnTo>
                      <a:pt x="239" y="583"/>
                    </a:lnTo>
                    <a:lnTo>
                      <a:pt x="305" y="494"/>
                    </a:lnTo>
                    <a:lnTo>
                      <a:pt x="289" y="608"/>
                    </a:lnTo>
                    <a:lnTo>
                      <a:pt x="174" y="707"/>
                    </a:lnTo>
                    <a:lnTo>
                      <a:pt x="1" y="741"/>
                    </a:lnTo>
                    <a:lnTo>
                      <a:pt x="174" y="1068"/>
                    </a:lnTo>
                    <a:lnTo>
                      <a:pt x="224" y="1258"/>
                    </a:lnTo>
                    <a:lnTo>
                      <a:pt x="372" y="1390"/>
                    </a:lnTo>
                    <a:lnTo>
                      <a:pt x="445" y="1341"/>
                    </a:lnTo>
                    <a:lnTo>
                      <a:pt x="486" y="1175"/>
                    </a:lnTo>
                    <a:lnTo>
                      <a:pt x="536" y="1315"/>
                    </a:lnTo>
                    <a:lnTo>
                      <a:pt x="569" y="1497"/>
                    </a:lnTo>
                    <a:lnTo>
                      <a:pt x="660" y="1546"/>
                    </a:lnTo>
                    <a:lnTo>
                      <a:pt x="766" y="1455"/>
                    </a:lnTo>
                    <a:lnTo>
                      <a:pt x="774" y="1209"/>
                    </a:lnTo>
                    <a:lnTo>
                      <a:pt x="684" y="978"/>
                    </a:lnTo>
                    <a:lnTo>
                      <a:pt x="717" y="920"/>
                    </a:lnTo>
                    <a:lnTo>
                      <a:pt x="699" y="616"/>
                    </a:lnTo>
                    <a:lnTo>
                      <a:pt x="601" y="435"/>
                    </a:lnTo>
                    <a:lnTo>
                      <a:pt x="520" y="74"/>
                    </a:lnTo>
                    <a:lnTo>
                      <a:pt x="41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1889782" y="5412022"/>
                <a:ext cx="39397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53" extrusionOk="0">
                    <a:moveTo>
                      <a:pt x="83" y="1"/>
                    </a:moveTo>
                    <a:lnTo>
                      <a:pt x="0" y="26"/>
                    </a:lnTo>
                    <a:lnTo>
                      <a:pt x="42" y="232"/>
                    </a:lnTo>
                    <a:lnTo>
                      <a:pt x="223" y="445"/>
                    </a:lnTo>
                    <a:lnTo>
                      <a:pt x="364" y="453"/>
                    </a:lnTo>
                    <a:lnTo>
                      <a:pt x="429" y="346"/>
                    </a:lnTo>
                    <a:lnTo>
                      <a:pt x="257" y="99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1827977" y="4867445"/>
                <a:ext cx="15153" cy="991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8" extrusionOk="0">
                    <a:moveTo>
                      <a:pt x="164" y="1"/>
                    </a:moveTo>
                    <a:lnTo>
                      <a:pt x="0" y="9"/>
                    </a:lnTo>
                    <a:lnTo>
                      <a:pt x="73" y="107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1784080" y="4872771"/>
                <a:ext cx="8449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92" h="141" extrusionOk="0">
                    <a:moveTo>
                      <a:pt x="1" y="0"/>
                    </a:moveTo>
                    <a:lnTo>
                      <a:pt x="1" y="132"/>
                    </a:lnTo>
                    <a:lnTo>
                      <a:pt x="91" y="140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1782611" y="4752744"/>
                <a:ext cx="23510" cy="21857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38" extrusionOk="0">
                    <a:moveTo>
                      <a:pt x="1" y="0"/>
                    </a:moveTo>
                    <a:lnTo>
                      <a:pt x="32" y="107"/>
                    </a:lnTo>
                    <a:lnTo>
                      <a:pt x="24" y="237"/>
                    </a:lnTo>
                    <a:lnTo>
                      <a:pt x="24" y="237"/>
                    </a:lnTo>
                    <a:lnTo>
                      <a:pt x="123" y="198"/>
                    </a:lnTo>
                    <a:lnTo>
                      <a:pt x="255" y="172"/>
                    </a:lnTo>
                    <a:lnTo>
                      <a:pt x="165" y="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1747806" y="4674777"/>
                <a:ext cx="27275" cy="14602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59" extrusionOk="0">
                    <a:moveTo>
                      <a:pt x="66" y="0"/>
                    </a:moveTo>
                    <a:lnTo>
                      <a:pt x="1" y="75"/>
                    </a:lnTo>
                    <a:lnTo>
                      <a:pt x="92" y="158"/>
                    </a:lnTo>
                    <a:lnTo>
                      <a:pt x="297" y="83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1795468" y="4686164"/>
                <a:ext cx="23510" cy="14418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57" extrusionOk="0">
                    <a:moveTo>
                      <a:pt x="40" y="1"/>
                    </a:moveTo>
                    <a:lnTo>
                      <a:pt x="1" y="66"/>
                    </a:lnTo>
                    <a:lnTo>
                      <a:pt x="90" y="157"/>
                    </a:lnTo>
                    <a:lnTo>
                      <a:pt x="256" y="58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1734214" y="4781396"/>
                <a:ext cx="24244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98" extrusionOk="0">
                    <a:moveTo>
                      <a:pt x="16" y="0"/>
                    </a:moveTo>
                    <a:lnTo>
                      <a:pt x="1" y="107"/>
                    </a:lnTo>
                    <a:lnTo>
                      <a:pt x="214" y="198"/>
                    </a:lnTo>
                    <a:lnTo>
                      <a:pt x="263" y="99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1762132" y="4764682"/>
                <a:ext cx="15336" cy="1533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67" extrusionOk="0">
                    <a:moveTo>
                      <a:pt x="76" y="1"/>
                    </a:moveTo>
                    <a:lnTo>
                      <a:pt x="1" y="107"/>
                    </a:lnTo>
                    <a:lnTo>
                      <a:pt x="58" y="166"/>
                    </a:lnTo>
                    <a:lnTo>
                      <a:pt x="166" y="91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1822651" y="4695990"/>
                <a:ext cx="21122" cy="2351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6" extrusionOk="0">
                    <a:moveTo>
                      <a:pt x="82" y="0"/>
                    </a:moveTo>
                    <a:lnTo>
                      <a:pt x="1" y="75"/>
                    </a:lnTo>
                    <a:lnTo>
                      <a:pt x="108" y="156"/>
                    </a:lnTo>
                    <a:lnTo>
                      <a:pt x="123" y="255"/>
                    </a:lnTo>
                    <a:lnTo>
                      <a:pt x="230" y="198"/>
                    </a:lnTo>
                    <a:lnTo>
                      <a:pt x="206" y="34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1815763" y="4748887"/>
                <a:ext cx="14418" cy="20387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22" extrusionOk="0">
                    <a:moveTo>
                      <a:pt x="157" y="1"/>
                    </a:moveTo>
                    <a:lnTo>
                      <a:pt x="1" y="66"/>
                    </a:lnTo>
                    <a:lnTo>
                      <a:pt x="157" y="222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1807498" y="4849354"/>
                <a:ext cx="12949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9" extrusionOk="0">
                    <a:moveTo>
                      <a:pt x="140" y="0"/>
                    </a:moveTo>
                    <a:lnTo>
                      <a:pt x="0" y="8"/>
                    </a:lnTo>
                    <a:lnTo>
                      <a:pt x="132" y="148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1803641" y="5101714"/>
                <a:ext cx="68050" cy="8311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05" extrusionOk="0">
                    <a:moveTo>
                      <a:pt x="338" y="0"/>
                    </a:moveTo>
                    <a:lnTo>
                      <a:pt x="208" y="73"/>
                    </a:lnTo>
                    <a:lnTo>
                      <a:pt x="68" y="99"/>
                    </a:lnTo>
                    <a:lnTo>
                      <a:pt x="1" y="188"/>
                    </a:lnTo>
                    <a:lnTo>
                      <a:pt x="159" y="320"/>
                    </a:lnTo>
                    <a:lnTo>
                      <a:pt x="346" y="624"/>
                    </a:lnTo>
                    <a:lnTo>
                      <a:pt x="388" y="559"/>
                    </a:lnTo>
                    <a:lnTo>
                      <a:pt x="463" y="624"/>
                    </a:lnTo>
                    <a:lnTo>
                      <a:pt x="364" y="715"/>
                    </a:lnTo>
                    <a:lnTo>
                      <a:pt x="405" y="904"/>
                    </a:lnTo>
                    <a:lnTo>
                      <a:pt x="569" y="879"/>
                    </a:lnTo>
                    <a:lnTo>
                      <a:pt x="741" y="904"/>
                    </a:lnTo>
                    <a:lnTo>
                      <a:pt x="652" y="624"/>
                    </a:lnTo>
                    <a:lnTo>
                      <a:pt x="520" y="509"/>
                    </a:lnTo>
                    <a:lnTo>
                      <a:pt x="512" y="328"/>
                    </a:lnTo>
                    <a:lnTo>
                      <a:pt x="356" y="263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1780958" y="5124305"/>
                <a:ext cx="50877" cy="78611"/>
              </a:xfrm>
              <a:custGeom>
                <a:avLst/>
                <a:gdLst/>
                <a:ahLst/>
                <a:cxnLst/>
                <a:rect l="l" t="t" r="r" b="b"/>
                <a:pathLst>
                  <a:path w="554" h="856" extrusionOk="0">
                    <a:moveTo>
                      <a:pt x="60" y="1"/>
                    </a:moveTo>
                    <a:lnTo>
                      <a:pt x="1" y="58"/>
                    </a:lnTo>
                    <a:lnTo>
                      <a:pt x="1" y="157"/>
                    </a:lnTo>
                    <a:lnTo>
                      <a:pt x="35" y="346"/>
                    </a:lnTo>
                    <a:lnTo>
                      <a:pt x="208" y="378"/>
                    </a:lnTo>
                    <a:lnTo>
                      <a:pt x="307" y="469"/>
                    </a:lnTo>
                    <a:lnTo>
                      <a:pt x="289" y="526"/>
                    </a:lnTo>
                    <a:lnTo>
                      <a:pt x="356" y="773"/>
                    </a:lnTo>
                    <a:lnTo>
                      <a:pt x="487" y="856"/>
                    </a:lnTo>
                    <a:lnTo>
                      <a:pt x="544" y="765"/>
                    </a:lnTo>
                    <a:lnTo>
                      <a:pt x="554" y="583"/>
                    </a:lnTo>
                    <a:lnTo>
                      <a:pt x="406" y="370"/>
                    </a:lnTo>
                    <a:lnTo>
                      <a:pt x="190" y="32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1875455" y="5396226"/>
                <a:ext cx="8449" cy="26448"/>
              </a:xfrm>
              <a:custGeom>
                <a:avLst/>
                <a:gdLst/>
                <a:ahLst/>
                <a:cxnLst/>
                <a:rect l="l" t="t" r="r" b="b"/>
                <a:pathLst>
                  <a:path w="92" h="288" extrusionOk="0">
                    <a:moveTo>
                      <a:pt x="42" y="1"/>
                    </a:moveTo>
                    <a:lnTo>
                      <a:pt x="0" y="115"/>
                    </a:lnTo>
                    <a:lnTo>
                      <a:pt x="50" y="287"/>
                    </a:lnTo>
                    <a:lnTo>
                      <a:pt x="91" y="230"/>
                    </a:lnTo>
                    <a:lnTo>
                      <a:pt x="91" y="90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2000901" y="5716360"/>
                <a:ext cx="15887" cy="991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08" extrusionOk="0">
                    <a:moveTo>
                      <a:pt x="66" y="1"/>
                    </a:moveTo>
                    <a:lnTo>
                      <a:pt x="0" y="58"/>
                    </a:lnTo>
                    <a:lnTo>
                      <a:pt x="172" y="107"/>
                    </a:lnTo>
                    <a:lnTo>
                      <a:pt x="172" y="107"/>
                    </a:lnTo>
                    <a:lnTo>
                      <a:pt x="6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1962239" y="5505050"/>
                <a:ext cx="31132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339" h="453" extrusionOk="0">
                    <a:moveTo>
                      <a:pt x="68" y="0"/>
                    </a:moveTo>
                    <a:lnTo>
                      <a:pt x="1" y="8"/>
                    </a:lnTo>
                    <a:lnTo>
                      <a:pt x="1" y="255"/>
                    </a:lnTo>
                    <a:lnTo>
                      <a:pt x="92" y="361"/>
                    </a:lnTo>
                    <a:lnTo>
                      <a:pt x="289" y="452"/>
                    </a:lnTo>
                    <a:lnTo>
                      <a:pt x="338" y="444"/>
                    </a:lnTo>
                    <a:lnTo>
                      <a:pt x="297" y="354"/>
                    </a:lnTo>
                    <a:lnTo>
                      <a:pt x="159" y="19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2043145" y="5715626"/>
                <a:ext cx="127008" cy="80998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882" extrusionOk="0">
                    <a:moveTo>
                      <a:pt x="182" y="1"/>
                    </a:moveTo>
                    <a:lnTo>
                      <a:pt x="50" y="9"/>
                    </a:lnTo>
                    <a:lnTo>
                      <a:pt x="0" y="76"/>
                    </a:lnTo>
                    <a:lnTo>
                      <a:pt x="8" y="165"/>
                    </a:lnTo>
                    <a:lnTo>
                      <a:pt x="166" y="248"/>
                    </a:lnTo>
                    <a:lnTo>
                      <a:pt x="223" y="396"/>
                    </a:lnTo>
                    <a:lnTo>
                      <a:pt x="379" y="429"/>
                    </a:lnTo>
                    <a:lnTo>
                      <a:pt x="543" y="627"/>
                    </a:lnTo>
                    <a:lnTo>
                      <a:pt x="668" y="643"/>
                    </a:lnTo>
                    <a:lnTo>
                      <a:pt x="847" y="609"/>
                    </a:lnTo>
                    <a:lnTo>
                      <a:pt x="938" y="658"/>
                    </a:lnTo>
                    <a:lnTo>
                      <a:pt x="956" y="775"/>
                    </a:lnTo>
                    <a:lnTo>
                      <a:pt x="1054" y="881"/>
                    </a:lnTo>
                    <a:lnTo>
                      <a:pt x="1169" y="832"/>
                    </a:lnTo>
                    <a:lnTo>
                      <a:pt x="1127" y="749"/>
                    </a:lnTo>
                    <a:lnTo>
                      <a:pt x="1252" y="635"/>
                    </a:lnTo>
                    <a:lnTo>
                      <a:pt x="1242" y="544"/>
                    </a:lnTo>
                    <a:lnTo>
                      <a:pt x="1177" y="494"/>
                    </a:lnTo>
                    <a:lnTo>
                      <a:pt x="1260" y="461"/>
                    </a:lnTo>
                    <a:lnTo>
                      <a:pt x="1382" y="471"/>
                    </a:lnTo>
                    <a:lnTo>
                      <a:pt x="1325" y="346"/>
                    </a:lnTo>
                    <a:lnTo>
                      <a:pt x="1210" y="297"/>
                    </a:lnTo>
                    <a:lnTo>
                      <a:pt x="1037" y="354"/>
                    </a:lnTo>
                    <a:lnTo>
                      <a:pt x="995" y="256"/>
                    </a:lnTo>
                    <a:lnTo>
                      <a:pt x="897" y="214"/>
                    </a:lnTo>
                    <a:lnTo>
                      <a:pt x="668" y="50"/>
                    </a:lnTo>
                    <a:lnTo>
                      <a:pt x="494" y="58"/>
                    </a:lnTo>
                    <a:lnTo>
                      <a:pt x="346" y="115"/>
                    </a:lnTo>
                    <a:lnTo>
                      <a:pt x="265" y="76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1975187" y="5553998"/>
                <a:ext cx="17449" cy="1524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66" extrusionOk="0">
                    <a:moveTo>
                      <a:pt x="49" y="0"/>
                    </a:moveTo>
                    <a:lnTo>
                      <a:pt x="0" y="42"/>
                    </a:lnTo>
                    <a:lnTo>
                      <a:pt x="124" y="166"/>
                    </a:lnTo>
                    <a:lnTo>
                      <a:pt x="190" y="158"/>
                    </a:lnTo>
                    <a:lnTo>
                      <a:pt x="156" y="26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2108163" y="5776971"/>
                <a:ext cx="15887" cy="1276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9" extrusionOk="0">
                    <a:moveTo>
                      <a:pt x="90" y="0"/>
                    </a:moveTo>
                    <a:lnTo>
                      <a:pt x="1" y="57"/>
                    </a:lnTo>
                    <a:lnTo>
                      <a:pt x="40" y="89"/>
                    </a:lnTo>
                    <a:lnTo>
                      <a:pt x="115" y="138"/>
                    </a:lnTo>
                    <a:lnTo>
                      <a:pt x="173" y="8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1960861" y="5643169"/>
                <a:ext cx="126273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790" extrusionOk="0">
                    <a:moveTo>
                      <a:pt x="49" y="0"/>
                    </a:moveTo>
                    <a:lnTo>
                      <a:pt x="0" y="83"/>
                    </a:lnTo>
                    <a:lnTo>
                      <a:pt x="42" y="239"/>
                    </a:lnTo>
                    <a:lnTo>
                      <a:pt x="148" y="437"/>
                    </a:lnTo>
                    <a:lnTo>
                      <a:pt x="312" y="460"/>
                    </a:lnTo>
                    <a:lnTo>
                      <a:pt x="543" y="559"/>
                    </a:lnTo>
                    <a:lnTo>
                      <a:pt x="626" y="683"/>
                    </a:lnTo>
                    <a:lnTo>
                      <a:pt x="748" y="683"/>
                    </a:lnTo>
                    <a:lnTo>
                      <a:pt x="815" y="642"/>
                    </a:lnTo>
                    <a:lnTo>
                      <a:pt x="1036" y="725"/>
                    </a:lnTo>
                    <a:lnTo>
                      <a:pt x="1192" y="790"/>
                    </a:lnTo>
                    <a:lnTo>
                      <a:pt x="1348" y="790"/>
                    </a:lnTo>
                    <a:lnTo>
                      <a:pt x="1374" y="733"/>
                    </a:lnTo>
                    <a:lnTo>
                      <a:pt x="1333" y="675"/>
                    </a:lnTo>
                    <a:lnTo>
                      <a:pt x="1267" y="668"/>
                    </a:lnTo>
                    <a:lnTo>
                      <a:pt x="1102" y="543"/>
                    </a:lnTo>
                    <a:lnTo>
                      <a:pt x="1029" y="470"/>
                    </a:lnTo>
                    <a:lnTo>
                      <a:pt x="839" y="470"/>
                    </a:lnTo>
                    <a:lnTo>
                      <a:pt x="707" y="395"/>
                    </a:lnTo>
                    <a:lnTo>
                      <a:pt x="569" y="346"/>
                    </a:lnTo>
                    <a:lnTo>
                      <a:pt x="428" y="338"/>
                    </a:lnTo>
                    <a:lnTo>
                      <a:pt x="312" y="273"/>
                    </a:lnTo>
                    <a:lnTo>
                      <a:pt x="140" y="66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1935974" y="5560885"/>
                <a:ext cx="16622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13" extrusionOk="0">
                    <a:moveTo>
                      <a:pt x="139" y="0"/>
                    </a:moveTo>
                    <a:lnTo>
                      <a:pt x="58" y="34"/>
                    </a:lnTo>
                    <a:lnTo>
                      <a:pt x="66" y="190"/>
                    </a:lnTo>
                    <a:lnTo>
                      <a:pt x="1" y="255"/>
                    </a:lnTo>
                    <a:lnTo>
                      <a:pt x="24" y="312"/>
                    </a:lnTo>
                    <a:lnTo>
                      <a:pt x="107" y="271"/>
                    </a:lnTo>
                    <a:lnTo>
                      <a:pt x="180" y="8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1951770" y="5535080"/>
                <a:ext cx="18918" cy="1680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83" extrusionOk="0">
                    <a:moveTo>
                      <a:pt x="0" y="1"/>
                    </a:moveTo>
                    <a:lnTo>
                      <a:pt x="34" y="92"/>
                    </a:lnTo>
                    <a:lnTo>
                      <a:pt x="156" y="182"/>
                    </a:lnTo>
                    <a:lnTo>
                      <a:pt x="206" y="182"/>
                    </a:lnTo>
                    <a:lnTo>
                      <a:pt x="164" y="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1971330" y="5566120"/>
                <a:ext cx="28928" cy="3251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54" extrusionOk="0">
                    <a:moveTo>
                      <a:pt x="50" y="0"/>
                    </a:moveTo>
                    <a:lnTo>
                      <a:pt x="1" y="58"/>
                    </a:lnTo>
                    <a:lnTo>
                      <a:pt x="68" y="156"/>
                    </a:lnTo>
                    <a:lnTo>
                      <a:pt x="247" y="354"/>
                    </a:lnTo>
                    <a:lnTo>
                      <a:pt x="307" y="330"/>
                    </a:lnTo>
                    <a:lnTo>
                      <a:pt x="314" y="206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1973718" y="5606159"/>
                <a:ext cx="44632" cy="272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97" extrusionOk="0">
                    <a:moveTo>
                      <a:pt x="437" y="1"/>
                    </a:moveTo>
                    <a:lnTo>
                      <a:pt x="239" y="34"/>
                    </a:lnTo>
                    <a:lnTo>
                      <a:pt x="123" y="9"/>
                    </a:lnTo>
                    <a:lnTo>
                      <a:pt x="0" y="58"/>
                    </a:lnTo>
                    <a:lnTo>
                      <a:pt x="65" y="107"/>
                    </a:lnTo>
                    <a:lnTo>
                      <a:pt x="221" y="99"/>
                    </a:lnTo>
                    <a:lnTo>
                      <a:pt x="247" y="190"/>
                    </a:lnTo>
                    <a:lnTo>
                      <a:pt x="330" y="255"/>
                    </a:lnTo>
                    <a:lnTo>
                      <a:pt x="403" y="297"/>
                    </a:lnTo>
                    <a:lnTo>
                      <a:pt x="486" y="165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2515173" y="5950629"/>
                <a:ext cx="17540" cy="10561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15" extrusionOk="0">
                    <a:moveTo>
                      <a:pt x="1" y="65"/>
                    </a:moveTo>
                    <a:cubicBezTo>
                      <a:pt x="1" y="65"/>
                      <a:pt x="1" y="66"/>
                      <a:pt x="1" y="66"/>
                    </a:cubicBezTo>
                    <a:lnTo>
                      <a:pt x="1" y="66"/>
                    </a:lnTo>
                    <a:lnTo>
                      <a:pt x="1" y="65"/>
                    </a:lnTo>
                    <a:close/>
                    <a:moveTo>
                      <a:pt x="109" y="0"/>
                    </a:moveTo>
                    <a:cubicBezTo>
                      <a:pt x="109" y="0"/>
                      <a:pt x="20" y="66"/>
                      <a:pt x="3" y="66"/>
                    </a:cubicBezTo>
                    <a:cubicBezTo>
                      <a:pt x="2" y="66"/>
                      <a:pt x="1" y="66"/>
                      <a:pt x="1" y="66"/>
                    </a:cubicBezTo>
                    <a:lnTo>
                      <a:pt x="1" y="66"/>
                    </a:lnTo>
                    <a:lnTo>
                      <a:pt x="76" y="115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2160233" y="5785052"/>
                <a:ext cx="20571" cy="2204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40" extrusionOk="0">
                    <a:moveTo>
                      <a:pt x="141" y="1"/>
                    </a:moveTo>
                    <a:lnTo>
                      <a:pt x="91" y="27"/>
                    </a:lnTo>
                    <a:lnTo>
                      <a:pt x="1" y="133"/>
                    </a:lnTo>
                    <a:lnTo>
                      <a:pt x="1" y="240"/>
                    </a:lnTo>
                    <a:lnTo>
                      <a:pt x="107" y="208"/>
                    </a:lnTo>
                    <a:lnTo>
                      <a:pt x="190" y="84"/>
                    </a:lnTo>
                    <a:lnTo>
                      <a:pt x="224" y="35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2534917" y="5921059"/>
                <a:ext cx="16622" cy="28193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7" extrusionOk="0">
                    <a:moveTo>
                      <a:pt x="50" y="0"/>
                    </a:moveTo>
                    <a:lnTo>
                      <a:pt x="92" y="91"/>
                    </a:lnTo>
                    <a:lnTo>
                      <a:pt x="1" y="208"/>
                    </a:lnTo>
                    <a:lnTo>
                      <a:pt x="74" y="297"/>
                    </a:lnTo>
                    <a:lnTo>
                      <a:pt x="172" y="306"/>
                    </a:lnTo>
                    <a:lnTo>
                      <a:pt x="180" y="166"/>
                    </a:lnTo>
                    <a:lnTo>
                      <a:pt x="157" y="42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2203395" y="5778348"/>
                <a:ext cx="229588" cy="13013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1417" extrusionOk="0">
                    <a:moveTo>
                      <a:pt x="748" y="1"/>
                    </a:moveTo>
                    <a:lnTo>
                      <a:pt x="707" y="35"/>
                    </a:lnTo>
                    <a:lnTo>
                      <a:pt x="772" y="115"/>
                    </a:lnTo>
                    <a:lnTo>
                      <a:pt x="1135" y="289"/>
                    </a:lnTo>
                    <a:lnTo>
                      <a:pt x="1151" y="346"/>
                    </a:lnTo>
                    <a:lnTo>
                      <a:pt x="1045" y="346"/>
                    </a:lnTo>
                    <a:lnTo>
                      <a:pt x="1011" y="362"/>
                    </a:lnTo>
                    <a:lnTo>
                      <a:pt x="1011" y="429"/>
                    </a:lnTo>
                    <a:lnTo>
                      <a:pt x="946" y="445"/>
                    </a:lnTo>
                    <a:lnTo>
                      <a:pt x="897" y="346"/>
                    </a:lnTo>
                    <a:lnTo>
                      <a:pt x="731" y="240"/>
                    </a:lnTo>
                    <a:lnTo>
                      <a:pt x="673" y="289"/>
                    </a:lnTo>
                    <a:lnTo>
                      <a:pt x="691" y="396"/>
                    </a:lnTo>
                    <a:lnTo>
                      <a:pt x="593" y="412"/>
                    </a:lnTo>
                    <a:lnTo>
                      <a:pt x="312" y="437"/>
                    </a:lnTo>
                    <a:lnTo>
                      <a:pt x="255" y="469"/>
                    </a:lnTo>
                    <a:lnTo>
                      <a:pt x="312" y="528"/>
                    </a:lnTo>
                    <a:lnTo>
                      <a:pt x="287" y="577"/>
                    </a:lnTo>
                    <a:lnTo>
                      <a:pt x="156" y="552"/>
                    </a:lnTo>
                    <a:lnTo>
                      <a:pt x="0" y="593"/>
                    </a:lnTo>
                    <a:lnTo>
                      <a:pt x="24" y="684"/>
                    </a:lnTo>
                    <a:lnTo>
                      <a:pt x="206" y="716"/>
                    </a:lnTo>
                    <a:lnTo>
                      <a:pt x="354" y="708"/>
                    </a:lnTo>
                    <a:lnTo>
                      <a:pt x="403" y="635"/>
                    </a:lnTo>
                    <a:lnTo>
                      <a:pt x="444" y="601"/>
                    </a:lnTo>
                    <a:lnTo>
                      <a:pt x="543" y="642"/>
                    </a:lnTo>
                    <a:lnTo>
                      <a:pt x="699" y="749"/>
                    </a:lnTo>
                    <a:lnTo>
                      <a:pt x="780" y="716"/>
                    </a:lnTo>
                    <a:lnTo>
                      <a:pt x="829" y="775"/>
                    </a:lnTo>
                    <a:lnTo>
                      <a:pt x="829" y="864"/>
                    </a:lnTo>
                    <a:lnTo>
                      <a:pt x="928" y="931"/>
                    </a:lnTo>
                    <a:lnTo>
                      <a:pt x="814" y="988"/>
                    </a:lnTo>
                    <a:lnTo>
                      <a:pt x="741" y="1136"/>
                    </a:lnTo>
                    <a:lnTo>
                      <a:pt x="839" y="1243"/>
                    </a:lnTo>
                    <a:lnTo>
                      <a:pt x="938" y="1243"/>
                    </a:lnTo>
                    <a:lnTo>
                      <a:pt x="1037" y="1276"/>
                    </a:lnTo>
                    <a:lnTo>
                      <a:pt x="1175" y="1416"/>
                    </a:lnTo>
                    <a:lnTo>
                      <a:pt x="1274" y="1416"/>
                    </a:lnTo>
                    <a:lnTo>
                      <a:pt x="1291" y="1367"/>
                    </a:lnTo>
                    <a:lnTo>
                      <a:pt x="1193" y="1292"/>
                    </a:lnTo>
                    <a:lnTo>
                      <a:pt x="1027" y="1193"/>
                    </a:lnTo>
                    <a:lnTo>
                      <a:pt x="1011" y="1110"/>
                    </a:lnTo>
                    <a:lnTo>
                      <a:pt x="1052" y="1102"/>
                    </a:lnTo>
                    <a:lnTo>
                      <a:pt x="1167" y="1152"/>
                    </a:lnTo>
                    <a:lnTo>
                      <a:pt x="1266" y="1087"/>
                    </a:lnTo>
                    <a:lnTo>
                      <a:pt x="1291" y="1012"/>
                    </a:lnTo>
                    <a:lnTo>
                      <a:pt x="1175" y="988"/>
                    </a:lnTo>
                    <a:lnTo>
                      <a:pt x="1086" y="931"/>
                    </a:lnTo>
                    <a:lnTo>
                      <a:pt x="1439" y="791"/>
                    </a:lnTo>
                    <a:lnTo>
                      <a:pt x="1587" y="716"/>
                    </a:lnTo>
                    <a:lnTo>
                      <a:pt x="2245" y="889"/>
                    </a:lnTo>
                    <a:lnTo>
                      <a:pt x="2328" y="832"/>
                    </a:lnTo>
                    <a:lnTo>
                      <a:pt x="2310" y="741"/>
                    </a:lnTo>
                    <a:lnTo>
                      <a:pt x="2499" y="741"/>
                    </a:lnTo>
                    <a:lnTo>
                      <a:pt x="2418" y="429"/>
                    </a:lnTo>
                    <a:lnTo>
                      <a:pt x="2328" y="437"/>
                    </a:lnTo>
                    <a:lnTo>
                      <a:pt x="2172" y="331"/>
                    </a:lnTo>
                    <a:lnTo>
                      <a:pt x="1883" y="222"/>
                    </a:lnTo>
                    <a:lnTo>
                      <a:pt x="1463" y="100"/>
                    </a:lnTo>
                    <a:lnTo>
                      <a:pt x="1274" y="35"/>
                    </a:lnTo>
                    <a:lnTo>
                      <a:pt x="1266" y="100"/>
                    </a:lnTo>
                    <a:lnTo>
                      <a:pt x="1315" y="173"/>
                    </a:lnTo>
                    <a:lnTo>
                      <a:pt x="1250" y="222"/>
                    </a:lnTo>
                    <a:lnTo>
                      <a:pt x="1185" y="198"/>
                    </a:lnTo>
                    <a:lnTo>
                      <a:pt x="904" y="74"/>
                    </a:lnTo>
                    <a:lnTo>
                      <a:pt x="74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2256108" y="5696800"/>
                <a:ext cx="40132" cy="7934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864" extrusionOk="0">
                    <a:moveTo>
                      <a:pt x="84" y="1"/>
                    </a:moveTo>
                    <a:lnTo>
                      <a:pt x="58" y="165"/>
                    </a:lnTo>
                    <a:lnTo>
                      <a:pt x="1" y="320"/>
                    </a:lnTo>
                    <a:lnTo>
                      <a:pt x="76" y="461"/>
                    </a:lnTo>
                    <a:lnTo>
                      <a:pt x="19" y="559"/>
                    </a:lnTo>
                    <a:lnTo>
                      <a:pt x="19" y="684"/>
                    </a:lnTo>
                    <a:lnTo>
                      <a:pt x="167" y="765"/>
                    </a:lnTo>
                    <a:lnTo>
                      <a:pt x="323" y="806"/>
                    </a:lnTo>
                    <a:lnTo>
                      <a:pt x="380" y="863"/>
                    </a:lnTo>
                    <a:lnTo>
                      <a:pt x="437" y="790"/>
                    </a:lnTo>
                    <a:lnTo>
                      <a:pt x="265" y="658"/>
                    </a:lnTo>
                    <a:lnTo>
                      <a:pt x="372" y="551"/>
                    </a:lnTo>
                    <a:lnTo>
                      <a:pt x="297" y="453"/>
                    </a:lnTo>
                    <a:lnTo>
                      <a:pt x="315" y="395"/>
                    </a:lnTo>
                    <a:lnTo>
                      <a:pt x="216" y="240"/>
                    </a:lnTo>
                    <a:lnTo>
                      <a:pt x="182" y="66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1926056" y="5516988"/>
                <a:ext cx="21949" cy="34163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72" extrusionOk="0">
                    <a:moveTo>
                      <a:pt x="83" y="0"/>
                    </a:moveTo>
                    <a:lnTo>
                      <a:pt x="34" y="34"/>
                    </a:lnTo>
                    <a:lnTo>
                      <a:pt x="0" y="117"/>
                    </a:lnTo>
                    <a:lnTo>
                      <a:pt x="34" y="239"/>
                    </a:lnTo>
                    <a:lnTo>
                      <a:pt x="59" y="289"/>
                    </a:lnTo>
                    <a:lnTo>
                      <a:pt x="75" y="354"/>
                    </a:lnTo>
                    <a:lnTo>
                      <a:pt x="140" y="372"/>
                    </a:lnTo>
                    <a:lnTo>
                      <a:pt x="239" y="304"/>
                    </a:lnTo>
                    <a:lnTo>
                      <a:pt x="239" y="156"/>
                    </a:lnTo>
                    <a:lnTo>
                      <a:pt x="158" y="76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2349136" y="5850898"/>
                <a:ext cx="197813" cy="85498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931" extrusionOk="0">
                    <a:moveTo>
                      <a:pt x="1193" y="1"/>
                    </a:moveTo>
                    <a:lnTo>
                      <a:pt x="979" y="99"/>
                    </a:lnTo>
                    <a:lnTo>
                      <a:pt x="575" y="190"/>
                    </a:lnTo>
                    <a:lnTo>
                      <a:pt x="387" y="156"/>
                    </a:lnTo>
                    <a:lnTo>
                      <a:pt x="304" y="172"/>
                    </a:lnTo>
                    <a:lnTo>
                      <a:pt x="172" y="172"/>
                    </a:lnTo>
                    <a:lnTo>
                      <a:pt x="50" y="231"/>
                    </a:lnTo>
                    <a:lnTo>
                      <a:pt x="141" y="320"/>
                    </a:lnTo>
                    <a:lnTo>
                      <a:pt x="239" y="271"/>
                    </a:lnTo>
                    <a:lnTo>
                      <a:pt x="370" y="338"/>
                    </a:lnTo>
                    <a:lnTo>
                      <a:pt x="131" y="429"/>
                    </a:lnTo>
                    <a:lnTo>
                      <a:pt x="0" y="494"/>
                    </a:lnTo>
                    <a:lnTo>
                      <a:pt x="0" y="559"/>
                    </a:lnTo>
                    <a:lnTo>
                      <a:pt x="131" y="658"/>
                    </a:lnTo>
                    <a:lnTo>
                      <a:pt x="247" y="559"/>
                    </a:lnTo>
                    <a:lnTo>
                      <a:pt x="198" y="684"/>
                    </a:lnTo>
                    <a:lnTo>
                      <a:pt x="304" y="725"/>
                    </a:lnTo>
                    <a:lnTo>
                      <a:pt x="354" y="806"/>
                    </a:lnTo>
                    <a:lnTo>
                      <a:pt x="460" y="757"/>
                    </a:lnTo>
                    <a:lnTo>
                      <a:pt x="650" y="847"/>
                    </a:lnTo>
                    <a:lnTo>
                      <a:pt x="723" y="839"/>
                    </a:lnTo>
                    <a:lnTo>
                      <a:pt x="741" y="715"/>
                    </a:lnTo>
                    <a:lnTo>
                      <a:pt x="608" y="642"/>
                    </a:lnTo>
                    <a:lnTo>
                      <a:pt x="634" y="567"/>
                    </a:lnTo>
                    <a:lnTo>
                      <a:pt x="806" y="551"/>
                    </a:lnTo>
                    <a:lnTo>
                      <a:pt x="855" y="699"/>
                    </a:lnTo>
                    <a:lnTo>
                      <a:pt x="979" y="782"/>
                    </a:lnTo>
                    <a:lnTo>
                      <a:pt x="1102" y="715"/>
                    </a:lnTo>
                    <a:lnTo>
                      <a:pt x="1226" y="749"/>
                    </a:lnTo>
                    <a:lnTo>
                      <a:pt x="1406" y="913"/>
                    </a:lnTo>
                    <a:lnTo>
                      <a:pt x="1473" y="930"/>
                    </a:lnTo>
                    <a:lnTo>
                      <a:pt x="1473" y="782"/>
                    </a:lnTo>
                    <a:lnTo>
                      <a:pt x="1299" y="626"/>
                    </a:lnTo>
                    <a:lnTo>
                      <a:pt x="1159" y="577"/>
                    </a:lnTo>
                    <a:lnTo>
                      <a:pt x="1216" y="510"/>
                    </a:lnTo>
                    <a:lnTo>
                      <a:pt x="1143" y="453"/>
                    </a:lnTo>
                    <a:lnTo>
                      <a:pt x="946" y="411"/>
                    </a:lnTo>
                    <a:lnTo>
                      <a:pt x="904" y="429"/>
                    </a:lnTo>
                    <a:lnTo>
                      <a:pt x="749" y="312"/>
                    </a:lnTo>
                    <a:lnTo>
                      <a:pt x="946" y="281"/>
                    </a:lnTo>
                    <a:lnTo>
                      <a:pt x="1045" y="281"/>
                    </a:lnTo>
                    <a:lnTo>
                      <a:pt x="1167" y="149"/>
                    </a:lnTo>
                    <a:lnTo>
                      <a:pt x="1291" y="156"/>
                    </a:lnTo>
                    <a:lnTo>
                      <a:pt x="1364" y="312"/>
                    </a:lnTo>
                    <a:lnTo>
                      <a:pt x="1439" y="411"/>
                    </a:lnTo>
                    <a:lnTo>
                      <a:pt x="1629" y="403"/>
                    </a:lnTo>
                    <a:lnTo>
                      <a:pt x="1785" y="297"/>
                    </a:lnTo>
                    <a:lnTo>
                      <a:pt x="1876" y="338"/>
                    </a:lnTo>
                    <a:lnTo>
                      <a:pt x="1949" y="437"/>
                    </a:lnTo>
                    <a:lnTo>
                      <a:pt x="2073" y="354"/>
                    </a:lnTo>
                    <a:lnTo>
                      <a:pt x="2154" y="271"/>
                    </a:lnTo>
                    <a:lnTo>
                      <a:pt x="2073" y="190"/>
                    </a:lnTo>
                    <a:lnTo>
                      <a:pt x="2047" y="42"/>
                    </a:lnTo>
                    <a:lnTo>
                      <a:pt x="1891" y="1"/>
                    </a:lnTo>
                    <a:lnTo>
                      <a:pt x="1653" y="8"/>
                    </a:lnTo>
                    <a:lnTo>
                      <a:pt x="1447" y="24"/>
                    </a:lnTo>
                    <a:lnTo>
                      <a:pt x="119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2240405" y="5876611"/>
                <a:ext cx="18183" cy="1515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5" extrusionOk="0">
                    <a:moveTo>
                      <a:pt x="130" y="1"/>
                    </a:moveTo>
                    <a:lnTo>
                      <a:pt x="0" y="66"/>
                    </a:lnTo>
                    <a:lnTo>
                      <a:pt x="107" y="165"/>
                    </a:lnTo>
                    <a:lnTo>
                      <a:pt x="197" y="58"/>
                    </a:lnTo>
                    <a:lnTo>
                      <a:pt x="13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2174559" y="5761726"/>
                <a:ext cx="79529" cy="39397"/>
              </a:xfrm>
              <a:custGeom>
                <a:avLst/>
                <a:gdLst/>
                <a:ahLst/>
                <a:cxnLst/>
                <a:rect l="l" t="t" r="r" b="b"/>
                <a:pathLst>
                  <a:path w="866" h="429" extrusionOk="0">
                    <a:moveTo>
                      <a:pt x="289" y="0"/>
                    </a:moveTo>
                    <a:lnTo>
                      <a:pt x="231" y="50"/>
                    </a:lnTo>
                    <a:lnTo>
                      <a:pt x="0" y="67"/>
                    </a:lnTo>
                    <a:lnTo>
                      <a:pt x="8" y="148"/>
                    </a:lnTo>
                    <a:lnTo>
                      <a:pt x="99" y="206"/>
                    </a:lnTo>
                    <a:lnTo>
                      <a:pt x="174" y="338"/>
                    </a:lnTo>
                    <a:lnTo>
                      <a:pt x="247" y="265"/>
                    </a:lnTo>
                    <a:lnTo>
                      <a:pt x="395" y="289"/>
                    </a:lnTo>
                    <a:lnTo>
                      <a:pt x="486" y="379"/>
                    </a:lnTo>
                    <a:lnTo>
                      <a:pt x="561" y="314"/>
                    </a:lnTo>
                    <a:lnTo>
                      <a:pt x="610" y="387"/>
                    </a:lnTo>
                    <a:lnTo>
                      <a:pt x="749" y="429"/>
                    </a:lnTo>
                    <a:lnTo>
                      <a:pt x="847" y="354"/>
                    </a:lnTo>
                    <a:lnTo>
                      <a:pt x="798" y="265"/>
                    </a:lnTo>
                    <a:lnTo>
                      <a:pt x="865" y="141"/>
                    </a:lnTo>
                    <a:lnTo>
                      <a:pt x="798" y="91"/>
                    </a:lnTo>
                    <a:lnTo>
                      <a:pt x="717" y="107"/>
                    </a:lnTo>
                    <a:lnTo>
                      <a:pt x="650" y="182"/>
                    </a:lnTo>
                    <a:lnTo>
                      <a:pt x="577" y="75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2240405" y="5854020"/>
                <a:ext cx="13683" cy="1441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57" extrusionOk="0">
                    <a:moveTo>
                      <a:pt x="41" y="0"/>
                    </a:moveTo>
                    <a:lnTo>
                      <a:pt x="0" y="107"/>
                    </a:lnTo>
                    <a:lnTo>
                      <a:pt x="49" y="156"/>
                    </a:lnTo>
                    <a:lnTo>
                      <a:pt x="140" y="156"/>
                    </a:lnTo>
                    <a:lnTo>
                      <a:pt x="148" y="57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1755428" y="4490557"/>
                <a:ext cx="76407" cy="159426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736" extrusionOk="0">
                    <a:moveTo>
                      <a:pt x="206" y="1"/>
                    </a:moveTo>
                    <a:lnTo>
                      <a:pt x="91" y="115"/>
                    </a:lnTo>
                    <a:lnTo>
                      <a:pt x="82" y="206"/>
                    </a:lnTo>
                    <a:lnTo>
                      <a:pt x="141" y="289"/>
                    </a:lnTo>
                    <a:lnTo>
                      <a:pt x="131" y="411"/>
                    </a:lnTo>
                    <a:lnTo>
                      <a:pt x="42" y="486"/>
                    </a:lnTo>
                    <a:lnTo>
                      <a:pt x="1" y="609"/>
                    </a:lnTo>
                    <a:lnTo>
                      <a:pt x="42" y="715"/>
                    </a:lnTo>
                    <a:lnTo>
                      <a:pt x="91" y="757"/>
                    </a:lnTo>
                    <a:lnTo>
                      <a:pt x="164" y="962"/>
                    </a:lnTo>
                    <a:lnTo>
                      <a:pt x="190" y="1473"/>
                    </a:lnTo>
                    <a:lnTo>
                      <a:pt x="107" y="1653"/>
                    </a:lnTo>
                    <a:lnTo>
                      <a:pt x="305" y="1736"/>
                    </a:lnTo>
                    <a:lnTo>
                      <a:pt x="575" y="1710"/>
                    </a:lnTo>
                    <a:lnTo>
                      <a:pt x="575" y="1637"/>
                    </a:lnTo>
                    <a:lnTo>
                      <a:pt x="559" y="1464"/>
                    </a:lnTo>
                    <a:lnTo>
                      <a:pt x="634" y="1349"/>
                    </a:lnTo>
                    <a:lnTo>
                      <a:pt x="798" y="1398"/>
                    </a:lnTo>
                    <a:lnTo>
                      <a:pt x="832" y="1365"/>
                    </a:lnTo>
                    <a:lnTo>
                      <a:pt x="650" y="1201"/>
                    </a:lnTo>
                    <a:lnTo>
                      <a:pt x="723" y="1128"/>
                    </a:lnTo>
                    <a:lnTo>
                      <a:pt x="536" y="946"/>
                    </a:lnTo>
                    <a:lnTo>
                      <a:pt x="526" y="848"/>
                    </a:lnTo>
                    <a:lnTo>
                      <a:pt x="617" y="840"/>
                    </a:lnTo>
                    <a:lnTo>
                      <a:pt x="782" y="931"/>
                    </a:lnTo>
                    <a:lnTo>
                      <a:pt x="782" y="897"/>
                    </a:lnTo>
                    <a:lnTo>
                      <a:pt x="723" y="814"/>
                    </a:lnTo>
                    <a:lnTo>
                      <a:pt x="526" y="674"/>
                    </a:lnTo>
                    <a:lnTo>
                      <a:pt x="707" y="733"/>
                    </a:lnTo>
                    <a:lnTo>
                      <a:pt x="715" y="567"/>
                    </a:lnTo>
                    <a:lnTo>
                      <a:pt x="674" y="502"/>
                    </a:lnTo>
                    <a:lnTo>
                      <a:pt x="684" y="279"/>
                    </a:lnTo>
                    <a:lnTo>
                      <a:pt x="543" y="74"/>
                    </a:lnTo>
                    <a:lnTo>
                      <a:pt x="395" y="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1902638" y="5511019"/>
                <a:ext cx="21306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453" extrusionOk="0">
                    <a:moveTo>
                      <a:pt x="166" y="0"/>
                    </a:moveTo>
                    <a:lnTo>
                      <a:pt x="34" y="16"/>
                    </a:lnTo>
                    <a:lnTo>
                      <a:pt x="68" y="83"/>
                    </a:lnTo>
                    <a:lnTo>
                      <a:pt x="107" y="115"/>
                    </a:lnTo>
                    <a:lnTo>
                      <a:pt x="42" y="172"/>
                    </a:lnTo>
                    <a:lnTo>
                      <a:pt x="1" y="255"/>
                    </a:lnTo>
                    <a:lnTo>
                      <a:pt x="42" y="379"/>
                    </a:lnTo>
                    <a:lnTo>
                      <a:pt x="125" y="437"/>
                    </a:lnTo>
                    <a:lnTo>
                      <a:pt x="224" y="452"/>
                    </a:lnTo>
                    <a:lnTo>
                      <a:pt x="141" y="330"/>
                    </a:lnTo>
                    <a:lnTo>
                      <a:pt x="224" y="263"/>
                    </a:lnTo>
                    <a:lnTo>
                      <a:pt x="231" y="107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1818151" y="4824283"/>
                <a:ext cx="31867" cy="3563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88" extrusionOk="0">
                    <a:moveTo>
                      <a:pt x="149" y="1"/>
                    </a:moveTo>
                    <a:lnTo>
                      <a:pt x="1" y="84"/>
                    </a:lnTo>
                    <a:lnTo>
                      <a:pt x="89" y="159"/>
                    </a:lnTo>
                    <a:lnTo>
                      <a:pt x="149" y="339"/>
                    </a:lnTo>
                    <a:lnTo>
                      <a:pt x="255" y="388"/>
                    </a:lnTo>
                    <a:lnTo>
                      <a:pt x="346" y="265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1855160" y="4730796"/>
                <a:ext cx="18918" cy="1203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1" extrusionOk="0">
                    <a:moveTo>
                      <a:pt x="65" y="0"/>
                    </a:moveTo>
                    <a:lnTo>
                      <a:pt x="0" y="50"/>
                    </a:lnTo>
                    <a:lnTo>
                      <a:pt x="42" y="131"/>
                    </a:lnTo>
                    <a:lnTo>
                      <a:pt x="206" y="115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1857364" y="4747326"/>
                <a:ext cx="52254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569" h="626" extrusionOk="0">
                    <a:moveTo>
                      <a:pt x="247" y="0"/>
                    </a:moveTo>
                    <a:lnTo>
                      <a:pt x="75" y="59"/>
                    </a:lnTo>
                    <a:lnTo>
                      <a:pt x="0" y="306"/>
                    </a:lnTo>
                    <a:lnTo>
                      <a:pt x="26" y="436"/>
                    </a:lnTo>
                    <a:lnTo>
                      <a:pt x="41" y="626"/>
                    </a:lnTo>
                    <a:lnTo>
                      <a:pt x="156" y="503"/>
                    </a:lnTo>
                    <a:lnTo>
                      <a:pt x="247" y="519"/>
                    </a:lnTo>
                    <a:lnTo>
                      <a:pt x="322" y="561"/>
                    </a:lnTo>
                    <a:lnTo>
                      <a:pt x="428" y="535"/>
                    </a:lnTo>
                    <a:lnTo>
                      <a:pt x="478" y="420"/>
                    </a:lnTo>
                    <a:lnTo>
                      <a:pt x="569" y="288"/>
                    </a:lnTo>
                    <a:lnTo>
                      <a:pt x="436" y="148"/>
                    </a:lnTo>
                    <a:lnTo>
                      <a:pt x="395" y="26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1836977" y="4533536"/>
                <a:ext cx="19010" cy="16071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75" extrusionOk="0">
                    <a:moveTo>
                      <a:pt x="115" y="1"/>
                    </a:moveTo>
                    <a:lnTo>
                      <a:pt x="1" y="58"/>
                    </a:lnTo>
                    <a:lnTo>
                      <a:pt x="141" y="174"/>
                    </a:lnTo>
                    <a:lnTo>
                      <a:pt x="206" y="8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1853507" y="4689287"/>
                <a:ext cx="12949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98" extrusionOk="0">
                    <a:moveTo>
                      <a:pt x="141" y="0"/>
                    </a:moveTo>
                    <a:lnTo>
                      <a:pt x="1" y="99"/>
                    </a:lnTo>
                    <a:lnTo>
                      <a:pt x="50" y="198"/>
                    </a:lnTo>
                    <a:lnTo>
                      <a:pt x="141" y="107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1877108" y="5451327"/>
                <a:ext cx="57305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53" extrusionOk="0">
                    <a:moveTo>
                      <a:pt x="172" y="1"/>
                    </a:moveTo>
                    <a:lnTo>
                      <a:pt x="65" y="25"/>
                    </a:lnTo>
                    <a:lnTo>
                      <a:pt x="148" y="165"/>
                    </a:lnTo>
                    <a:lnTo>
                      <a:pt x="65" y="329"/>
                    </a:lnTo>
                    <a:lnTo>
                      <a:pt x="0" y="404"/>
                    </a:lnTo>
                    <a:lnTo>
                      <a:pt x="73" y="453"/>
                    </a:lnTo>
                    <a:lnTo>
                      <a:pt x="304" y="412"/>
                    </a:lnTo>
                    <a:lnTo>
                      <a:pt x="468" y="396"/>
                    </a:lnTo>
                    <a:lnTo>
                      <a:pt x="484" y="346"/>
                    </a:lnTo>
                    <a:lnTo>
                      <a:pt x="616" y="338"/>
                    </a:lnTo>
                    <a:lnTo>
                      <a:pt x="624" y="248"/>
                    </a:lnTo>
                    <a:lnTo>
                      <a:pt x="385" y="92"/>
                    </a:lnTo>
                    <a:lnTo>
                      <a:pt x="279" y="100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1725123" y="2349167"/>
                <a:ext cx="638437" cy="3406711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37096" extrusionOk="0">
                    <a:moveTo>
                      <a:pt x="1531" y="0"/>
                    </a:moveTo>
                    <a:lnTo>
                      <a:pt x="1448" y="141"/>
                    </a:lnTo>
                    <a:lnTo>
                      <a:pt x="1391" y="289"/>
                    </a:lnTo>
                    <a:lnTo>
                      <a:pt x="1547" y="429"/>
                    </a:lnTo>
                    <a:lnTo>
                      <a:pt x="1481" y="569"/>
                    </a:lnTo>
                    <a:lnTo>
                      <a:pt x="1326" y="668"/>
                    </a:lnTo>
                    <a:lnTo>
                      <a:pt x="1219" y="642"/>
                    </a:lnTo>
                    <a:lnTo>
                      <a:pt x="1037" y="766"/>
                    </a:lnTo>
                    <a:lnTo>
                      <a:pt x="832" y="865"/>
                    </a:lnTo>
                    <a:lnTo>
                      <a:pt x="897" y="930"/>
                    </a:lnTo>
                    <a:lnTo>
                      <a:pt x="915" y="1161"/>
                    </a:lnTo>
                    <a:lnTo>
                      <a:pt x="897" y="1333"/>
                    </a:lnTo>
                    <a:lnTo>
                      <a:pt x="939" y="1572"/>
                    </a:lnTo>
                    <a:lnTo>
                      <a:pt x="1071" y="2190"/>
                    </a:lnTo>
                    <a:lnTo>
                      <a:pt x="1071" y="2418"/>
                    </a:lnTo>
                    <a:lnTo>
                      <a:pt x="1022" y="2592"/>
                    </a:lnTo>
                    <a:lnTo>
                      <a:pt x="931" y="2683"/>
                    </a:lnTo>
                    <a:lnTo>
                      <a:pt x="996" y="3003"/>
                    </a:lnTo>
                    <a:lnTo>
                      <a:pt x="1095" y="3307"/>
                    </a:lnTo>
                    <a:lnTo>
                      <a:pt x="1201" y="3571"/>
                    </a:lnTo>
                    <a:lnTo>
                      <a:pt x="1201" y="4006"/>
                    </a:lnTo>
                    <a:lnTo>
                      <a:pt x="1162" y="4122"/>
                    </a:lnTo>
                    <a:lnTo>
                      <a:pt x="1120" y="4203"/>
                    </a:lnTo>
                    <a:lnTo>
                      <a:pt x="1152" y="4787"/>
                    </a:lnTo>
                    <a:lnTo>
                      <a:pt x="1152" y="4927"/>
                    </a:lnTo>
                    <a:lnTo>
                      <a:pt x="1029" y="5002"/>
                    </a:lnTo>
                    <a:lnTo>
                      <a:pt x="923" y="5075"/>
                    </a:lnTo>
                    <a:lnTo>
                      <a:pt x="939" y="5405"/>
                    </a:lnTo>
                    <a:lnTo>
                      <a:pt x="988" y="5486"/>
                    </a:lnTo>
                    <a:lnTo>
                      <a:pt x="1095" y="5413"/>
                    </a:lnTo>
                    <a:lnTo>
                      <a:pt x="1162" y="5470"/>
                    </a:lnTo>
                    <a:lnTo>
                      <a:pt x="1063" y="5569"/>
                    </a:lnTo>
                    <a:lnTo>
                      <a:pt x="1071" y="6434"/>
                    </a:lnTo>
                    <a:lnTo>
                      <a:pt x="1185" y="6761"/>
                    </a:lnTo>
                    <a:lnTo>
                      <a:pt x="1211" y="7016"/>
                    </a:lnTo>
                    <a:lnTo>
                      <a:pt x="1185" y="7231"/>
                    </a:lnTo>
                    <a:lnTo>
                      <a:pt x="1045" y="7452"/>
                    </a:lnTo>
                    <a:lnTo>
                      <a:pt x="1045" y="7667"/>
                    </a:lnTo>
                    <a:lnTo>
                      <a:pt x="1201" y="7946"/>
                    </a:lnTo>
                    <a:lnTo>
                      <a:pt x="1162" y="8119"/>
                    </a:lnTo>
                    <a:lnTo>
                      <a:pt x="1144" y="8538"/>
                    </a:lnTo>
                    <a:lnTo>
                      <a:pt x="1053" y="8694"/>
                    </a:lnTo>
                    <a:lnTo>
                      <a:pt x="1053" y="8925"/>
                    </a:lnTo>
                    <a:lnTo>
                      <a:pt x="1095" y="9039"/>
                    </a:lnTo>
                    <a:lnTo>
                      <a:pt x="1095" y="9138"/>
                    </a:lnTo>
                    <a:lnTo>
                      <a:pt x="964" y="9353"/>
                    </a:lnTo>
                    <a:lnTo>
                      <a:pt x="947" y="9566"/>
                    </a:lnTo>
                    <a:lnTo>
                      <a:pt x="866" y="9706"/>
                    </a:lnTo>
                    <a:lnTo>
                      <a:pt x="915" y="9969"/>
                    </a:lnTo>
                    <a:lnTo>
                      <a:pt x="881" y="10076"/>
                    </a:lnTo>
                    <a:lnTo>
                      <a:pt x="749" y="10389"/>
                    </a:lnTo>
                    <a:lnTo>
                      <a:pt x="749" y="10520"/>
                    </a:lnTo>
                    <a:lnTo>
                      <a:pt x="897" y="10751"/>
                    </a:lnTo>
                    <a:lnTo>
                      <a:pt x="923" y="10989"/>
                    </a:lnTo>
                    <a:lnTo>
                      <a:pt x="1022" y="11145"/>
                    </a:lnTo>
                    <a:lnTo>
                      <a:pt x="897" y="11228"/>
                    </a:lnTo>
                    <a:lnTo>
                      <a:pt x="832" y="11408"/>
                    </a:lnTo>
                    <a:lnTo>
                      <a:pt x="947" y="11556"/>
                    </a:lnTo>
                    <a:lnTo>
                      <a:pt x="824" y="11696"/>
                    </a:lnTo>
                    <a:lnTo>
                      <a:pt x="708" y="11745"/>
                    </a:lnTo>
                    <a:lnTo>
                      <a:pt x="708" y="11961"/>
                    </a:lnTo>
                    <a:lnTo>
                      <a:pt x="741" y="12140"/>
                    </a:lnTo>
                    <a:lnTo>
                      <a:pt x="757" y="12322"/>
                    </a:lnTo>
                    <a:lnTo>
                      <a:pt x="947" y="12815"/>
                    </a:lnTo>
                    <a:lnTo>
                      <a:pt x="947" y="13086"/>
                    </a:lnTo>
                    <a:lnTo>
                      <a:pt x="873" y="13177"/>
                    </a:lnTo>
                    <a:lnTo>
                      <a:pt x="889" y="13325"/>
                    </a:lnTo>
                    <a:lnTo>
                      <a:pt x="1063" y="13579"/>
                    </a:lnTo>
                    <a:lnTo>
                      <a:pt x="1079" y="13868"/>
                    </a:lnTo>
                    <a:lnTo>
                      <a:pt x="1022" y="14073"/>
                    </a:lnTo>
                    <a:lnTo>
                      <a:pt x="1029" y="14156"/>
                    </a:lnTo>
                    <a:lnTo>
                      <a:pt x="1071" y="14296"/>
                    </a:lnTo>
                    <a:lnTo>
                      <a:pt x="1045" y="14428"/>
                    </a:lnTo>
                    <a:lnTo>
                      <a:pt x="1004" y="14566"/>
                    </a:lnTo>
                    <a:lnTo>
                      <a:pt x="1053" y="14649"/>
                    </a:lnTo>
                    <a:lnTo>
                      <a:pt x="1235" y="14904"/>
                    </a:lnTo>
                    <a:lnTo>
                      <a:pt x="1260" y="15052"/>
                    </a:lnTo>
                    <a:lnTo>
                      <a:pt x="1170" y="15192"/>
                    </a:lnTo>
                    <a:lnTo>
                      <a:pt x="1045" y="15275"/>
                    </a:lnTo>
                    <a:lnTo>
                      <a:pt x="931" y="15504"/>
                    </a:lnTo>
                    <a:lnTo>
                      <a:pt x="931" y="15579"/>
                    </a:lnTo>
                    <a:lnTo>
                      <a:pt x="996" y="15652"/>
                    </a:lnTo>
                    <a:lnTo>
                      <a:pt x="939" y="15849"/>
                    </a:lnTo>
                    <a:lnTo>
                      <a:pt x="840" y="15958"/>
                    </a:lnTo>
                    <a:lnTo>
                      <a:pt x="840" y="16096"/>
                    </a:lnTo>
                    <a:lnTo>
                      <a:pt x="816" y="16343"/>
                    </a:lnTo>
                    <a:lnTo>
                      <a:pt x="749" y="16483"/>
                    </a:lnTo>
                    <a:lnTo>
                      <a:pt x="757" y="16631"/>
                    </a:lnTo>
                    <a:lnTo>
                      <a:pt x="718" y="16706"/>
                    </a:lnTo>
                    <a:lnTo>
                      <a:pt x="700" y="16911"/>
                    </a:lnTo>
                    <a:lnTo>
                      <a:pt x="601" y="17010"/>
                    </a:lnTo>
                    <a:lnTo>
                      <a:pt x="619" y="17101"/>
                    </a:lnTo>
                    <a:lnTo>
                      <a:pt x="676" y="17192"/>
                    </a:lnTo>
                    <a:lnTo>
                      <a:pt x="577" y="17348"/>
                    </a:lnTo>
                    <a:lnTo>
                      <a:pt x="569" y="17569"/>
                    </a:lnTo>
                    <a:lnTo>
                      <a:pt x="552" y="17709"/>
                    </a:lnTo>
                    <a:lnTo>
                      <a:pt x="437" y="17784"/>
                    </a:lnTo>
                    <a:lnTo>
                      <a:pt x="437" y="17940"/>
                    </a:lnTo>
                    <a:lnTo>
                      <a:pt x="380" y="18039"/>
                    </a:lnTo>
                    <a:lnTo>
                      <a:pt x="372" y="18161"/>
                    </a:lnTo>
                    <a:lnTo>
                      <a:pt x="421" y="18301"/>
                    </a:lnTo>
                    <a:lnTo>
                      <a:pt x="429" y="18465"/>
                    </a:lnTo>
                    <a:lnTo>
                      <a:pt x="339" y="18605"/>
                    </a:lnTo>
                    <a:lnTo>
                      <a:pt x="240" y="18613"/>
                    </a:lnTo>
                    <a:lnTo>
                      <a:pt x="141" y="18540"/>
                    </a:lnTo>
                    <a:lnTo>
                      <a:pt x="17" y="18564"/>
                    </a:lnTo>
                    <a:lnTo>
                      <a:pt x="1" y="18672"/>
                    </a:lnTo>
                    <a:lnTo>
                      <a:pt x="35" y="18844"/>
                    </a:lnTo>
                    <a:lnTo>
                      <a:pt x="35" y="19099"/>
                    </a:lnTo>
                    <a:lnTo>
                      <a:pt x="149" y="19264"/>
                    </a:lnTo>
                    <a:lnTo>
                      <a:pt x="331" y="19412"/>
                    </a:lnTo>
                    <a:lnTo>
                      <a:pt x="354" y="19584"/>
                    </a:lnTo>
                    <a:lnTo>
                      <a:pt x="323" y="19807"/>
                    </a:lnTo>
                    <a:lnTo>
                      <a:pt x="577" y="20241"/>
                    </a:lnTo>
                    <a:lnTo>
                      <a:pt x="619" y="20366"/>
                    </a:lnTo>
                    <a:lnTo>
                      <a:pt x="725" y="20457"/>
                    </a:lnTo>
                    <a:lnTo>
                      <a:pt x="725" y="20735"/>
                    </a:lnTo>
                    <a:lnTo>
                      <a:pt x="650" y="21106"/>
                    </a:lnTo>
                    <a:lnTo>
                      <a:pt x="585" y="21155"/>
                    </a:lnTo>
                    <a:lnTo>
                      <a:pt x="619" y="21270"/>
                    </a:lnTo>
                    <a:lnTo>
                      <a:pt x="585" y="21376"/>
                    </a:lnTo>
                    <a:lnTo>
                      <a:pt x="528" y="21345"/>
                    </a:lnTo>
                    <a:lnTo>
                      <a:pt x="437" y="21353"/>
                    </a:lnTo>
                    <a:lnTo>
                      <a:pt x="380" y="21501"/>
                    </a:lnTo>
                    <a:lnTo>
                      <a:pt x="421" y="21657"/>
                    </a:lnTo>
                    <a:lnTo>
                      <a:pt x="528" y="21748"/>
                    </a:lnTo>
                    <a:lnTo>
                      <a:pt x="445" y="22093"/>
                    </a:lnTo>
                    <a:lnTo>
                      <a:pt x="471" y="22241"/>
                    </a:lnTo>
                    <a:lnTo>
                      <a:pt x="396" y="22332"/>
                    </a:lnTo>
                    <a:lnTo>
                      <a:pt x="487" y="22413"/>
                    </a:lnTo>
                    <a:lnTo>
                      <a:pt x="445" y="22521"/>
                    </a:lnTo>
                    <a:lnTo>
                      <a:pt x="412" y="22579"/>
                    </a:lnTo>
                    <a:lnTo>
                      <a:pt x="461" y="22660"/>
                    </a:lnTo>
                    <a:lnTo>
                      <a:pt x="725" y="23064"/>
                    </a:lnTo>
                    <a:lnTo>
                      <a:pt x="798" y="23137"/>
                    </a:lnTo>
                    <a:lnTo>
                      <a:pt x="856" y="23262"/>
                    </a:lnTo>
                    <a:lnTo>
                      <a:pt x="1095" y="23368"/>
                    </a:lnTo>
                    <a:lnTo>
                      <a:pt x="1333" y="23301"/>
                    </a:lnTo>
                    <a:lnTo>
                      <a:pt x="1341" y="23072"/>
                    </a:lnTo>
                    <a:lnTo>
                      <a:pt x="1375" y="23023"/>
                    </a:lnTo>
                    <a:lnTo>
                      <a:pt x="1531" y="23031"/>
                    </a:lnTo>
                    <a:lnTo>
                      <a:pt x="1655" y="23179"/>
                    </a:lnTo>
                    <a:lnTo>
                      <a:pt x="1705" y="23145"/>
                    </a:lnTo>
                    <a:lnTo>
                      <a:pt x="1811" y="23129"/>
                    </a:lnTo>
                    <a:lnTo>
                      <a:pt x="1811" y="23129"/>
                    </a:lnTo>
                    <a:lnTo>
                      <a:pt x="1728" y="23252"/>
                    </a:lnTo>
                    <a:lnTo>
                      <a:pt x="1556" y="23418"/>
                    </a:lnTo>
                    <a:lnTo>
                      <a:pt x="1556" y="23524"/>
                    </a:lnTo>
                    <a:lnTo>
                      <a:pt x="1687" y="23581"/>
                    </a:lnTo>
                    <a:lnTo>
                      <a:pt x="1785" y="23524"/>
                    </a:lnTo>
                    <a:lnTo>
                      <a:pt x="1803" y="23647"/>
                    </a:lnTo>
                    <a:lnTo>
                      <a:pt x="1819" y="23935"/>
                    </a:lnTo>
                    <a:lnTo>
                      <a:pt x="1902" y="24026"/>
                    </a:lnTo>
                    <a:lnTo>
                      <a:pt x="1860" y="24067"/>
                    </a:lnTo>
                    <a:lnTo>
                      <a:pt x="1778" y="23984"/>
                    </a:lnTo>
                    <a:lnTo>
                      <a:pt x="1720" y="23844"/>
                    </a:lnTo>
                    <a:lnTo>
                      <a:pt x="1622" y="23804"/>
                    </a:lnTo>
                    <a:lnTo>
                      <a:pt x="1572" y="23893"/>
                    </a:lnTo>
                    <a:lnTo>
                      <a:pt x="1588" y="23976"/>
                    </a:lnTo>
                    <a:lnTo>
                      <a:pt x="1744" y="24091"/>
                    </a:lnTo>
                    <a:lnTo>
                      <a:pt x="1770" y="24174"/>
                    </a:lnTo>
                    <a:lnTo>
                      <a:pt x="1663" y="24207"/>
                    </a:lnTo>
                    <a:lnTo>
                      <a:pt x="1596" y="24264"/>
                    </a:lnTo>
                    <a:lnTo>
                      <a:pt x="1606" y="24470"/>
                    </a:lnTo>
                    <a:lnTo>
                      <a:pt x="1744" y="24602"/>
                    </a:lnTo>
                    <a:lnTo>
                      <a:pt x="1622" y="24742"/>
                    </a:lnTo>
                    <a:lnTo>
                      <a:pt x="1606" y="24857"/>
                    </a:lnTo>
                    <a:lnTo>
                      <a:pt x="1663" y="24906"/>
                    </a:lnTo>
                    <a:lnTo>
                      <a:pt x="1523" y="25062"/>
                    </a:lnTo>
                    <a:lnTo>
                      <a:pt x="1547" y="25145"/>
                    </a:lnTo>
                    <a:lnTo>
                      <a:pt x="1728" y="25259"/>
                    </a:lnTo>
                    <a:lnTo>
                      <a:pt x="1679" y="25392"/>
                    </a:lnTo>
                    <a:lnTo>
                      <a:pt x="1645" y="25597"/>
                    </a:lnTo>
                    <a:lnTo>
                      <a:pt x="1547" y="25719"/>
                    </a:lnTo>
                    <a:lnTo>
                      <a:pt x="1539" y="25828"/>
                    </a:lnTo>
                    <a:lnTo>
                      <a:pt x="1622" y="25909"/>
                    </a:lnTo>
                    <a:lnTo>
                      <a:pt x="1785" y="25917"/>
                    </a:lnTo>
                    <a:lnTo>
                      <a:pt x="1884" y="26015"/>
                    </a:lnTo>
                    <a:lnTo>
                      <a:pt x="1902" y="26140"/>
                    </a:lnTo>
                    <a:lnTo>
                      <a:pt x="2050" y="26163"/>
                    </a:lnTo>
                    <a:lnTo>
                      <a:pt x="2115" y="26262"/>
                    </a:lnTo>
                    <a:lnTo>
                      <a:pt x="2099" y="26527"/>
                    </a:lnTo>
                    <a:lnTo>
                      <a:pt x="1975" y="26706"/>
                    </a:lnTo>
                    <a:lnTo>
                      <a:pt x="1762" y="26838"/>
                    </a:lnTo>
                    <a:lnTo>
                      <a:pt x="1663" y="26838"/>
                    </a:lnTo>
                    <a:lnTo>
                      <a:pt x="1645" y="27002"/>
                    </a:lnTo>
                    <a:lnTo>
                      <a:pt x="1712" y="27176"/>
                    </a:lnTo>
                    <a:lnTo>
                      <a:pt x="1655" y="27259"/>
                    </a:lnTo>
                    <a:lnTo>
                      <a:pt x="1663" y="27358"/>
                    </a:lnTo>
                    <a:lnTo>
                      <a:pt x="1728" y="27397"/>
                    </a:lnTo>
                    <a:lnTo>
                      <a:pt x="1606" y="27545"/>
                    </a:lnTo>
                    <a:lnTo>
                      <a:pt x="1515" y="27802"/>
                    </a:lnTo>
                    <a:lnTo>
                      <a:pt x="1507" y="27981"/>
                    </a:lnTo>
                    <a:lnTo>
                      <a:pt x="1596" y="28031"/>
                    </a:lnTo>
                    <a:lnTo>
                      <a:pt x="1556" y="28122"/>
                    </a:lnTo>
                    <a:lnTo>
                      <a:pt x="1547" y="28433"/>
                    </a:lnTo>
                    <a:lnTo>
                      <a:pt x="1432" y="28493"/>
                    </a:lnTo>
                    <a:lnTo>
                      <a:pt x="1399" y="28656"/>
                    </a:lnTo>
                    <a:lnTo>
                      <a:pt x="1341" y="28558"/>
                    </a:lnTo>
                    <a:lnTo>
                      <a:pt x="1399" y="28483"/>
                    </a:lnTo>
                    <a:lnTo>
                      <a:pt x="1448" y="28220"/>
                    </a:lnTo>
                    <a:lnTo>
                      <a:pt x="1424" y="28080"/>
                    </a:lnTo>
                    <a:lnTo>
                      <a:pt x="1458" y="27999"/>
                    </a:lnTo>
                    <a:lnTo>
                      <a:pt x="1383" y="27973"/>
                    </a:lnTo>
                    <a:lnTo>
                      <a:pt x="1170" y="28049"/>
                    </a:lnTo>
                    <a:lnTo>
                      <a:pt x="1014" y="28155"/>
                    </a:lnTo>
                    <a:lnTo>
                      <a:pt x="923" y="28137"/>
                    </a:lnTo>
                    <a:lnTo>
                      <a:pt x="931" y="28072"/>
                    </a:lnTo>
                    <a:lnTo>
                      <a:pt x="1079" y="28015"/>
                    </a:lnTo>
                    <a:lnTo>
                      <a:pt x="1177" y="27940"/>
                    </a:lnTo>
                    <a:lnTo>
                      <a:pt x="1177" y="27719"/>
                    </a:lnTo>
                    <a:lnTo>
                      <a:pt x="1120" y="27677"/>
                    </a:lnTo>
                    <a:lnTo>
                      <a:pt x="947" y="27735"/>
                    </a:lnTo>
                    <a:lnTo>
                      <a:pt x="658" y="27752"/>
                    </a:lnTo>
                    <a:lnTo>
                      <a:pt x="560" y="27719"/>
                    </a:lnTo>
                    <a:lnTo>
                      <a:pt x="445" y="27752"/>
                    </a:lnTo>
                    <a:lnTo>
                      <a:pt x="445" y="27841"/>
                    </a:lnTo>
                    <a:lnTo>
                      <a:pt x="528" y="28015"/>
                    </a:lnTo>
                    <a:lnTo>
                      <a:pt x="585" y="28023"/>
                    </a:lnTo>
                    <a:lnTo>
                      <a:pt x="619" y="28155"/>
                    </a:lnTo>
                    <a:lnTo>
                      <a:pt x="520" y="28171"/>
                    </a:lnTo>
                    <a:lnTo>
                      <a:pt x="461" y="28327"/>
                    </a:lnTo>
                    <a:lnTo>
                      <a:pt x="354" y="28410"/>
                    </a:lnTo>
                    <a:lnTo>
                      <a:pt x="289" y="28550"/>
                    </a:lnTo>
                    <a:lnTo>
                      <a:pt x="76" y="28664"/>
                    </a:lnTo>
                    <a:lnTo>
                      <a:pt x="66" y="28789"/>
                    </a:lnTo>
                    <a:lnTo>
                      <a:pt x="289" y="29043"/>
                    </a:lnTo>
                    <a:lnTo>
                      <a:pt x="421" y="29059"/>
                    </a:lnTo>
                    <a:lnTo>
                      <a:pt x="494" y="28976"/>
                    </a:lnTo>
                    <a:lnTo>
                      <a:pt x="487" y="28878"/>
                    </a:lnTo>
                    <a:lnTo>
                      <a:pt x="339" y="28828"/>
                    </a:lnTo>
                    <a:lnTo>
                      <a:pt x="313" y="28747"/>
                    </a:lnTo>
                    <a:lnTo>
                      <a:pt x="396" y="28599"/>
                    </a:lnTo>
                    <a:lnTo>
                      <a:pt x="601" y="28574"/>
                    </a:lnTo>
                    <a:lnTo>
                      <a:pt x="643" y="28524"/>
                    </a:lnTo>
                    <a:lnTo>
                      <a:pt x="684" y="28714"/>
                    </a:lnTo>
                    <a:lnTo>
                      <a:pt x="832" y="28812"/>
                    </a:lnTo>
                    <a:lnTo>
                      <a:pt x="1022" y="28812"/>
                    </a:lnTo>
                    <a:lnTo>
                      <a:pt x="1095" y="28722"/>
                    </a:lnTo>
                    <a:lnTo>
                      <a:pt x="1201" y="28771"/>
                    </a:lnTo>
                    <a:lnTo>
                      <a:pt x="1260" y="28862"/>
                    </a:lnTo>
                    <a:lnTo>
                      <a:pt x="1474" y="28968"/>
                    </a:lnTo>
                    <a:lnTo>
                      <a:pt x="1556" y="29067"/>
                    </a:lnTo>
                    <a:lnTo>
                      <a:pt x="1466" y="29085"/>
                    </a:lnTo>
                    <a:lnTo>
                      <a:pt x="1424" y="29166"/>
                    </a:lnTo>
                    <a:lnTo>
                      <a:pt x="1497" y="29264"/>
                    </a:lnTo>
                    <a:lnTo>
                      <a:pt x="1399" y="29332"/>
                    </a:lnTo>
                    <a:lnTo>
                      <a:pt x="1333" y="29446"/>
                    </a:lnTo>
                    <a:lnTo>
                      <a:pt x="1399" y="29545"/>
                    </a:lnTo>
                    <a:lnTo>
                      <a:pt x="1547" y="29636"/>
                    </a:lnTo>
                    <a:lnTo>
                      <a:pt x="1523" y="29685"/>
                    </a:lnTo>
                    <a:lnTo>
                      <a:pt x="1375" y="29618"/>
                    </a:lnTo>
                    <a:lnTo>
                      <a:pt x="1318" y="29545"/>
                    </a:lnTo>
                    <a:lnTo>
                      <a:pt x="1227" y="29553"/>
                    </a:lnTo>
                    <a:lnTo>
                      <a:pt x="1219" y="29685"/>
                    </a:lnTo>
                    <a:lnTo>
                      <a:pt x="1341" y="29799"/>
                    </a:lnTo>
                    <a:lnTo>
                      <a:pt x="1399" y="29914"/>
                    </a:lnTo>
                    <a:lnTo>
                      <a:pt x="1622" y="29947"/>
                    </a:lnTo>
                    <a:lnTo>
                      <a:pt x="1835" y="29833"/>
                    </a:lnTo>
                    <a:lnTo>
                      <a:pt x="1926" y="29924"/>
                    </a:lnTo>
                    <a:lnTo>
                      <a:pt x="2009" y="29924"/>
                    </a:lnTo>
                    <a:lnTo>
                      <a:pt x="2149" y="29857"/>
                    </a:lnTo>
                    <a:lnTo>
                      <a:pt x="2089" y="29963"/>
                    </a:lnTo>
                    <a:lnTo>
                      <a:pt x="2115" y="30030"/>
                    </a:lnTo>
                    <a:lnTo>
                      <a:pt x="2066" y="30062"/>
                    </a:lnTo>
                    <a:lnTo>
                      <a:pt x="1918" y="30072"/>
                    </a:lnTo>
                    <a:lnTo>
                      <a:pt x="1876" y="30129"/>
                    </a:lnTo>
                    <a:lnTo>
                      <a:pt x="1762" y="30038"/>
                    </a:lnTo>
                    <a:lnTo>
                      <a:pt x="1507" y="30103"/>
                    </a:lnTo>
                    <a:lnTo>
                      <a:pt x="1448" y="30220"/>
                    </a:lnTo>
                    <a:lnTo>
                      <a:pt x="1481" y="30309"/>
                    </a:lnTo>
                    <a:lnTo>
                      <a:pt x="1637" y="30407"/>
                    </a:lnTo>
                    <a:lnTo>
                      <a:pt x="1671" y="30548"/>
                    </a:lnTo>
                    <a:lnTo>
                      <a:pt x="1811" y="30581"/>
                    </a:lnTo>
                    <a:lnTo>
                      <a:pt x="1934" y="30516"/>
                    </a:lnTo>
                    <a:lnTo>
                      <a:pt x="1918" y="30605"/>
                    </a:lnTo>
                    <a:lnTo>
                      <a:pt x="1793" y="30729"/>
                    </a:lnTo>
                    <a:lnTo>
                      <a:pt x="1793" y="30812"/>
                    </a:lnTo>
                    <a:lnTo>
                      <a:pt x="1819" y="30877"/>
                    </a:lnTo>
                    <a:lnTo>
                      <a:pt x="1770" y="30976"/>
                    </a:lnTo>
                    <a:lnTo>
                      <a:pt x="1687" y="30984"/>
                    </a:lnTo>
                    <a:lnTo>
                      <a:pt x="1671" y="31090"/>
                    </a:lnTo>
                    <a:lnTo>
                      <a:pt x="1770" y="31485"/>
                    </a:lnTo>
                    <a:lnTo>
                      <a:pt x="1860" y="31602"/>
                    </a:lnTo>
                    <a:lnTo>
                      <a:pt x="1853" y="31789"/>
                    </a:lnTo>
                    <a:lnTo>
                      <a:pt x="1941" y="31947"/>
                    </a:lnTo>
                    <a:lnTo>
                      <a:pt x="2074" y="32004"/>
                    </a:lnTo>
                    <a:lnTo>
                      <a:pt x="2074" y="31724"/>
                    </a:lnTo>
                    <a:lnTo>
                      <a:pt x="2164" y="31420"/>
                    </a:lnTo>
                    <a:lnTo>
                      <a:pt x="2271" y="31337"/>
                    </a:lnTo>
                    <a:lnTo>
                      <a:pt x="2313" y="31412"/>
                    </a:lnTo>
                    <a:lnTo>
                      <a:pt x="2237" y="31420"/>
                    </a:lnTo>
                    <a:lnTo>
                      <a:pt x="2139" y="31765"/>
                    </a:lnTo>
                    <a:lnTo>
                      <a:pt x="2157" y="31856"/>
                    </a:lnTo>
                    <a:lnTo>
                      <a:pt x="2279" y="31937"/>
                    </a:lnTo>
                    <a:lnTo>
                      <a:pt x="2386" y="31929"/>
                    </a:lnTo>
                    <a:lnTo>
                      <a:pt x="2346" y="31971"/>
                    </a:lnTo>
                    <a:lnTo>
                      <a:pt x="2157" y="32012"/>
                    </a:lnTo>
                    <a:lnTo>
                      <a:pt x="2009" y="32144"/>
                    </a:lnTo>
                    <a:lnTo>
                      <a:pt x="2032" y="32225"/>
                    </a:lnTo>
                    <a:lnTo>
                      <a:pt x="2001" y="32381"/>
                    </a:lnTo>
                    <a:lnTo>
                      <a:pt x="2001" y="32522"/>
                    </a:lnTo>
                    <a:lnTo>
                      <a:pt x="1918" y="32579"/>
                    </a:lnTo>
                    <a:lnTo>
                      <a:pt x="1853" y="32727"/>
                    </a:lnTo>
                    <a:lnTo>
                      <a:pt x="1860" y="32835"/>
                    </a:lnTo>
                    <a:lnTo>
                      <a:pt x="2089" y="32999"/>
                    </a:lnTo>
                    <a:lnTo>
                      <a:pt x="2403" y="33064"/>
                    </a:lnTo>
                    <a:lnTo>
                      <a:pt x="2534" y="33163"/>
                    </a:lnTo>
                    <a:lnTo>
                      <a:pt x="2510" y="33238"/>
                    </a:lnTo>
                    <a:lnTo>
                      <a:pt x="2435" y="33246"/>
                    </a:lnTo>
                    <a:lnTo>
                      <a:pt x="2484" y="33402"/>
                    </a:lnTo>
                    <a:lnTo>
                      <a:pt x="2543" y="33485"/>
                    </a:lnTo>
                    <a:lnTo>
                      <a:pt x="2674" y="33337"/>
                    </a:lnTo>
                    <a:lnTo>
                      <a:pt x="2666" y="33459"/>
                    </a:lnTo>
                    <a:lnTo>
                      <a:pt x="2632" y="33558"/>
                    </a:lnTo>
                    <a:lnTo>
                      <a:pt x="2502" y="33607"/>
                    </a:lnTo>
                    <a:lnTo>
                      <a:pt x="2403" y="33739"/>
                    </a:lnTo>
                    <a:lnTo>
                      <a:pt x="2484" y="33789"/>
                    </a:lnTo>
                    <a:lnTo>
                      <a:pt x="2609" y="33789"/>
                    </a:lnTo>
                    <a:lnTo>
                      <a:pt x="2609" y="33895"/>
                    </a:lnTo>
                    <a:lnTo>
                      <a:pt x="2731" y="34043"/>
                    </a:lnTo>
                    <a:lnTo>
                      <a:pt x="2814" y="34036"/>
                    </a:lnTo>
                    <a:lnTo>
                      <a:pt x="2905" y="33945"/>
                    </a:lnTo>
                    <a:lnTo>
                      <a:pt x="2889" y="34101"/>
                    </a:lnTo>
                    <a:lnTo>
                      <a:pt x="2938" y="34257"/>
                    </a:lnTo>
                    <a:lnTo>
                      <a:pt x="2855" y="34257"/>
                    </a:lnTo>
                    <a:lnTo>
                      <a:pt x="2790" y="34199"/>
                    </a:lnTo>
                    <a:lnTo>
                      <a:pt x="2707" y="34217"/>
                    </a:lnTo>
                    <a:lnTo>
                      <a:pt x="2674" y="34316"/>
                    </a:lnTo>
                    <a:lnTo>
                      <a:pt x="2822" y="34488"/>
                    </a:lnTo>
                    <a:lnTo>
                      <a:pt x="2879" y="34513"/>
                    </a:lnTo>
                    <a:lnTo>
                      <a:pt x="2928" y="34685"/>
                    </a:lnTo>
                    <a:lnTo>
                      <a:pt x="3003" y="34776"/>
                    </a:lnTo>
                    <a:lnTo>
                      <a:pt x="3144" y="34908"/>
                    </a:lnTo>
                    <a:lnTo>
                      <a:pt x="3258" y="34890"/>
                    </a:lnTo>
                    <a:lnTo>
                      <a:pt x="3185" y="34669"/>
                    </a:lnTo>
                    <a:lnTo>
                      <a:pt x="3217" y="34578"/>
                    </a:lnTo>
                    <a:lnTo>
                      <a:pt x="3175" y="34446"/>
                    </a:lnTo>
                    <a:lnTo>
                      <a:pt x="3315" y="34545"/>
                    </a:lnTo>
                    <a:lnTo>
                      <a:pt x="3341" y="34677"/>
                    </a:lnTo>
                    <a:lnTo>
                      <a:pt x="3432" y="34809"/>
                    </a:lnTo>
                    <a:lnTo>
                      <a:pt x="3489" y="34644"/>
                    </a:lnTo>
                    <a:lnTo>
                      <a:pt x="3596" y="34545"/>
                    </a:lnTo>
                    <a:lnTo>
                      <a:pt x="3588" y="34438"/>
                    </a:lnTo>
                    <a:lnTo>
                      <a:pt x="3481" y="34397"/>
                    </a:lnTo>
                    <a:lnTo>
                      <a:pt x="3284" y="34373"/>
                    </a:lnTo>
                    <a:lnTo>
                      <a:pt x="3284" y="34306"/>
                    </a:lnTo>
                    <a:lnTo>
                      <a:pt x="3406" y="34306"/>
                    </a:lnTo>
                    <a:lnTo>
                      <a:pt x="3669" y="34381"/>
                    </a:lnTo>
                    <a:lnTo>
                      <a:pt x="3710" y="34446"/>
                    </a:lnTo>
                    <a:lnTo>
                      <a:pt x="3884" y="34446"/>
                    </a:lnTo>
                    <a:lnTo>
                      <a:pt x="3842" y="34316"/>
                    </a:lnTo>
                    <a:lnTo>
                      <a:pt x="3678" y="34233"/>
                    </a:lnTo>
                    <a:lnTo>
                      <a:pt x="3382" y="34207"/>
                    </a:lnTo>
                    <a:lnTo>
                      <a:pt x="3373" y="34142"/>
                    </a:lnTo>
                    <a:lnTo>
                      <a:pt x="3463" y="34101"/>
                    </a:lnTo>
                    <a:lnTo>
                      <a:pt x="3718" y="34199"/>
                    </a:lnTo>
                    <a:lnTo>
                      <a:pt x="3982" y="34347"/>
                    </a:lnTo>
                    <a:lnTo>
                      <a:pt x="4024" y="34545"/>
                    </a:lnTo>
                    <a:lnTo>
                      <a:pt x="3915" y="34661"/>
                    </a:lnTo>
                    <a:lnTo>
                      <a:pt x="3907" y="34792"/>
                    </a:lnTo>
                    <a:lnTo>
                      <a:pt x="4014" y="35015"/>
                    </a:lnTo>
                    <a:lnTo>
                      <a:pt x="4006" y="35129"/>
                    </a:lnTo>
                    <a:lnTo>
                      <a:pt x="3884" y="35220"/>
                    </a:lnTo>
                    <a:lnTo>
                      <a:pt x="3884" y="35220"/>
                    </a:lnTo>
                    <a:lnTo>
                      <a:pt x="3949" y="35030"/>
                    </a:lnTo>
                    <a:lnTo>
                      <a:pt x="3834" y="34760"/>
                    </a:lnTo>
                    <a:lnTo>
                      <a:pt x="3718" y="34661"/>
                    </a:lnTo>
                    <a:lnTo>
                      <a:pt x="3653" y="34768"/>
                    </a:lnTo>
                    <a:lnTo>
                      <a:pt x="3645" y="34898"/>
                    </a:lnTo>
                    <a:lnTo>
                      <a:pt x="3710" y="34997"/>
                    </a:lnTo>
                    <a:lnTo>
                      <a:pt x="3645" y="35121"/>
                    </a:lnTo>
                    <a:lnTo>
                      <a:pt x="3596" y="35056"/>
                    </a:lnTo>
                    <a:lnTo>
                      <a:pt x="3554" y="34924"/>
                    </a:lnTo>
                    <a:lnTo>
                      <a:pt x="3471" y="34924"/>
                    </a:lnTo>
                    <a:lnTo>
                      <a:pt x="3341" y="35015"/>
                    </a:lnTo>
                    <a:lnTo>
                      <a:pt x="3159" y="35015"/>
                    </a:lnTo>
                    <a:lnTo>
                      <a:pt x="3003" y="35072"/>
                    </a:lnTo>
                    <a:lnTo>
                      <a:pt x="3144" y="35178"/>
                    </a:lnTo>
                    <a:lnTo>
                      <a:pt x="3159" y="35376"/>
                    </a:lnTo>
                    <a:lnTo>
                      <a:pt x="3224" y="35500"/>
                    </a:lnTo>
                    <a:lnTo>
                      <a:pt x="3250" y="35599"/>
                    </a:lnTo>
                    <a:lnTo>
                      <a:pt x="3201" y="35688"/>
                    </a:lnTo>
                    <a:lnTo>
                      <a:pt x="3234" y="35737"/>
                    </a:lnTo>
                    <a:lnTo>
                      <a:pt x="3341" y="35763"/>
                    </a:lnTo>
                    <a:lnTo>
                      <a:pt x="3406" y="35631"/>
                    </a:lnTo>
                    <a:lnTo>
                      <a:pt x="3481" y="35680"/>
                    </a:lnTo>
                    <a:lnTo>
                      <a:pt x="3603" y="35721"/>
                    </a:lnTo>
                    <a:lnTo>
                      <a:pt x="3603" y="35771"/>
                    </a:lnTo>
                    <a:lnTo>
                      <a:pt x="3489" y="35820"/>
                    </a:lnTo>
                    <a:lnTo>
                      <a:pt x="3373" y="35919"/>
                    </a:lnTo>
                    <a:lnTo>
                      <a:pt x="3406" y="36010"/>
                    </a:lnTo>
                    <a:lnTo>
                      <a:pt x="3603" y="36025"/>
                    </a:lnTo>
                    <a:lnTo>
                      <a:pt x="3827" y="36150"/>
                    </a:lnTo>
                    <a:lnTo>
                      <a:pt x="3907" y="36116"/>
                    </a:lnTo>
                    <a:lnTo>
                      <a:pt x="3975" y="36017"/>
                    </a:lnTo>
                    <a:lnTo>
                      <a:pt x="3907" y="35854"/>
                    </a:lnTo>
                    <a:lnTo>
                      <a:pt x="3957" y="35721"/>
                    </a:lnTo>
                    <a:lnTo>
                      <a:pt x="3907" y="35599"/>
                    </a:lnTo>
                    <a:lnTo>
                      <a:pt x="3842" y="35631"/>
                    </a:lnTo>
                    <a:lnTo>
                      <a:pt x="3728" y="35615"/>
                    </a:lnTo>
                    <a:lnTo>
                      <a:pt x="3767" y="35565"/>
                    </a:lnTo>
                    <a:lnTo>
                      <a:pt x="3858" y="35500"/>
                    </a:lnTo>
                    <a:lnTo>
                      <a:pt x="3858" y="35409"/>
                    </a:lnTo>
                    <a:lnTo>
                      <a:pt x="3925" y="35368"/>
                    </a:lnTo>
                    <a:lnTo>
                      <a:pt x="4105" y="35433"/>
                    </a:lnTo>
                    <a:lnTo>
                      <a:pt x="4188" y="35376"/>
                    </a:lnTo>
                    <a:lnTo>
                      <a:pt x="4221" y="35467"/>
                    </a:lnTo>
                    <a:lnTo>
                      <a:pt x="4302" y="35500"/>
                    </a:lnTo>
                    <a:lnTo>
                      <a:pt x="4344" y="35425"/>
                    </a:lnTo>
                    <a:lnTo>
                      <a:pt x="4500" y="35384"/>
                    </a:lnTo>
                    <a:lnTo>
                      <a:pt x="4648" y="35433"/>
                    </a:lnTo>
                    <a:lnTo>
                      <a:pt x="4804" y="35417"/>
                    </a:lnTo>
                    <a:lnTo>
                      <a:pt x="4952" y="35425"/>
                    </a:lnTo>
                    <a:lnTo>
                      <a:pt x="4962" y="35482"/>
                    </a:lnTo>
                    <a:lnTo>
                      <a:pt x="4879" y="35524"/>
                    </a:lnTo>
                    <a:lnTo>
                      <a:pt x="4804" y="35631"/>
                    </a:lnTo>
                    <a:lnTo>
                      <a:pt x="4705" y="35607"/>
                    </a:lnTo>
                    <a:lnTo>
                      <a:pt x="4606" y="35524"/>
                    </a:lnTo>
                    <a:lnTo>
                      <a:pt x="4500" y="35557"/>
                    </a:lnTo>
                    <a:lnTo>
                      <a:pt x="4237" y="35786"/>
                    </a:lnTo>
                    <a:lnTo>
                      <a:pt x="4180" y="35796"/>
                    </a:lnTo>
                    <a:lnTo>
                      <a:pt x="4105" y="35779"/>
                    </a:lnTo>
                    <a:lnTo>
                      <a:pt x="4006" y="35885"/>
                    </a:lnTo>
                    <a:lnTo>
                      <a:pt x="4032" y="35984"/>
                    </a:lnTo>
                    <a:lnTo>
                      <a:pt x="3975" y="36092"/>
                    </a:lnTo>
                    <a:lnTo>
                      <a:pt x="3933" y="36158"/>
                    </a:lnTo>
                    <a:lnTo>
                      <a:pt x="3941" y="36215"/>
                    </a:lnTo>
                    <a:lnTo>
                      <a:pt x="4006" y="36264"/>
                    </a:lnTo>
                    <a:lnTo>
                      <a:pt x="3949" y="36339"/>
                    </a:lnTo>
                    <a:lnTo>
                      <a:pt x="3949" y="36404"/>
                    </a:lnTo>
                    <a:lnTo>
                      <a:pt x="4188" y="36487"/>
                    </a:lnTo>
                    <a:lnTo>
                      <a:pt x="4360" y="36635"/>
                    </a:lnTo>
                    <a:lnTo>
                      <a:pt x="4419" y="36643"/>
                    </a:lnTo>
                    <a:lnTo>
                      <a:pt x="4450" y="36568"/>
                    </a:lnTo>
                    <a:lnTo>
                      <a:pt x="4419" y="36438"/>
                    </a:lnTo>
                    <a:lnTo>
                      <a:pt x="4508" y="36321"/>
                    </a:lnTo>
                    <a:lnTo>
                      <a:pt x="4616" y="36298"/>
                    </a:lnTo>
                    <a:lnTo>
                      <a:pt x="4632" y="36231"/>
                    </a:lnTo>
                    <a:lnTo>
                      <a:pt x="4500" y="36083"/>
                    </a:lnTo>
                    <a:lnTo>
                      <a:pt x="4723" y="36043"/>
                    </a:lnTo>
                    <a:lnTo>
                      <a:pt x="4853" y="35919"/>
                    </a:lnTo>
                    <a:lnTo>
                      <a:pt x="4993" y="35713"/>
                    </a:lnTo>
                    <a:lnTo>
                      <a:pt x="5100" y="35656"/>
                    </a:lnTo>
                    <a:lnTo>
                      <a:pt x="5125" y="35698"/>
                    </a:lnTo>
                    <a:lnTo>
                      <a:pt x="5240" y="35755"/>
                    </a:lnTo>
                    <a:lnTo>
                      <a:pt x="5331" y="35755"/>
                    </a:lnTo>
                    <a:lnTo>
                      <a:pt x="5356" y="35796"/>
                    </a:lnTo>
                    <a:lnTo>
                      <a:pt x="5240" y="35846"/>
                    </a:lnTo>
                    <a:lnTo>
                      <a:pt x="5159" y="35976"/>
                    </a:lnTo>
                    <a:lnTo>
                      <a:pt x="5133" y="36075"/>
                    </a:lnTo>
                    <a:lnTo>
                      <a:pt x="4985" y="36215"/>
                    </a:lnTo>
                    <a:lnTo>
                      <a:pt x="4985" y="36389"/>
                    </a:lnTo>
                    <a:lnTo>
                      <a:pt x="5035" y="36503"/>
                    </a:lnTo>
                    <a:lnTo>
                      <a:pt x="4952" y="36594"/>
                    </a:lnTo>
                    <a:lnTo>
                      <a:pt x="4821" y="36651"/>
                    </a:lnTo>
                    <a:lnTo>
                      <a:pt x="4829" y="36586"/>
                    </a:lnTo>
                    <a:lnTo>
                      <a:pt x="4894" y="36537"/>
                    </a:lnTo>
                    <a:lnTo>
                      <a:pt x="4894" y="36329"/>
                    </a:lnTo>
                    <a:lnTo>
                      <a:pt x="4845" y="36298"/>
                    </a:lnTo>
                    <a:lnTo>
                      <a:pt x="4764" y="36355"/>
                    </a:lnTo>
                    <a:lnTo>
                      <a:pt x="4739" y="36462"/>
                    </a:lnTo>
                    <a:lnTo>
                      <a:pt x="4681" y="36438"/>
                    </a:lnTo>
                    <a:lnTo>
                      <a:pt x="4590" y="36446"/>
                    </a:lnTo>
                    <a:lnTo>
                      <a:pt x="4525" y="36527"/>
                    </a:lnTo>
                    <a:lnTo>
                      <a:pt x="4616" y="36667"/>
                    </a:lnTo>
                    <a:lnTo>
                      <a:pt x="4879" y="36922"/>
                    </a:lnTo>
                    <a:lnTo>
                      <a:pt x="5118" y="36963"/>
                    </a:lnTo>
                    <a:lnTo>
                      <a:pt x="5273" y="37046"/>
                    </a:lnTo>
                    <a:lnTo>
                      <a:pt x="5372" y="37046"/>
                    </a:lnTo>
                    <a:lnTo>
                      <a:pt x="5479" y="37095"/>
                    </a:lnTo>
                    <a:lnTo>
                      <a:pt x="5554" y="37020"/>
                    </a:lnTo>
                    <a:lnTo>
                      <a:pt x="5652" y="36833"/>
                    </a:lnTo>
                    <a:lnTo>
                      <a:pt x="5570" y="36586"/>
                    </a:lnTo>
                    <a:lnTo>
                      <a:pt x="5593" y="36462"/>
                    </a:lnTo>
                    <a:lnTo>
                      <a:pt x="5577" y="36355"/>
                    </a:lnTo>
                    <a:lnTo>
                      <a:pt x="5611" y="36132"/>
                    </a:lnTo>
                    <a:lnTo>
                      <a:pt x="5619" y="35885"/>
                    </a:lnTo>
                    <a:lnTo>
                      <a:pt x="5577" y="35721"/>
                    </a:lnTo>
                    <a:lnTo>
                      <a:pt x="5603" y="35607"/>
                    </a:lnTo>
                    <a:lnTo>
                      <a:pt x="5808" y="35490"/>
                    </a:lnTo>
                    <a:lnTo>
                      <a:pt x="5998" y="35261"/>
                    </a:lnTo>
                    <a:lnTo>
                      <a:pt x="6112" y="35212"/>
                    </a:lnTo>
                    <a:lnTo>
                      <a:pt x="6276" y="35212"/>
                    </a:lnTo>
                    <a:lnTo>
                      <a:pt x="6343" y="35145"/>
                    </a:lnTo>
                    <a:lnTo>
                      <a:pt x="6326" y="34940"/>
                    </a:lnTo>
                    <a:lnTo>
                      <a:pt x="6424" y="34849"/>
                    </a:lnTo>
                    <a:lnTo>
                      <a:pt x="6606" y="34799"/>
                    </a:lnTo>
                    <a:lnTo>
                      <a:pt x="6819" y="34924"/>
                    </a:lnTo>
                    <a:lnTo>
                      <a:pt x="6926" y="34867"/>
                    </a:lnTo>
                    <a:lnTo>
                      <a:pt x="6951" y="34882"/>
                    </a:lnTo>
                    <a:lnTo>
                      <a:pt x="6720" y="34677"/>
                    </a:lnTo>
                    <a:lnTo>
                      <a:pt x="6549" y="34644"/>
                    </a:lnTo>
                    <a:lnTo>
                      <a:pt x="6491" y="34578"/>
                    </a:lnTo>
                    <a:lnTo>
                      <a:pt x="5422" y="34578"/>
                    </a:lnTo>
                    <a:lnTo>
                      <a:pt x="4821" y="34677"/>
                    </a:lnTo>
                    <a:lnTo>
                      <a:pt x="4681" y="34602"/>
                    </a:lnTo>
                    <a:lnTo>
                      <a:pt x="4286" y="34571"/>
                    </a:lnTo>
                    <a:lnTo>
                      <a:pt x="4154" y="34225"/>
                    </a:lnTo>
                    <a:lnTo>
                      <a:pt x="4073" y="33937"/>
                    </a:lnTo>
                    <a:lnTo>
                      <a:pt x="3892" y="33773"/>
                    </a:lnTo>
                    <a:lnTo>
                      <a:pt x="3834" y="33295"/>
                    </a:lnTo>
                    <a:lnTo>
                      <a:pt x="3834" y="33072"/>
                    </a:lnTo>
                    <a:lnTo>
                      <a:pt x="3661" y="33082"/>
                    </a:lnTo>
                    <a:lnTo>
                      <a:pt x="3398" y="33212"/>
                    </a:lnTo>
                    <a:lnTo>
                      <a:pt x="3258" y="33368"/>
                    </a:lnTo>
                    <a:lnTo>
                      <a:pt x="3086" y="33368"/>
                    </a:lnTo>
                    <a:lnTo>
                      <a:pt x="2723" y="32638"/>
                    </a:lnTo>
                    <a:lnTo>
                      <a:pt x="2674" y="32373"/>
                    </a:lnTo>
                    <a:lnTo>
                      <a:pt x="2780" y="31633"/>
                    </a:lnTo>
                    <a:lnTo>
                      <a:pt x="2954" y="31386"/>
                    </a:lnTo>
                    <a:lnTo>
                      <a:pt x="3242" y="31083"/>
                    </a:lnTo>
                    <a:lnTo>
                      <a:pt x="3323" y="30664"/>
                    </a:lnTo>
                    <a:lnTo>
                      <a:pt x="3242" y="30228"/>
                    </a:lnTo>
                    <a:lnTo>
                      <a:pt x="3136" y="29906"/>
                    </a:lnTo>
                    <a:lnTo>
                      <a:pt x="3201" y="29529"/>
                    </a:lnTo>
                    <a:lnTo>
                      <a:pt x="3365" y="29339"/>
                    </a:lnTo>
                    <a:lnTo>
                      <a:pt x="3201" y="28945"/>
                    </a:lnTo>
                    <a:lnTo>
                      <a:pt x="3224" y="28755"/>
                    </a:lnTo>
                    <a:lnTo>
                      <a:pt x="3373" y="28599"/>
                    </a:lnTo>
                    <a:lnTo>
                      <a:pt x="3284" y="28246"/>
                    </a:lnTo>
                    <a:lnTo>
                      <a:pt x="3217" y="27784"/>
                    </a:lnTo>
                    <a:lnTo>
                      <a:pt x="3110" y="27571"/>
                    </a:lnTo>
                    <a:lnTo>
                      <a:pt x="3126" y="27407"/>
                    </a:lnTo>
                    <a:lnTo>
                      <a:pt x="3333" y="27225"/>
                    </a:lnTo>
                    <a:lnTo>
                      <a:pt x="3333" y="27036"/>
                    </a:lnTo>
                    <a:lnTo>
                      <a:pt x="3159" y="26732"/>
                    </a:lnTo>
                    <a:lnTo>
                      <a:pt x="2889" y="26534"/>
                    </a:lnTo>
                    <a:lnTo>
                      <a:pt x="2715" y="26534"/>
                    </a:lnTo>
                    <a:lnTo>
                      <a:pt x="2658" y="26584"/>
                    </a:lnTo>
                    <a:lnTo>
                      <a:pt x="2559" y="26485"/>
                    </a:lnTo>
                    <a:lnTo>
                      <a:pt x="2616" y="26345"/>
                    </a:lnTo>
                    <a:lnTo>
                      <a:pt x="2988" y="26345"/>
                    </a:lnTo>
                    <a:lnTo>
                      <a:pt x="3167" y="26132"/>
                    </a:lnTo>
                    <a:lnTo>
                      <a:pt x="3159" y="25934"/>
                    </a:lnTo>
                    <a:lnTo>
                      <a:pt x="3053" y="25885"/>
                    </a:lnTo>
                    <a:lnTo>
                      <a:pt x="2920" y="25976"/>
                    </a:lnTo>
                    <a:lnTo>
                      <a:pt x="2765" y="25950"/>
                    </a:lnTo>
                    <a:lnTo>
                      <a:pt x="2692" y="25563"/>
                    </a:lnTo>
                    <a:lnTo>
                      <a:pt x="2534" y="25226"/>
                    </a:lnTo>
                    <a:lnTo>
                      <a:pt x="2526" y="24989"/>
                    </a:lnTo>
                    <a:lnTo>
                      <a:pt x="2543" y="24709"/>
                    </a:lnTo>
                    <a:lnTo>
                      <a:pt x="2279" y="24618"/>
                    </a:lnTo>
                    <a:lnTo>
                      <a:pt x="2198" y="24379"/>
                    </a:lnTo>
                    <a:lnTo>
                      <a:pt x="2164" y="23745"/>
                    </a:lnTo>
                    <a:lnTo>
                      <a:pt x="2346" y="23623"/>
                    </a:lnTo>
                    <a:lnTo>
                      <a:pt x="2395" y="23410"/>
                    </a:lnTo>
                    <a:lnTo>
                      <a:pt x="2305" y="23244"/>
                    </a:lnTo>
                    <a:lnTo>
                      <a:pt x="2157" y="23163"/>
                    </a:lnTo>
                    <a:lnTo>
                      <a:pt x="2082" y="22776"/>
                    </a:lnTo>
                    <a:lnTo>
                      <a:pt x="2050" y="22233"/>
                    </a:lnTo>
                    <a:lnTo>
                      <a:pt x="2107" y="21615"/>
                    </a:lnTo>
                    <a:lnTo>
                      <a:pt x="1951" y="21353"/>
                    </a:lnTo>
                    <a:lnTo>
                      <a:pt x="1910" y="21073"/>
                    </a:lnTo>
                    <a:lnTo>
                      <a:pt x="2222" y="20662"/>
                    </a:lnTo>
                    <a:lnTo>
                      <a:pt x="2263" y="20210"/>
                    </a:lnTo>
                    <a:lnTo>
                      <a:pt x="2484" y="20103"/>
                    </a:lnTo>
                    <a:lnTo>
                      <a:pt x="2609" y="19963"/>
                    </a:lnTo>
                    <a:lnTo>
                      <a:pt x="2115" y="18984"/>
                    </a:lnTo>
                    <a:lnTo>
                      <a:pt x="2172" y="18662"/>
                    </a:lnTo>
                    <a:lnTo>
                      <a:pt x="2172" y="18425"/>
                    </a:lnTo>
                    <a:lnTo>
                      <a:pt x="2164" y="17849"/>
                    </a:lnTo>
                    <a:lnTo>
                      <a:pt x="2336" y="17504"/>
                    </a:lnTo>
                    <a:lnTo>
                      <a:pt x="2534" y="17306"/>
                    </a:lnTo>
                    <a:lnTo>
                      <a:pt x="2494" y="17002"/>
                    </a:lnTo>
                    <a:lnTo>
                      <a:pt x="2328" y="16722"/>
                    </a:lnTo>
                    <a:lnTo>
                      <a:pt x="2214" y="16631"/>
                    </a:lnTo>
                    <a:lnTo>
                      <a:pt x="2403" y="16353"/>
                    </a:lnTo>
                    <a:lnTo>
                      <a:pt x="2354" y="16023"/>
                    </a:lnTo>
                    <a:lnTo>
                      <a:pt x="2494" y="15686"/>
                    </a:lnTo>
                    <a:lnTo>
                      <a:pt x="2650" y="15636"/>
                    </a:lnTo>
                    <a:lnTo>
                      <a:pt x="2699" y="15241"/>
                    </a:lnTo>
                    <a:lnTo>
                      <a:pt x="2624" y="14600"/>
                    </a:lnTo>
                    <a:lnTo>
                      <a:pt x="2502" y="14485"/>
                    </a:lnTo>
                    <a:lnTo>
                      <a:pt x="2403" y="14000"/>
                    </a:lnTo>
                    <a:lnTo>
                      <a:pt x="2271" y="13753"/>
                    </a:lnTo>
                    <a:lnTo>
                      <a:pt x="2082" y="13449"/>
                    </a:lnTo>
                    <a:lnTo>
                      <a:pt x="2050" y="13293"/>
                    </a:lnTo>
                    <a:lnTo>
                      <a:pt x="1902" y="13086"/>
                    </a:lnTo>
                    <a:lnTo>
                      <a:pt x="1819" y="12683"/>
                    </a:lnTo>
                    <a:lnTo>
                      <a:pt x="1860" y="12363"/>
                    </a:lnTo>
                    <a:lnTo>
                      <a:pt x="2089" y="12257"/>
                    </a:lnTo>
                    <a:lnTo>
                      <a:pt x="2099" y="11844"/>
                    </a:lnTo>
                    <a:lnTo>
                      <a:pt x="2230" y="11680"/>
                    </a:lnTo>
                    <a:lnTo>
                      <a:pt x="2237" y="11319"/>
                    </a:lnTo>
                    <a:lnTo>
                      <a:pt x="2089" y="11039"/>
                    </a:lnTo>
                    <a:lnTo>
                      <a:pt x="2066" y="10520"/>
                    </a:lnTo>
                    <a:lnTo>
                      <a:pt x="2180" y="10413"/>
                    </a:lnTo>
                    <a:lnTo>
                      <a:pt x="2237" y="9797"/>
                    </a:lnTo>
                    <a:lnTo>
                      <a:pt x="2395" y="9582"/>
                    </a:lnTo>
                    <a:lnTo>
                      <a:pt x="2616" y="9031"/>
                    </a:lnTo>
                    <a:lnTo>
                      <a:pt x="2830" y="8810"/>
                    </a:lnTo>
                    <a:lnTo>
                      <a:pt x="2995" y="8727"/>
                    </a:lnTo>
                    <a:lnTo>
                      <a:pt x="3118" y="8579"/>
                    </a:lnTo>
                    <a:lnTo>
                      <a:pt x="3045" y="8488"/>
                    </a:lnTo>
                    <a:lnTo>
                      <a:pt x="3027" y="8259"/>
                    </a:lnTo>
                    <a:lnTo>
                      <a:pt x="2970" y="8143"/>
                    </a:lnTo>
                    <a:lnTo>
                      <a:pt x="2871" y="8062"/>
                    </a:lnTo>
                    <a:lnTo>
                      <a:pt x="2905" y="7896"/>
                    </a:lnTo>
                    <a:lnTo>
                      <a:pt x="3053" y="7782"/>
                    </a:lnTo>
                    <a:lnTo>
                      <a:pt x="3053" y="7576"/>
                    </a:lnTo>
                    <a:lnTo>
                      <a:pt x="2871" y="7346"/>
                    </a:lnTo>
                    <a:lnTo>
                      <a:pt x="2830" y="7065"/>
                    </a:lnTo>
                    <a:lnTo>
                      <a:pt x="2928" y="6886"/>
                    </a:lnTo>
                    <a:lnTo>
                      <a:pt x="2889" y="6738"/>
                    </a:lnTo>
                    <a:lnTo>
                      <a:pt x="2715" y="6597"/>
                    </a:lnTo>
                    <a:lnTo>
                      <a:pt x="2780" y="6384"/>
                    </a:lnTo>
                    <a:lnTo>
                      <a:pt x="3767" y="5857"/>
                    </a:lnTo>
                    <a:lnTo>
                      <a:pt x="3982" y="4920"/>
                    </a:lnTo>
                    <a:lnTo>
                      <a:pt x="3876" y="4689"/>
                    </a:lnTo>
                    <a:lnTo>
                      <a:pt x="3744" y="4714"/>
                    </a:lnTo>
                    <a:lnTo>
                      <a:pt x="3686" y="4821"/>
                    </a:lnTo>
                    <a:lnTo>
                      <a:pt x="3455" y="4821"/>
                    </a:lnTo>
                    <a:lnTo>
                      <a:pt x="2847" y="3184"/>
                    </a:lnTo>
                    <a:lnTo>
                      <a:pt x="2445" y="2805"/>
                    </a:lnTo>
                    <a:lnTo>
                      <a:pt x="2320" y="2634"/>
                    </a:lnTo>
                    <a:lnTo>
                      <a:pt x="2526" y="2197"/>
                    </a:lnTo>
                    <a:lnTo>
                      <a:pt x="2468" y="2024"/>
                    </a:lnTo>
                    <a:lnTo>
                      <a:pt x="2559" y="1785"/>
                    </a:lnTo>
                    <a:lnTo>
                      <a:pt x="2526" y="1662"/>
                    </a:lnTo>
                    <a:lnTo>
                      <a:pt x="2157" y="1358"/>
                    </a:lnTo>
                    <a:lnTo>
                      <a:pt x="2024" y="1169"/>
                    </a:lnTo>
                    <a:lnTo>
                      <a:pt x="1975" y="889"/>
                    </a:lnTo>
                    <a:lnTo>
                      <a:pt x="1951" y="798"/>
                    </a:lnTo>
                    <a:lnTo>
                      <a:pt x="1983" y="634"/>
                    </a:lnTo>
                    <a:lnTo>
                      <a:pt x="1959" y="486"/>
                    </a:lnTo>
                    <a:lnTo>
                      <a:pt x="1868" y="395"/>
                    </a:lnTo>
                    <a:lnTo>
                      <a:pt x="1705" y="247"/>
                    </a:lnTo>
                    <a:lnTo>
                      <a:pt x="1687" y="42"/>
                    </a:lnTo>
                    <a:lnTo>
                      <a:pt x="1645" y="34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2259231" y="5577507"/>
                <a:ext cx="163925" cy="23197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2526" extrusionOk="0">
                    <a:moveTo>
                      <a:pt x="1151" y="1"/>
                    </a:moveTo>
                    <a:lnTo>
                      <a:pt x="930" y="99"/>
                    </a:lnTo>
                    <a:lnTo>
                      <a:pt x="855" y="157"/>
                    </a:lnTo>
                    <a:lnTo>
                      <a:pt x="733" y="32"/>
                    </a:lnTo>
                    <a:lnTo>
                      <a:pt x="608" y="9"/>
                    </a:lnTo>
                    <a:lnTo>
                      <a:pt x="543" y="131"/>
                    </a:lnTo>
                    <a:lnTo>
                      <a:pt x="585" y="263"/>
                    </a:lnTo>
                    <a:lnTo>
                      <a:pt x="559" y="370"/>
                    </a:lnTo>
                    <a:lnTo>
                      <a:pt x="411" y="510"/>
                    </a:lnTo>
                    <a:lnTo>
                      <a:pt x="369" y="575"/>
                    </a:lnTo>
                    <a:lnTo>
                      <a:pt x="206" y="484"/>
                    </a:lnTo>
                    <a:lnTo>
                      <a:pt x="107" y="453"/>
                    </a:lnTo>
                    <a:lnTo>
                      <a:pt x="0" y="601"/>
                    </a:lnTo>
                    <a:lnTo>
                      <a:pt x="107" y="674"/>
                    </a:lnTo>
                    <a:lnTo>
                      <a:pt x="231" y="658"/>
                    </a:lnTo>
                    <a:lnTo>
                      <a:pt x="206" y="773"/>
                    </a:lnTo>
                    <a:lnTo>
                      <a:pt x="65" y="913"/>
                    </a:lnTo>
                    <a:lnTo>
                      <a:pt x="115" y="1011"/>
                    </a:lnTo>
                    <a:lnTo>
                      <a:pt x="133" y="1201"/>
                    </a:lnTo>
                    <a:lnTo>
                      <a:pt x="289" y="1406"/>
                    </a:lnTo>
                    <a:lnTo>
                      <a:pt x="411" y="1398"/>
                    </a:lnTo>
                    <a:lnTo>
                      <a:pt x="527" y="1266"/>
                    </a:lnTo>
                    <a:lnTo>
                      <a:pt x="764" y="1136"/>
                    </a:lnTo>
                    <a:lnTo>
                      <a:pt x="946" y="1144"/>
                    </a:lnTo>
                    <a:lnTo>
                      <a:pt x="995" y="1274"/>
                    </a:lnTo>
                    <a:lnTo>
                      <a:pt x="881" y="1471"/>
                    </a:lnTo>
                    <a:lnTo>
                      <a:pt x="715" y="1513"/>
                    </a:lnTo>
                    <a:lnTo>
                      <a:pt x="691" y="1596"/>
                    </a:lnTo>
                    <a:lnTo>
                      <a:pt x="437" y="1728"/>
                    </a:lnTo>
                    <a:lnTo>
                      <a:pt x="437" y="1793"/>
                    </a:lnTo>
                    <a:lnTo>
                      <a:pt x="460" y="1866"/>
                    </a:lnTo>
                    <a:lnTo>
                      <a:pt x="608" y="2024"/>
                    </a:lnTo>
                    <a:lnTo>
                      <a:pt x="790" y="2131"/>
                    </a:lnTo>
                    <a:lnTo>
                      <a:pt x="922" y="2113"/>
                    </a:lnTo>
                    <a:lnTo>
                      <a:pt x="1208" y="2222"/>
                    </a:lnTo>
                    <a:lnTo>
                      <a:pt x="1603" y="2484"/>
                    </a:lnTo>
                    <a:lnTo>
                      <a:pt x="1785" y="2526"/>
                    </a:lnTo>
                    <a:lnTo>
                      <a:pt x="1785" y="2526"/>
                    </a:lnTo>
                    <a:lnTo>
                      <a:pt x="1398" y="978"/>
                    </a:lnTo>
                    <a:lnTo>
                      <a:pt x="1374" y="970"/>
                    </a:lnTo>
                    <a:lnTo>
                      <a:pt x="1390" y="94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1845334" y="5344064"/>
                <a:ext cx="33979" cy="386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421" extrusionOk="0">
                    <a:moveTo>
                      <a:pt x="107" y="0"/>
                    </a:moveTo>
                    <a:lnTo>
                      <a:pt x="66" y="34"/>
                    </a:lnTo>
                    <a:lnTo>
                      <a:pt x="66" y="133"/>
                    </a:lnTo>
                    <a:lnTo>
                      <a:pt x="1" y="214"/>
                    </a:lnTo>
                    <a:lnTo>
                      <a:pt x="99" y="289"/>
                    </a:lnTo>
                    <a:lnTo>
                      <a:pt x="149" y="411"/>
                    </a:lnTo>
                    <a:lnTo>
                      <a:pt x="214" y="421"/>
                    </a:lnTo>
                    <a:lnTo>
                      <a:pt x="313" y="346"/>
                    </a:lnTo>
                    <a:lnTo>
                      <a:pt x="305" y="198"/>
                    </a:lnTo>
                    <a:lnTo>
                      <a:pt x="370" y="65"/>
                    </a:lnTo>
                    <a:lnTo>
                      <a:pt x="188" y="3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2398268" y="-346626"/>
                <a:ext cx="11296" cy="15336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7" extrusionOk="0">
                    <a:moveTo>
                      <a:pt x="58" y="0"/>
                    </a:moveTo>
                    <a:lnTo>
                      <a:pt x="0" y="166"/>
                    </a:lnTo>
                    <a:lnTo>
                      <a:pt x="0" y="166"/>
                    </a:lnTo>
                    <a:lnTo>
                      <a:pt x="123" y="14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2431420" y="-314944"/>
                <a:ext cx="28744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95" extrusionOk="0">
                    <a:moveTo>
                      <a:pt x="157" y="1"/>
                    </a:moveTo>
                    <a:lnTo>
                      <a:pt x="50" y="11"/>
                    </a:lnTo>
                    <a:lnTo>
                      <a:pt x="1" y="175"/>
                    </a:lnTo>
                    <a:lnTo>
                      <a:pt x="206" y="494"/>
                    </a:lnTo>
                    <a:lnTo>
                      <a:pt x="312" y="183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2469164" y="-279404"/>
                <a:ext cx="12949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9" extrusionOk="0">
                    <a:moveTo>
                      <a:pt x="140" y="1"/>
                    </a:moveTo>
                    <a:lnTo>
                      <a:pt x="0" y="92"/>
                    </a:lnTo>
                    <a:lnTo>
                      <a:pt x="125" y="149"/>
                    </a:lnTo>
                    <a:lnTo>
                      <a:pt x="14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2459337" y="-329912"/>
                <a:ext cx="2654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46" extrusionOk="0">
                    <a:moveTo>
                      <a:pt x="174" y="0"/>
                    </a:moveTo>
                    <a:lnTo>
                      <a:pt x="1" y="156"/>
                    </a:lnTo>
                    <a:lnTo>
                      <a:pt x="99" y="330"/>
                    </a:lnTo>
                    <a:lnTo>
                      <a:pt x="289" y="346"/>
                    </a:lnTo>
                    <a:lnTo>
                      <a:pt x="289" y="346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2456307" y="-249098"/>
                <a:ext cx="20571" cy="363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396" extrusionOk="0">
                    <a:moveTo>
                      <a:pt x="91" y="0"/>
                    </a:moveTo>
                    <a:cubicBezTo>
                      <a:pt x="83" y="8"/>
                      <a:pt x="0" y="141"/>
                      <a:pt x="0" y="141"/>
                    </a:cubicBezTo>
                    <a:lnTo>
                      <a:pt x="67" y="395"/>
                    </a:lnTo>
                    <a:lnTo>
                      <a:pt x="223" y="362"/>
                    </a:lnTo>
                    <a:lnTo>
                      <a:pt x="215" y="123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2464572" y="-249833"/>
                <a:ext cx="92" cy="827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8"/>
                    </a:moveTo>
                    <a:lnTo>
                      <a:pt x="1" y="8"/>
                    </a:lnTo>
                    <a:cubicBezTo>
                      <a:pt x="1" y="1"/>
                      <a:pt x="1" y="1"/>
                      <a:pt x="1" y="8"/>
                    </a:cubicBez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2462460" y="-191610"/>
                <a:ext cx="39214" cy="4904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4" extrusionOk="0">
                    <a:moveTo>
                      <a:pt x="0" y="0"/>
                    </a:moveTo>
                    <a:lnTo>
                      <a:pt x="0" y="131"/>
                    </a:lnTo>
                    <a:lnTo>
                      <a:pt x="205" y="346"/>
                    </a:lnTo>
                    <a:lnTo>
                      <a:pt x="172" y="460"/>
                    </a:lnTo>
                    <a:lnTo>
                      <a:pt x="278" y="468"/>
                    </a:lnTo>
                    <a:lnTo>
                      <a:pt x="411" y="533"/>
                    </a:lnTo>
                    <a:lnTo>
                      <a:pt x="426" y="385"/>
                    </a:lnTo>
                    <a:lnTo>
                      <a:pt x="338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2476051" y="-127418"/>
                <a:ext cx="23418" cy="45366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94" extrusionOk="0">
                    <a:moveTo>
                      <a:pt x="198" y="0"/>
                    </a:moveTo>
                    <a:lnTo>
                      <a:pt x="0" y="263"/>
                    </a:lnTo>
                    <a:lnTo>
                      <a:pt x="32" y="426"/>
                    </a:lnTo>
                    <a:lnTo>
                      <a:pt x="164" y="493"/>
                    </a:lnTo>
                    <a:lnTo>
                      <a:pt x="255" y="263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2590017" y="-68552"/>
                <a:ext cx="28744" cy="2801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05" extrusionOk="0">
                    <a:moveTo>
                      <a:pt x="157" y="1"/>
                    </a:moveTo>
                    <a:lnTo>
                      <a:pt x="1" y="156"/>
                    </a:lnTo>
                    <a:lnTo>
                      <a:pt x="107" y="305"/>
                    </a:lnTo>
                    <a:lnTo>
                      <a:pt x="313" y="297"/>
                    </a:lnTo>
                    <a:lnTo>
                      <a:pt x="305" y="141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2459337" y="-5830"/>
                <a:ext cx="92" cy="827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1"/>
                    </a:move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2467694" y="-73787"/>
                <a:ext cx="12214" cy="39948"/>
              </a:xfrm>
              <a:custGeom>
                <a:avLst/>
                <a:gdLst/>
                <a:ahLst/>
                <a:cxnLst/>
                <a:rect l="l" t="t" r="r" b="b"/>
                <a:pathLst>
                  <a:path w="133" h="435" extrusionOk="0">
                    <a:moveTo>
                      <a:pt x="58" y="0"/>
                    </a:moveTo>
                    <a:lnTo>
                      <a:pt x="0" y="435"/>
                    </a:lnTo>
                    <a:lnTo>
                      <a:pt x="133" y="18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2426185" y="19700"/>
                <a:ext cx="27275" cy="2204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40" extrusionOk="0">
                    <a:moveTo>
                      <a:pt x="229" y="1"/>
                    </a:moveTo>
                    <a:lnTo>
                      <a:pt x="58" y="34"/>
                    </a:lnTo>
                    <a:lnTo>
                      <a:pt x="0" y="232"/>
                    </a:lnTo>
                    <a:lnTo>
                      <a:pt x="198" y="240"/>
                    </a:lnTo>
                    <a:lnTo>
                      <a:pt x="296" y="100"/>
                    </a:lnTo>
                    <a:lnTo>
                      <a:pt x="22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>
                <a:off x="2455572" y="-5095"/>
                <a:ext cx="12214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49" extrusionOk="0">
                    <a:moveTo>
                      <a:pt x="42" y="0"/>
                    </a:moveTo>
                    <a:cubicBezTo>
                      <a:pt x="42" y="8"/>
                      <a:pt x="0" y="148"/>
                      <a:pt x="0" y="148"/>
                    </a:cubicBezTo>
                    <a:lnTo>
                      <a:pt x="132" y="148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>
                <a:off x="2413328" y="123932"/>
                <a:ext cx="79254" cy="72641"/>
              </a:xfrm>
              <a:custGeom>
                <a:avLst/>
                <a:gdLst/>
                <a:ahLst/>
                <a:cxnLst/>
                <a:rect l="l" t="t" r="r" b="b"/>
                <a:pathLst>
                  <a:path w="863" h="791" extrusionOk="0">
                    <a:moveTo>
                      <a:pt x="847" y="1"/>
                    </a:moveTo>
                    <a:lnTo>
                      <a:pt x="543" y="133"/>
                    </a:lnTo>
                    <a:lnTo>
                      <a:pt x="395" y="68"/>
                    </a:lnTo>
                    <a:lnTo>
                      <a:pt x="213" y="125"/>
                    </a:lnTo>
                    <a:lnTo>
                      <a:pt x="156" y="224"/>
                    </a:lnTo>
                    <a:lnTo>
                      <a:pt x="320" y="354"/>
                    </a:lnTo>
                    <a:lnTo>
                      <a:pt x="330" y="512"/>
                    </a:lnTo>
                    <a:lnTo>
                      <a:pt x="164" y="650"/>
                    </a:lnTo>
                    <a:lnTo>
                      <a:pt x="0" y="717"/>
                    </a:lnTo>
                    <a:lnTo>
                      <a:pt x="190" y="790"/>
                    </a:lnTo>
                    <a:lnTo>
                      <a:pt x="592" y="725"/>
                    </a:lnTo>
                    <a:lnTo>
                      <a:pt x="764" y="585"/>
                    </a:lnTo>
                    <a:lnTo>
                      <a:pt x="756" y="404"/>
                    </a:lnTo>
                    <a:lnTo>
                      <a:pt x="675" y="256"/>
                    </a:lnTo>
                    <a:lnTo>
                      <a:pt x="863" y="58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2498642" y="104372"/>
                <a:ext cx="15887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41" extrusionOk="0">
                    <a:moveTo>
                      <a:pt x="173" y="1"/>
                    </a:moveTo>
                    <a:lnTo>
                      <a:pt x="1" y="74"/>
                    </a:lnTo>
                    <a:lnTo>
                      <a:pt x="141" y="141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9" name="Google Shape;339;p3"/>
            <p:cNvSpPr/>
            <p:nvPr/>
          </p:nvSpPr>
          <p:spPr>
            <a:xfrm>
              <a:off x="3043825" y="2921800"/>
              <a:ext cx="463750" cy="294675"/>
            </a:xfrm>
            <a:custGeom>
              <a:avLst/>
              <a:gdLst/>
              <a:ahLst/>
              <a:cxnLst/>
              <a:rect l="l" t="t" r="r" b="b"/>
              <a:pathLst>
                <a:path w="18550" h="11787" extrusionOk="0">
                  <a:moveTo>
                    <a:pt x="262" y="1119"/>
                  </a:moveTo>
                  <a:lnTo>
                    <a:pt x="6668" y="0"/>
                  </a:lnTo>
                  <a:lnTo>
                    <a:pt x="11502" y="1024"/>
                  </a:lnTo>
                  <a:lnTo>
                    <a:pt x="15074" y="2524"/>
                  </a:lnTo>
                  <a:lnTo>
                    <a:pt x="17622" y="2500"/>
                  </a:lnTo>
                  <a:lnTo>
                    <a:pt x="18336" y="2905"/>
                  </a:lnTo>
                  <a:lnTo>
                    <a:pt x="18241" y="3453"/>
                  </a:lnTo>
                  <a:lnTo>
                    <a:pt x="17669" y="3667"/>
                  </a:lnTo>
                  <a:lnTo>
                    <a:pt x="18145" y="4381"/>
                  </a:lnTo>
                  <a:lnTo>
                    <a:pt x="17241" y="4738"/>
                  </a:lnTo>
                  <a:lnTo>
                    <a:pt x="17669" y="6953"/>
                  </a:lnTo>
                  <a:lnTo>
                    <a:pt x="17645" y="7810"/>
                  </a:lnTo>
                  <a:lnTo>
                    <a:pt x="18288" y="8620"/>
                  </a:lnTo>
                  <a:lnTo>
                    <a:pt x="18288" y="9263"/>
                  </a:lnTo>
                  <a:lnTo>
                    <a:pt x="18550" y="9787"/>
                  </a:lnTo>
                  <a:lnTo>
                    <a:pt x="18503" y="10382"/>
                  </a:lnTo>
                  <a:lnTo>
                    <a:pt x="17693" y="11525"/>
                  </a:lnTo>
                  <a:lnTo>
                    <a:pt x="15717" y="11787"/>
                  </a:lnTo>
                  <a:lnTo>
                    <a:pt x="13050" y="8644"/>
                  </a:lnTo>
                  <a:lnTo>
                    <a:pt x="8501" y="9239"/>
                  </a:lnTo>
                  <a:lnTo>
                    <a:pt x="7096" y="8929"/>
                  </a:lnTo>
                  <a:lnTo>
                    <a:pt x="4525" y="8429"/>
                  </a:lnTo>
                  <a:lnTo>
                    <a:pt x="2786" y="8834"/>
                  </a:lnTo>
                  <a:lnTo>
                    <a:pt x="1548" y="8334"/>
                  </a:lnTo>
                  <a:lnTo>
                    <a:pt x="2239" y="8048"/>
                  </a:lnTo>
                  <a:lnTo>
                    <a:pt x="2715" y="7596"/>
                  </a:lnTo>
                  <a:lnTo>
                    <a:pt x="2620" y="5405"/>
                  </a:lnTo>
                  <a:lnTo>
                    <a:pt x="2548" y="4096"/>
                  </a:lnTo>
                  <a:lnTo>
                    <a:pt x="1905" y="2357"/>
                  </a:lnTo>
                  <a:lnTo>
                    <a:pt x="643" y="2191"/>
                  </a:lnTo>
                  <a:lnTo>
                    <a:pt x="0" y="2595"/>
                  </a:lnTo>
                  <a:close/>
                </a:path>
              </a:pathLst>
            </a:custGeom>
            <a:solidFill>
              <a:srgbClr val="CCAA52">
                <a:alpha val="8230"/>
              </a:srgbClr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340" name="Google Shape;340;p3"/>
          <p:cNvSpPr txBox="1">
            <a:spLocks noGrp="1"/>
          </p:cNvSpPr>
          <p:nvPr>
            <p:ph type="title"/>
          </p:nvPr>
        </p:nvSpPr>
        <p:spPr>
          <a:xfrm>
            <a:off x="1003050" y="2116910"/>
            <a:ext cx="5067600" cy="10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1" name="Google Shape;341;p3"/>
          <p:cNvSpPr txBox="1">
            <a:spLocks noGrp="1"/>
          </p:cNvSpPr>
          <p:nvPr>
            <p:ph type="title" idx="2" hasCustomPrompt="1"/>
          </p:nvPr>
        </p:nvSpPr>
        <p:spPr>
          <a:xfrm>
            <a:off x="1003050" y="1341482"/>
            <a:ext cx="1509000" cy="10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2" name="Google Shape;342;p3"/>
          <p:cNvSpPr txBox="1">
            <a:spLocks noGrp="1"/>
          </p:cNvSpPr>
          <p:nvPr>
            <p:ph type="subTitle" idx="1"/>
          </p:nvPr>
        </p:nvSpPr>
        <p:spPr>
          <a:xfrm>
            <a:off x="1003050" y="3201485"/>
            <a:ext cx="5067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Google Shape;1180;p9"/>
          <p:cNvPicPr preferRelativeResize="0"/>
          <p:nvPr/>
        </p:nvPicPr>
        <p:blipFill rotWithShape="1">
          <a:blip r:embed="rId2">
            <a:alphaModFix/>
          </a:blip>
          <a:srcRect b="20445"/>
          <a:stretch/>
        </p:blipFill>
        <p:spPr>
          <a:xfrm rot="10800000" flipH="1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1" name="Google Shape;1181;p9"/>
          <p:cNvGrpSpPr/>
          <p:nvPr/>
        </p:nvGrpSpPr>
        <p:grpSpPr>
          <a:xfrm>
            <a:off x="-1597439" y="-1771801"/>
            <a:ext cx="6072930" cy="7732992"/>
            <a:chOff x="-1597439" y="-1771801"/>
            <a:chExt cx="6072930" cy="7732992"/>
          </a:xfrm>
        </p:grpSpPr>
        <p:grpSp>
          <p:nvGrpSpPr>
            <p:cNvPr id="1182" name="Google Shape;1182;p9"/>
            <p:cNvGrpSpPr/>
            <p:nvPr/>
          </p:nvGrpSpPr>
          <p:grpSpPr>
            <a:xfrm>
              <a:off x="-1597439" y="-1771801"/>
              <a:ext cx="6072930" cy="7732992"/>
              <a:chOff x="-1597439" y="-1771801"/>
              <a:chExt cx="6072930" cy="7732992"/>
            </a:xfrm>
          </p:grpSpPr>
          <p:sp>
            <p:nvSpPr>
              <p:cNvPr id="1183" name="Google Shape;1183;p9"/>
              <p:cNvSpPr/>
              <p:nvPr/>
            </p:nvSpPr>
            <p:spPr>
              <a:xfrm>
                <a:off x="2209365" y="-428910"/>
                <a:ext cx="24153" cy="11479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25" extrusionOk="0">
                    <a:moveTo>
                      <a:pt x="172" y="0"/>
                    </a:moveTo>
                    <a:lnTo>
                      <a:pt x="0" y="125"/>
                    </a:lnTo>
                    <a:lnTo>
                      <a:pt x="263" y="91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9"/>
              <p:cNvSpPr/>
              <p:nvPr/>
            </p:nvSpPr>
            <p:spPr>
              <a:xfrm>
                <a:off x="2424532" y="-427257"/>
                <a:ext cx="16806" cy="2635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87" extrusionOk="0">
                    <a:moveTo>
                      <a:pt x="117" y="0"/>
                    </a:moveTo>
                    <a:lnTo>
                      <a:pt x="1" y="156"/>
                    </a:lnTo>
                    <a:lnTo>
                      <a:pt x="141" y="286"/>
                    </a:lnTo>
                    <a:lnTo>
                      <a:pt x="182" y="130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9"/>
              <p:cNvSpPr/>
              <p:nvPr/>
            </p:nvSpPr>
            <p:spPr>
              <a:xfrm>
                <a:off x="2350606" y="-402462"/>
                <a:ext cx="24153" cy="2130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32" extrusionOk="0">
                    <a:moveTo>
                      <a:pt x="115" y="0"/>
                    </a:moveTo>
                    <a:lnTo>
                      <a:pt x="0" y="83"/>
                    </a:lnTo>
                    <a:lnTo>
                      <a:pt x="91" y="206"/>
                    </a:lnTo>
                    <a:lnTo>
                      <a:pt x="263" y="231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9"/>
              <p:cNvSpPr/>
              <p:nvPr/>
            </p:nvSpPr>
            <p:spPr>
              <a:xfrm>
                <a:off x="2423063" y="-383635"/>
                <a:ext cx="24244" cy="21306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32" extrusionOk="0">
                    <a:moveTo>
                      <a:pt x="17" y="1"/>
                    </a:moveTo>
                    <a:lnTo>
                      <a:pt x="1" y="141"/>
                    </a:lnTo>
                    <a:lnTo>
                      <a:pt x="84" y="232"/>
                    </a:lnTo>
                    <a:lnTo>
                      <a:pt x="263" y="167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9"/>
              <p:cNvSpPr/>
              <p:nvPr/>
            </p:nvSpPr>
            <p:spPr>
              <a:xfrm>
                <a:off x="2325719" y="-461419"/>
                <a:ext cx="31867" cy="296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23" extrusionOk="0">
                    <a:moveTo>
                      <a:pt x="131" y="1"/>
                    </a:moveTo>
                    <a:lnTo>
                      <a:pt x="1" y="108"/>
                    </a:lnTo>
                    <a:lnTo>
                      <a:pt x="17" y="183"/>
                    </a:lnTo>
                    <a:lnTo>
                      <a:pt x="214" y="323"/>
                    </a:lnTo>
                    <a:lnTo>
                      <a:pt x="222" y="14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9"/>
              <p:cNvSpPr/>
              <p:nvPr/>
            </p:nvSpPr>
            <p:spPr>
              <a:xfrm>
                <a:off x="2158029" y="-447736"/>
                <a:ext cx="33979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1" extrusionOk="0">
                    <a:moveTo>
                      <a:pt x="139" y="0"/>
                    </a:moveTo>
                    <a:lnTo>
                      <a:pt x="1" y="140"/>
                    </a:lnTo>
                    <a:lnTo>
                      <a:pt x="305" y="114"/>
                    </a:lnTo>
                    <a:lnTo>
                      <a:pt x="370" y="65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9"/>
              <p:cNvSpPr/>
              <p:nvPr/>
            </p:nvSpPr>
            <p:spPr>
              <a:xfrm>
                <a:off x="2027349" y="-478776"/>
                <a:ext cx="133712" cy="52989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" extrusionOk="0">
                    <a:moveTo>
                      <a:pt x="214" y="0"/>
                    </a:moveTo>
                    <a:lnTo>
                      <a:pt x="149" y="117"/>
                    </a:lnTo>
                    <a:lnTo>
                      <a:pt x="1" y="190"/>
                    </a:lnTo>
                    <a:lnTo>
                      <a:pt x="24" y="304"/>
                    </a:lnTo>
                    <a:lnTo>
                      <a:pt x="1" y="387"/>
                    </a:lnTo>
                    <a:lnTo>
                      <a:pt x="74" y="520"/>
                    </a:lnTo>
                    <a:lnTo>
                      <a:pt x="461" y="543"/>
                    </a:lnTo>
                    <a:lnTo>
                      <a:pt x="575" y="577"/>
                    </a:lnTo>
                    <a:lnTo>
                      <a:pt x="855" y="502"/>
                    </a:lnTo>
                    <a:lnTo>
                      <a:pt x="962" y="561"/>
                    </a:lnTo>
                    <a:lnTo>
                      <a:pt x="1242" y="429"/>
                    </a:lnTo>
                    <a:lnTo>
                      <a:pt x="1455" y="198"/>
                    </a:lnTo>
                    <a:lnTo>
                      <a:pt x="1299" y="149"/>
                    </a:lnTo>
                    <a:lnTo>
                      <a:pt x="1258" y="50"/>
                    </a:lnTo>
                    <a:lnTo>
                      <a:pt x="1159" y="0"/>
                    </a:lnTo>
                    <a:lnTo>
                      <a:pt x="814" y="50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9"/>
              <p:cNvSpPr/>
              <p:nvPr/>
            </p:nvSpPr>
            <p:spPr>
              <a:xfrm>
                <a:off x="1923117" y="-458297"/>
                <a:ext cx="25622" cy="1754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91" extrusionOk="0">
                    <a:moveTo>
                      <a:pt x="58" y="1"/>
                    </a:moveTo>
                    <a:lnTo>
                      <a:pt x="1" y="24"/>
                    </a:lnTo>
                    <a:lnTo>
                      <a:pt x="66" y="141"/>
                    </a:lnTo>
                    <a:lnTo>
                      <a:pt x="180" y="190"/>
                    </a:lnTo>
                    <a:lnTo>
                      <a:pt x="279" y="115"/>
                    </a:lnTo>
                    <a:lnTo>
                      <a:pt x="149" y="9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9"/>
              <p:cNvSpPr/>
              <p:nvPr/>
            </p:nvSpPr>
            <p:spPr>
              <a:xfrm>
                <a:off x="1666257" y="-594946"/>
                <a:ext cx="293964" cy="19570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2131" extrusionOk="0">
                    <a:moveTo>
                      <a:pt x="699" y="0"/>
                    </a:moveTo>
                    <a:lnTo>
                      <a:pt x="429" y="49"/>
                    </a:lnTo>
                    <a:lnTo>
                      <a:pt x="338" y="205"/>
                    </a:lnTo>
                    <a:lnTo>
                      <a:pt x="362" y="286"/>
                    </a:lnTo>
                    <a:lnTo>
                      <a:pt x="281" y="444"/>
                    </a:lnTo>
                    <a:lnTo>
                      <a:pt x="346" y="575"/>
                    </a:lnTo>
                    <a:lnTo>
                      <a:pt x="289" y="756"/>
                    </a:lnTo>
                    <a:lnTo>
                      <a:pt x="164" y="821"/>
                    </a:lnTo>
                    <a:lnTo>
                      <a:pt x="141" y="888"/>
                    </a:lnTo>
                    <a:lnTo>
                      <a:pt x="214" y="1060"/>
                    </a:lnTo>
                    <a:lnTo>
                      <a:pt x="206" y="1200"/>
                    </a:lnTo>
                    <a:lnTo>
                      <a:pt x="198" y="1299"/>
                    </a:lnTo>
                    <a:lnTo>
                      <a:pt x="0" y="1504"/>
                    </a:lnTo>
                    <a:lnTo>
                      <a:pt x="16" y="1603"/>
                    </a:lnTo>
                    <a:lnTo>
                      <a:pt x="107" y="1611"/>
                    </a:lnTo>
                    <a:lnTo>
                      <a:pt x="198" y="1793"/>
                    </a:lnTo>
                    <a:lnTo>
                      <a:pt x="141" y="1933"/>
                    </a:lnTo>
                    <a:lnTo>
                      <a:pt x="289" y="1990"/>
                    </a:lnTo>
                    <a:lnTo>
                      <a:pt x="330" y="2073"/>
                    </a:lnTo>
                    <a:lnTo>
                      <a:pt x="437" y="2130"/>
                    </a:lnTo>
                    <a:lnTo>
                      <a:pt x="543" y="1883"/>
                    </a:lnTo>
                    <a:lnTo>
                      <a:pt x="741" y="1611"/>
                    </a:lnTo>
                    <a:lnTo>
                      <a:pt x="717" y="1530"/>
                    </a:lnTo>
                    <a:lnTo>
                      <a:pt x="790" y="1414"/>
                    </a:lnTo>
                    <a:lnTo>
                      <a:pt x="889" y="1496"/>
                    </a:lnTo>
                    <a:lnTo>
                      <a:pt x="1003" y="1512"/>
                    </a:lnTo>
                    <a:lnTo>
                      <a:pt x="1102" y="1307"/>
                    </a:lnTo>
                    <a:lnTo>
                      <a:pt x="1218" y="1382"/>
                    </a:lnTo>
                    <a:lnTo>
                      <a:pt x="1234" y="1546"/>
                    </a:lnTo>
                    <a:lnTo>
                      <a:pt x="1325" y="1603"/>
                    </a:lnTo>
                    <a:lnTo>
                      <a:pt x="1546" y="1546"/>
                    </a:lnTo>
                    <a:lnTo>
                      <a:pt x="1769" y="1340"/>
                    </a:lnTo>
                    <a:lnTo>
                      <a:pt x="2008" y="1299"/>
                    </a:lnTo>
                    <a:lnTo>
                      <a:pt x="2263" y="1333"/>
                    </a:lnTo>
                    <a:lnTo>
                      <a:pt x="2426" y="1273"/>
                    </a:lnTo>
                    <a:lnTo>
                      <a:pt x="2543" y="1364"/>
                    </a:lnTo>
                    <a:lnTo>
                      <a:pt x="2740" y="1382"/>
                    </a:lnTo>
                    <a:lnTo>
                      <a:pt x="2969" y="1439"/>
                    </a:lnTo>
                    <a:lnTo>
                      <a:pt x="3019" y="1307"/>
                    </a:lnTo>
                    <a:lnTo>
                      <a:pt x="3117" y="1307"/>
                    </a:lnTo>
                    <a:lnTo>
                      <a:pt x="3200" y="1175"/>
                    </a:lnTo>
                    <a:lnTo>
                      <a:pt x="3125" y="1060"/>
                    </a:lnTo>
                    <a:lnTo>
                      <a:pt x="2790" y="871"/>
                    </a:lnTo>
                    <a:lnTo>
                      <a:pt x="2665" y="871"/>
                    </a:lnTo>
                    <a:lnTo>
                      <a:pt x="2460" y="806"/>
                    </a:lnTo>
                    <a:lnTo>
                      <a:pt x="2328" y="806"/>
                    </a:lnTo>
                    <a:lnTo>
                      <a:pt x="2107" y="699"/>
                    </a:lnTo>
                    <a:lnTo>
                      <a:pt x="1868" y="567"/>
                    </a:lnTo>
                    <a:lnTo>
                      <a:pt x="1712" y="567"/>
                    </a:lnTo>
                    <a:lnTo>
                      <a:pt x="1826" y="517"/>
                    </a:lnTo>
                    <a:lnTo>
                      <a:pt x="2057" y="592"/>
                    </a:lnTo>
                    <a:lnTo>
                      <a:pt x="2411" y="624"/>
                    </a:lnTo>
                    <a:lnTo>
                      <a:pt x="2559" y="567"/>
                    </a:lnTo>
                    <a:lnTo>
                      <a:pt x="2452" y="484"/>
                    </a:lnTo>
                    <a:lnTo>
                      <a:pt x="2353" y="502"/>
                    </a:lnTo>
                    <a:lnTo>
                      <a:pt x="2089" y="452"/>
                    </a:lnTo>
                    <a:lnTo>
                      <a:pt x="1959" y="198"/>
                    </a:lnTo>
                    <a:lnTo>
                      <a:pt x="1803" y="198"/>
                    </a:lnTo>
                    <a:lnTo>
                      <a:pt x="1736" y="221"/>
                    </a:lnTo>
                    <a:lnTo>
                      <a:pt x="1629" y="148"/>
                    </a:lnTo>
                    <a:lnTo>
                      <a:pt x="938" y="0"/>
                    </a:lnTo>
                    <a:lnTo>
                      <a:pt x="855" y="40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9"/>
              <p:cNvSpPr/>
              <p:nvPr/>
            </p:nvSpPr>
            <p:spPr>
              <a:xfrm>
                <a:off x="957848" y="-548937"/>
                <a:ext cx="20387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49" extrusionOk="0">
                    <a:moveTo>
                      <a:pt x="221" y="1"/>
                    </a:moveTo>
                    <a:lnTo>
                      <a:pt x="50" y="8"/>
                    </a:lnTo>
                    <a:lnTo>
                      <a:pt x="0" y="149"/>
                    </a:lnTo>
                    <a:lnTo>
                      <a:pt x="164" y="123"/>
                    </a:lnTo>
                    <a:lnTo>
                      <a:pt x="22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9"/>
              <p:cNvSpPr/>
              <p:nvPr/>
            </p:nvSpPr>
            <p:spPr>
              <a:xfrm>
                <a:off x="1185872" y="-480980"/>
                <a:ext cx="170813" cy="69519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757" extrusionOk="0">
                    <a:moveTo>
                      <a:pt x="725" y="1"/>
                    </a:moveTo>
                    <a:lnTo>
                      <a:pt x="421" y="66"/>
                    </a:lnTo>
                    <a:lnTo>
                      <a:pt x="231" y="50"/>
                    </a:lnTo>
                    <a:lnTo>
                      <a:pt x="99" y="82"/>
                    </a:lnTo>
                    <a:lnTo>
                      <a:pt x="0" y="214"/>
                    </a:lnTo>
                    <a:lnTo>
                      <a:pt x="156" y="338"/>
                    </a:lnTo>
                    <a:lnTo>
                      <a:pt x="263" y="305"/>
                    </a:lnTo>
                    <a:lnTo>
                      <a:pt x="362" y="346"/>
                    </a:lnTo>
                    <a:lnTo>
                      <a:pt x="460" y="567"/>
                    </a:lnTo>
                    <a:lnTo>
                      <a:pt x="577" y="650"/>
                    </a:lnTo>
                    <a:lnTo>
                      <a:pt x="766" y="650"/>
                    </a:lnTo>
                    <a:lnTo>
                      <a:pt x="897" y="749"/>
                    </a:lnTo>
                    <a:lnTo>
                      <a:pt x="1094" y="757"/>
                    </a:lnTo>
                    <a:lnTo>
                      <a:pt x="1094" y="585"/>
                    </a:lnTo>
                    <a:lnTo>
                      <a:pt x="1242" y="585"/>
                    </a:lnTo>
                    <a:lnTo>
                      <a:pt x="1309" y="658"/>
                    </a:lnTo>
                    <a:lnTo>
                      <a:pt x="1390" y="634"/>
                    </a:lnTo>
                    <a:lnTo>
                      <a:pt x="1457" y="494"/>
                    </a:lnTo>
                    <a:lnTo>
                      <a:pt x="1572" y="559"/>
                    </a:lnTo>
                    <a:lnTo>
                      <a:pt x="1842" y="559"/>
                    </a:lnTo>
                    <a:lnTo>
                      <a:pt x="1860" y="476"/>
                    </a:lnTo>
                    <a:lnTo>
                      <a:pt x="1728" y="338"/>
                    </a:lnTo>
                    <a:lnTo>
                      <a:pt x="1514" y="297"/>
                    </a:lnTo>
                    <a:lnTo>
                      <a:pt x="1359" y="42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9"/>
              <p:cNvSpPr/>
              <p:nvPr/>
            </p:nvSpPr>
            <p:spPr>
              <a:xfrm>
                <a:off x="1580117" y="-521754"/>
                <a:ext cx="31132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48" extrusionOk="0">
                    <a:moveTo>
                      <a:pt x="141" y="1"/>
                    </a:moveTo>
                    <a:lnTo>
                      <a:pt x="1" y="74"/>
                    </a:lnTo>
                    <a:lnTo>
                      <a:pt x="107" y="164"/>
                    </a:lnTo>
                    <a:lnTo>
                      <a:pt x="338" y="247"/>
                    </a:lnTo>
                    <a:lnTo>
                      <a:pt x="305" y="115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9"/>
              <p:cNvSpPr/>
              <p:nvPr/>
            </p:nvSpPr>
            <p:spPr>
              <a:xfrm>
                <a:off x="1486446" y="-592834"/>
                <a:ext cx="213057" cy="15345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671" extrusionOk="0">
                    <a:moveTo>
                      <a:pt x="1506" y="1"/>
                    </a:moveTo>
                    <a:lnTo>
                      <a:pt x="1408" y="58"/>
                    </a:lnTo>
                    <a:lnTo>
                      <a:pt x="1260" y="9"/>
                    </a:lnTo>
                    <a:lnTo>
                      <a:pt x="956" y="9"/>
                    </a:lnTo>
                    <a:lnTo>
                      <a:pt x="906" y="100"/>
                    </a:lnTo>
                    <a:cubicBezTo>
                      <a:pt x="914" y="100"/>
                      <a:pt x="1070" y="198"/>
                      <a:pt x="1070" y="198"/>
                    </a:cubicBezTo>
                    <a:lnTo>
                      <a:pt x="1514" y="346"/>
                    </a:lnTo>
                    <a:lnTo>
                      <a:pt x="1465" y="429"/>
                    </a:lnTo>
                    <a:lnTo>
                      <a:pt x="1522" y="559"/>
                    </a:lnTo>
                    <a:lnTo>
                      <a:pt x="1465" y="767"/>
                    </a:lnTo>
                    <a:lnTo>
                      <a:pt x="1548" y="915"/>
                    </a:lnTo>
                    <a:lnTo>
                      <a:pt x="1696" y="954"/>
                    </a:lnTo>
                    <a:lnTo>
                      <a:pt x="1876" y="1112"/>
                    </a:lnTo>
                    <a:lnTo>
                      <a:pt x="1836" y="1219"/>
                    </a:lnTo>
                    <a:lnTo>
                      <a:pt x="1499" y="1201"/>
                    </a:lnTo>
                    <a:lnTo>
                      <a:pt x="1431" y="1250"/>
                    </a:lnTo>
                    <a:lnTo>
                      <a:pt x="1283" y="1211"/>
                    </a:lnTo>
                    <a:lnTo>
                      <a:pt x="1086" y="1227"/>
                    </a:lnTo>
                    <a:lnTo>
                      <a:pt x="914" y="1152"/>
                    </a:lnTo>
                    <a:lnTo>
                      <a:pt x="717" y="1242"/>
                    </a:lnTo>
                    <a:lnTo>
                      <a:pt x="701" y="1152"/>
                    </a:lnTo>
                    <a:lnTo>
                      <a:pt x="626" y="1128"/>
                    </a:lnTo>
                    <a:lnTo>
                      <a:pt x="371" y="1193"/>
                    </a:lnTo>
                    <a:lnTo>
                      <a:pt x="239" y="1063"/>
                    </a:lnTo>
                    <a:lnTo>
                      <a:pt x="67" y="1144"/>
                    </a:lnTo>
                    <a:lnTo>
                      <a:pt x="0" y="1250"/>
                    </a:lnTo>
                    <a:lnTo>
                      <a:pt x="59" y="1391"/>
                    </a:lnTo>
                    <a:lnTo>
                      <a:pt x="257" y="1416"/>
                    </a:lnTo>
                    <a:lnTo>
                      <a:pt x="454" y="1645"/>
                    </a:lnTo>
                    <a:lnTo>
                      <a:pt x="543" y="1671"/>
                    </a:lnTo>
                    <a:lnTo>
                      <a:pt x="569" y="1531"/>
                    </a:lnTo>
                    <a:lnTo>
                      <a:pt x="652" y="1458"/>
                    </a:lnTo>
                    <a:lnTo>
                      <a:pt x="1021" y="1458"/>
                    </a:lnTo>
                    <a:lnTo>
                      <a:pt x="1177" y="1546"/>
                    </a:lnTo>
                    <a:lnTo>
                      <a:pt x="1629" y="1556"/>
                    </a:lnTo>
                    <a:lnTo>
                      <a:pt x="1712" y="1497"/>
                    </a:lnTo>
                    <a:lnTo>
                      <a:pt x="1852" y="1564"/>
                    </a:lnTo>
                    <a:lnTo>
                      <a:pt x="1974" y="1580"/>
                    </a:lnTo>
                    <a:lnTo>
                      <a:pt x="1958" y="1481"/>
                    </a:lnTo>
                    <a:lnTo>
                      <a:pt x="2156" y="1276"/>
                    </a:lnTo>
                    <a:lnTo>
                      <a:pt x="2164" y="1177"/>
                    </a:lnTo>
                    <a:lnTo>
                      <a:pt x="2172" y="1037"/>
                    </a:lnTo>
                    <a:lnTo>
                      <a:pt x="2099" y="865"/>
                    </a:lnTo>
                    <a:lnTo>
                      <a:pt x="2122" y="798"/>
                    </a:lnTo>
                    <a:lnTo>
                      <a:pt x="2247" y="733"/>
                    </a:lnTo>
                    <a:lnTo>
                      <a:pt x="2304" y="552"/>
                    </a:lnTo>
                    <a:lnTo>
                      <a:pt x="2239" y="421"/>
                    </a:lnTo>
                    <a:lnTo>
                      <a:pt x="2320" y="263"/>
                    </a:lnTo>
                    <a:lnTo>
                      <a:pt x="2296" y="182"/>
                    </a:lnTo>
                    <a:lnTo>
                      <a:pt x="2296" y="190"/>
                    </a:lnTo>
                    <a:lnTo>
                      <a:pt x="2148" y="149"/>
                    </a:lnTo>
                    <a:lnTo>
                      <a:pt x="2000" y="182"/>
                    </a:lnTo>
                    <a:lnTo>
                      <a:pt x="1860" y="42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9"/>
              <p:cNvSpPr/>
              <p:nvPr/>
            </p:nvSpPr>
            <p:spPr>
              <a:xfrm>
                <a:off x="1608034" y="-616894"/>
                <a:ext cx="40224" cy="1588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73" extrusionOk="0">
                    <a:moveTo>
                      <a:pt x="157" y="0"/>
                    </a:moveTo>
                    <a:lnTo>
                      <a:pt x="1" y="81"/>
                    </a:lnTo>
                    <a:lnTo>
                      <a:pt x="133" y="172"/>
                    </a:lnTo>
                    <a:lnTo>
                      <a:pt x="437" y="164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9"/>
              <p:cNvSpPr/>
              <p:nvPr/>
            </p:nvSpPr>
            <p:spPr>
              <a:xfrm>
                <a:off x="704753" y="-872377"/>
                <a:ext cx="809893" cy="291117"/>
              </a:xfrm>
              <a:custGeom>
                <a:avLst/>
                <a:gdLst/>
                <a:ahLst/>
                <a:cxnLst/>
                <a:rect l="l" t="t" r="r" b="b"/>
                <a:pathLst>
                  <a:path w="8819" h="3170" extrusionOk="0">
                    <a:moveTo>
                      <a:pt x="2567" y="1"/>
                    </a:moveTo>
                    <a:lnTo>
                      <a:pt x="2237" y="19"/>
                    </a:lnTo>
                    <a:lnTo>
                      <a:pt x="2073" y="149"/>
                    </a:lnTo>
                    <a:lnTo>
                      <a:pt x="1613" y="175"/>
                    </a:lnTo>
                    <a:lnTo>
                      <a:pt x="1268" y="258"/>
                    </a:lnTo>
                    <a:lnTo>
                      <a:pt x="1143" y="372"/>
                    </a:lnTo>
                    <a:lnTo>
                      <a:pt x="790" y="471"/>
                    </a:lnTo>
                    <a:lnTo>
                      <a:pt x="676" y="619"/>
                    </a:lnTo>
                    <a:lnTo>
                      <a:pt x="528" y="702"/>
                    </a:lnTo>
                    <a:lnTo>
                      <a:pt x="502" y="889"/>
                    </a:lnTo>
                    <a:lnTo>
                      <a:pt x="593" y="1022"/>
                    </a:lnTo>
                    <a:lnTo>
                      <a:pt x="551" y="1097"/>
                    </a:lnTo>
                    <a:lnTo>
                      <a:pt x="419" y="1022"/>
                    </a:lnTo>
                    <a:lnTo>
                      <a:pt x="123" y="1195"/>
                    </a:lnTo>
                    <a:lnTo>
                      <a:pt x="1" y="1154"/>
                    </a:lnTo>
                    <a:lnTo>
                      <a:pt x="1" y="1260"/>
                    </a:lnTo>
                    <a:lnTo>
                      <a:pt x="156" y="1343"/>
                    </a:lnTo>
                    <a:lnTo>
                      <a:pt x="320" y="1146"/>
                    </a:lnTo>
                    <a:lnTo>
                      <a:pt x="380" y="1185"/>
                    </a:lnTo>
                    <a:lnTo>
                      <a:pt x="387" y="1318"/>
                    </a:lnTo>
                    <a:lnTo>
                      <a:pt x="593" y="1195"/>
                    </a:lnTo>
                    <a:lnTo>
                      <a:pt x="733" y="1185"/>
                    </a:lnTo>
                    <a:lnTo>
                      <a:pt x="897" y="931"/>
                    </a:lnTo>
                    <a:lnTo>
                      <a:pt x="1110" y="972"/>
                    </a:lnTo>
                    <a:lnTo>
                      <a:pt x="1201" y="899"/>
                    </a:lnTo>
                    <a:lnTo>
                      <a:pt x="1307" y="980"/>
                    </a:lnTo>
                    <a:lnTo>
                      <a:pt x="1473" y="956"/>
                    </a:lnTo>
                    <a:lnTo>
                      <a:pt x="1720" y="652"/>
                    </a:lnTo>
                    <a:lnTo>
                      <a:pt x="1860" y="627"/>
                    </a:lnTo>
                    <a:lnTo>
                      <a:pt x="1959" y="512"/>
                    </a:lnTo>
                    <a:lnTo>
                      <a:pt x="2188" y="544"/>
                    </a:lnTo>
                    <a:lnTo>
                      <a:pt x="2353" y="544"/>
                    </a:lnTo>
                    <a:lnTo>
                      <a:pt x="2715" y="585"/>
                    </a:lnTo>
                    <a:lnTo>
                      <a:pt x="2806" y="668"/>
                    </a:lnTo>
                    <a:lnTo>
                      <a:pt x="2715" y="751"/>
                    </a:lnTo>
                    <a:lnTo>
                      <a:pt x="2525" y="733"/>
                    </a:lnTo>
                    <a:lnTo>
                      <a:pt x="2403" y="824"/>
                    </a:lnTo>
                    <a:lnTo>
                      <a:pt x="2525" y="923"/>
                    </a:lnTo>
                    <a:lnTo>
                      <a:pt x="3019" y="998"/>
                    </a:lnTo>
                    <a:lnTo>
                      <a:pt x="3117" y="964"/>
                    </a:lnTo>
                    <a:lnTo>
                      <a:pt x="3265" y="964"/>
                    </a:lnTo>
                    <a:lnTo>
                      <a:pt x="3398" y="1079"/>
                    </a:lnTo>
                    <a:lnTo>
                      <a:pt x="3637" y="1104"/>
                    </a:lnTo>
                    <a:lnTo>
                      <a:pt x="3743" y="1104"/>
                    </a:lnTo>
                    <a:lnTo>
                      <a:pt x="3808" y="1014"/>
                    </a:lnTo>
                    <a:lnTo>
                      <a:pt x="3915" y="1087"/>
                    </a:lnTo>
                    <a:lnTo>
                      <a:pt x="3923" y="1177"/>
                    </a:lnTo>
                    <a:lnTo>
                      <a:pt x="4195" y="1375"/>
                    </a:lnTo>
                    <a:lnTo>
                      <a:pt x="4408" y="1408"/>
                    </a:lnTo>
                    <a:lnTo>
                      <a:pt x="4499" y="1359"/>
                    </a:lnTo>
                    <a:lnTo>
                      <a:pt x="4639" y="1481"/>
                    </a:lnTo>
                    <a:lnTo>
                      <a:pt x="4795" y="1458"/>
                    </a:lnTo>
                    <a:lnTo>
                      <a:pt x="4920" y="1515"/>
                    </a:lnTo>
                    <a:lnTo>
                      <a:pt x="5149" y="1432"/>
                    </a:lnTo>
                    <a:lnTo>
                      <a:pt x="5247" y="1474"/>
                    </a:lnTo>
                    <a:lnTo>
                      <a:pt x="5380" y="1967"/>
                    </a:lnTo>
                    <a:lnTo>
                      <a:pt x="5660" y="2289"/>
                    </a:lnTo>
                    <a:lnTo>
                      <a:pt x="5790" y="2297"/>
                    </a:lnTo>
                    <a:lnTo>
                      <a:pt x="5857" y="2239"/>
                    </a:lnTo>
                    <a:lnTo>
                      <a:pt x="6037" y="2354"/>
                    </a:lnTo>
                    <a:lnTo>
                      <a:pt x="6333" y="2354"/>
                    </a:lnTo>
                    <a:lnTo>
                      <a:pt x="6374" y="2437"/>
                    </a:lnTo>
                    <a:lnTo>
                      <a:pt x="6507" y="2486"/>
                    </a:lnTo>
                    <a:lnTo>
                      <a:pt x="6489" y="2650"/>
                    </a:lnTo>
                    <a:lnTo>
                      <a:pt x="6276" y="2699"/>
                    </a:lnTo>
                    <a:lnTo>
                      <a:pt x="6005" y="2946"/>
                    </a:lnTo>
                    <a:lnTo>
                      <a:pt x="5995" y="3094"/>
                    </a:lnTo>
                    <a:lnTo>
                      <a:pt x="6284" y="3144"/>
                    </a:lnTo>
                    <a:lnTo>
                      <a:pt x="6481" y="3045"/>
                    </a:lnTo>
                    <a:lnTo>
                      <a:pt x="6621" y="3102"/>
                    </a:lnTo>
                    <a:lnTo>
                      <a:pt x="7024" y="3011"/>
                    </a:lnTo>
                    <a:lnTo>
                      <a:pt x="7255" y="3037"/>
                    </a:lnTo>
                    <a:lnTo>
                      <a:pt x="7535" y="3169"/>
                    </a:lnTo>
                    <a:lnTo>
                      <a:pt x="7962" y="3070"/>
                    </a:lnTo>
                    <a:lnTo>
                      <a:pt x="8019" y="2980"/>
                    </a:lnTo>
                    <a:lnTo>
                      <a:pt x="8117" y="2995"/>
                    </a:lnTo>
                    <a:lnTo>
                      <a:pt x="8242" y="2897"/>
                    </a:lnTo>
                    <a:lnTo>
                      <a:pt x="8522" y="2930"/>
                    </a:lnTo>
                    <a:lnTo>
                      <a:pt x="8727" y="2881"/>
                    </a:lnTo>
                    <a:lnTo>
                      <a:pt x="8818" y="2715"/>
                    </a:lnTo>
                    <a:lnTo>
                      <a:pt x="8751" y="2634"/>
                    </a:lnTo>
                    <a:lnTo>
                      <a:pt x="8595" y="2616"/>
                    </a:lnTo>
                    <a:lnTo>
                      <a:pt x="8496" y="2387"/>
                    </a:lnTo>
                    <a:lnTo>
                      <a:pt x="8135" y="2239"/>
                    </a:lnTo>
                    <a:lnTo>
                      <a:pt x="7707" y="2239"/>
                    </a:lnTo>
                    <a:lnTo>
                      <a:pt x="7592" y="2198"/>
                    </a:lnTo>
                    <a:lnTo>
                      <a:pt x="7683" y="2115"/>
                    </a:lnTo>
                    <a:lnTo>
                      <a:pt x="7740" y="1910"/>
                    </a:lnTo>
                    <a:lnTo>
                      <a:pt x="7642" y="1876"/>
                    </a:lnTo>
                    <a:lnTo>
                      <a:pt x="7502" y="1935"/>
                    </a:lnTo>
                    <a:lnTo>
                      <a:pt x="7346" y="1918"/>
                    </a:lnTo>
                    <a:lnTo>
                      <a:pt x="7050" y="1697"/>
                    </a:lnTo>
                    <a:lnTo>
                      <a:pt x="6967" y="1778"/>
                    </a:lnTo>
                    <a:lnTo>
                      <a:pt x="6834" y="1655"/>
                    </a:lnTo>
                    <a:lnTo>
                      <a:pt x="6613" y="1491"/>
                    </a:lnTo>
                    <a:lnTo>
                      <a:pt x="6481" y="1622"/>
                    </a:lnTo>
                    <a:lnTo>
                      <a:pt x="6416" y="1549"/>
                    </a:lnTo>
                    <a:lnTo>
                      <a:pt x="6449" y="1450"/>
                    </a:lnTo>
                    <a:lnTo>
                      <a:pt x="6359" y="1408"/>
                    </a:lnTo>
                    <a:lnTo>
                      <a:pt x="6309" y="1507"/>
                    </a:lnTo>
                    <a:lnTo>
                      <a:pt x="6203" y="1401"/>
                    </a:lnTo>
                    <a:lnTo>
                      <a:pt x="5889" y="1326"/>
                    </a:lnTo>
                    <a:lnTo>
                      <a:pt x="5684" y="1128"/>
                    </a:lnTo>
                    <a:lnTo>
                      <a:pt x="5486" y="1022"/>
                    </a:lnTo>
                    <a:lnTo>
                      <a:pt x="5281" y="866"/>
                    </a:lnTo>
                    <a:lnTo>
                      <a:pt x="4821" y="840"/>
                    </a:lnTo>
                    <a:lnTo>
                      <a:pt x="4655" y="759"/>
                    </a:lnTo>
                    <a:lnTo>
                      <a:pt x="4598" y="585"/>
                    </a:lnTo>
                    <a:lnTo>
                      <a:pt x="4400" y="372"/>
                    </a:lnTo>
                    <a:lnTo>
                      <a:pt x="4252" y="406"/>
                    </a:lnTo>
                    <a:lnTo>
                      <a:pt x="4179" y="315"/>
                    </a:lnTo>
                    <a:lnTo>
                      <a:pt x="3562" y="224"/>
                    </a:lnTo>
                    <a:lnTo>
                      <a:pt x="3356" y="297"/>
                    </a:lnTo>
                    <a:lnTo>
                      <a:pt x="3102" y="248"/>
                    </a:lnTo>
                    <a:lnTo>
                      <a:pt x="2954" y="68"/>
                    </a:lnTo>
                    <a:lnTo>
                      <a:pt x="256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9"/>
              <p:cNvSpPr/>
              <p:nvPr/>
            </p:nvSpPr>
            <p:spPr>
              <a:xfrm>
                <a:off x="847463" y="-764288"/>
                <a:ext cx="42428" cy="39397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29" extrusionOk="0">
                    <a:moveTo>
                      <a:pt x="166" y="0"/>
                    </a:moveTo>
                    <a:lnTo>
                      <a:pt x="109" y="125"/>
                    </a:lnTo>
                    <a:lnTo>
                      <a:pt x="158" y="224"/>
                    </a:lnTo>
                    <a:lnTo>
                      <a:pt x="231" y="273"/>
                    </a:lnTo>
                    <a:lnTo>
                      <a:pt x="158" y="330"/>
                    </a:lnTo>
                    <a:lnTo>
                      <a:pt x="75" y="322"/>
                    </a:lnTo>
                    <a:lnTo>
                      <a:pt x="0" y="273"/>
                    </a:lnTo>
                    <a:lnTo>
                      <a:pt x="26" y="354"/>
                    </a:lnTo>
                    <a:lnTo>
                      <a:pt x="207" y="429"/>
                    </a:lnTo>
                    <a:lnTo>
                      <a:pt x="436" y="364"/>
                    </a:lnTo>
                    <a:lnTo>
                      <a:pt x="462" y="206"/>
                    </a:lnTo>
                    <a:lnTo>
                      <a:pt x="322" y="3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9"/>
              <p:cNvSpPr/>
              <p:nvPr/>
            </p:nvSpPr>
            <p:spPr>
              <a:xfrm>
                <a:off x="1518128" y="-835184"/>
                <a:ext cx="42520" cy="4454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85" extrusionOk="0">
                    <a:moveTo>
                      <a:pt x="429" y="1"/>
                    </a:moveTo>
                    <a:lnTo>
                      <a:pt x="265" y="50"/>
                    </a:lnTo>
                    <a:lnTo>
                      <a:pt x="281" y="188"/>
                    </a:lnTo>
                    <a:lnTo>
                      <a:pt x="109" y="370"/>
                    </a:lnTo>
                    <a:lnTo>
                      <a:pt x="26" y="386"/>
                    </a:lnTo>
                    <a:lnTo>
                      <a:pt x="1" y="476"/>
                    </a:lnTo>
                    <a:lnTo>
                      <a:pt x="92" y="484"/>
                    </a:lnTo>
                    <a:lnTo>
                      <a:pt x="445" y="271"/>
                    </a:lnTo>
                    <a:lnTo>
                      <a:pt x="463" y="82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9"/>
              <p:cNvSpPr/>
              <p:nvPr/>
            </p:nvSpPr>
            <p:spPr>
              <a:xfrm>
                <a:off x="1607299" y="-733248"/>
                <a:ext cx="8449" cy="14326"/>
              </a:xfrm>
              <a:custGeom>
                <a:avLst/>
                <a:gdLst/>
                <a:ahLst/>
                <a:cxnLst/>
                <a:rect l="l" t="t" r="r" b="b"/>
                <a:pathLst>
                  <a:path w="92" h="156" extrusionOk="0">
                    <a:moveTo>
                      <a:pt x="92" y="0"/>
                    </a:moveTo>
                    <a:lnTo>
                      <a:pt x="1" y="99"/>
                    </a:lnTo>
                    <a:lnTo>
                      <a:pt x="92" y="156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9"/>
              <p:cNvSpPr/>
              <p:nvPr/>
            </p:nvSpPr>
            <p:spPr>
              <a:xfrm>
                <a:off x="1452559" y="-906999"/>
                <a:ext cx="32510" cy="66489"/>
              </a:xfrm>
              <a:custGeom>
                <a:avLst/>
                <a:gdLst/>
                <a:ahLst/>
                <a:cxnLst/>
                <a:rect l="l" t="t" r="r" b="b"/>
                <a:pathLst>
                  <a:path w="354" h="724" extrusionOk="0">
                    <a:moveTo>
                      <a:pt x="16" y="1"/>
                    </a:moveTo>
                    <a:lnTo>
                      <a:pt x="0" y="100"/>
                    </a:lnTo>
                    <a:lnTo>
                      <a:pt x="107" y="305"/>
                    </a:lnTo>
                    <a:lnTo>
                      <a:pt x="16" y="370"/>
                    </a:lnTo>
                    <a:lnTo>
                      <a:pt x="148" y="593"/>
                    </a:lnTo>
                    <a:lnTo>
                      <a:pt x="255" y="716"/>
                    </a:lnTo>
                    <a:lnTo>
                      <a:pt x="353" y="723"/>
                    </a:lnTo>
                    <a:lnTo>
                      <a:pt x="213" y="461"/>
                    </a:lnTo>
                    <a:lnTo>
                      <a:pt x="164" y="263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9"/>
              <p:cNvSpPr/>
              <p:nvPr/>
            </p:nvSpPr>
            <p:spPr>
              <a:xfrm>
                <a:off x="1432906" y="-987813"/>
                <a:ext cx="33336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643" extrusionOk="0">
                    <a:moveTo>
                      <a:pt x="25" y="1"/>
                    </a:moveTo>
                    <a:lnTo>
                      <a:pt x="1" y="107"/>
                    </a:lnTo>
                    <a:lnTo>
                      <a:pt x="123" y="247"/>
                    </a:lnTo>
                    <a:lnTo>
                      <a:pt x="157" y="478"/>
                    </a:lnTo>
                    <a:lnTo>
                      <a:pt x="90" y="551"/>
                    </a:lnTo>
                    <a:lnTo>
                      <a:pt x="157" y="642"/>
                    </a:lnTo>
                    <a:lnTo>
                      <a:pt x="354" y="626"/>
                    </a:lnTo>
                    <a:lnTo>
                      <a:pt x="362" y="535"/>
                    </a:lnTo>
                    <a:lnTo>
                      <a:pt x="230" y="297"/>
                    </a:lnTo>
                    <a:lnTo>
                      <a:pt x="188" y="12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9"/>
              <p:cNvSpPr/>
              <p:nvPr/>
            </p:nvSpPr>
            <p:spPr>
              <a:xfrm>
                <a:off x="1397458" y="-914529"/>
                <a:ext cx="12030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1" extrusionOk="0">
                    <a:moveTo>
                      <a:pt x="32" y="0"/>
                    </a:moveTo>
                    <a:lnTo>
                      <a:pt x="0" y="140"/>
                    </a:lnTo>
                    <a:lnTo>
                      <a:pt x="130" y="14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9"/>
              <p:cNvSpPr/>
              <p:nvPr/>
            </p:nvSpPr>
            <p:spPr>
              <a:xfrm>
                <a:off x="1599034" y="-803410"/>
                <a:ext cx="36275" cy="1891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206" extrusionOk="0">
                    <a:moveTo>
                      <a:pt x="140" y="0"/>
                    </a:moveTo>
                    <a:lnTo>
                      <a:pt x="0" y="65"/>
                    </a:lnTo>
                    <a:lnTo>
                      <a:pt x="75" y="148"/>
                    </a:lnTo>
                    <a:lnTo>
                      <a:pt x="231" y="138"/>
                    </a:lnTo>
                    <a:lnTo>
                      <a:pt x="379" y="205"/>
                    </a:lnTo>
                    <a:lnTo>
                      <a:pt x="395" y="138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9"/>
              <p:cNvSpPr/>
              <p:nvPr/>
            </p:nvSpPr>
            <p:spPr>
              <a:xfrm>
                <a:off x="1509129" y="-945569"/>
                <a:ext cx="14510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48" extrusionOk="0">
                    <a:moveTo>
                      <a:pt x="99" y="0"/>
                    </a:moveTo>
                    <a:lnTo>
                      <a:pt x="0" y="166"/>
                    </a:lnTo>
                    <a:lnTo>
                      <a:pt x="83" y="247"/>
                    </a:lnTo>
                    <a:lnTo>
                      <a:pt x="158" y="107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9"/>
              <p:cNvSpPr/>
              <p:nvPr/>
            </p:nvSpPr>
            <p:spPr>
              <a:xfrm>
                <a:off x="1512159" y="-847306"/>
                <a:ext cx="21306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8" extrusionOk="0">
                    <a:moveTo>
                      <a:pt x="16" y="0"/>
                    </a:moveTo>
                    <a:lnTo>
                      <a:pt x="1" y="99"/>
                    </a:lnTo>
                    <a:lnTo>
                      <a:pt x="107" y="221"/>
                    </a:lnTo>
                    <a:lnTo>
                      <a:pt x="232" y="247"/>
                    </a:lnTo>
                    <a:lnTo>
                      <a:pt x="214" y="107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9"/>
              <p:cNvSpPr/>
              <p:nvPr/>
            </p:nvSpPr>
            <p:spPr>
              <a:xfrm>
                <a:off x="1555321" y="-710657"/>
                <a:ext cx="52070" cy="39489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30" extrusionOk="0">
                    <a:moveTo>
                      <a:pt x="567" y="1"/>
                    </a:moveTo>
                    <a:lnTo>
                      <a:pt x="510" y="34"/>
                    </a:lnTo>
                    <a:lnTo>
                      <a:pt x="403" y="149"/>
                    </a:lnTo>
                    <a:lnTo>
                      <a:pt x="237" y="58"/>
                    </a:lnTo>
                    <a:lnTo>
                      <a:pt x="40" y="182"/>
                    </a:lnTo>
                    <a:lnTo>
                      <a:pt x="0" y="429"/>
                    </a:lnTo>
                    <a:lnTo>
                      <a:pt x="427" y="380"/>
                    </a:lnTo>
                    <a:lnTo>
                      <a:pt x="567" y="190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9"/>
              <p:cNvSpPr/>
              <p:nvPr/>
            </p:nvSpPr>
            <p:spPr>
              <a:xfrm>
                <a:off x="1372388" y="-1052740"/>
                <a:ext cx="36367" cy="57397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25" extrusionOk="0">
                    <a:moveTo>
                      <a:pt x="18" y="1"/>
                    </a:moveTo>
                    <a:lnTo>
                      <a:pt x="1" y="123"/>
                    </a:lnTo>
                    <a:lnTo>
                      <a:pt x="198" y="198"/>
                    </a:lnTo>
                    <a:lnTo>
                      <a:pt x="322" y="370"/>
                    </a:lnTo>
                    <a:lnTo>
                      <a:pt x="265" y="494"/>
                    </a:lnTo>
                    <a:lnTo>
                      <a:pt x="166" y="544"/>
                    </a:lnTo>
                    <a:lnTo>
                      <a:pt x="239" y="625"/>
                    </a:lnTo>
                    <a:lnTo>
                      <a:pt x="330" y="601"/>
                    </a:lnTo>
                    <a:lnTo>
                      <a:pt x="395" y="346"/>
                    </a:lnTo>
                    <a:lnTo>
                      <a:pt x="247" y="131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9"/>
              <p:cNvSpPr/>
              <p:nvPr/>
            </p:nvSpPr>
            <p:spPr>
              <a:xfrm>
                <a:off x="1271278" y="-963018"/>
                <a:ext cx="13683" cy="1230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4" extrusionOk="0">
                    <a:moveTo>
                      <a:pt x="148" y="1"/>
                    </a:moveTo>
                    <a:lnTo>
                      <a:pt x="0" y="50"/>
                    </a:lnTo>
                    <a:lnTo>
                      <a:pt x="50" y="133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9"/>
              <p:cNvSpPr/>
              <p:nvPr/>
            </p:nvSpPr>
            <p:spPr>
              <a:xfrm>
                <a:off x="1260717" y="-953008"/>
                <a:ext cx="8265" cy="9918"/>
              </a:xfrm>
              <a:custGeom>
                <a:avLst/>
                <a:gdLst/>
                <a:ahLst/>
                <a:cxnLst/>
                <a:rect l="l" t="t" r="r" b="b"/>
                <a:pathLst>
                  <a:path w="90" h="108" extrusionOk="0">
                    <a:moveTo>
                      <a:pt x="74" y="1"/>
                    </a:moveTo>
                    <a:lnTo>
                      <a:pt x="1" y="66"/>
                    </a:lnTo>
                    <a:lnTo>
                      <a:pt x="89" y="107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9"/>
              <p:cNvSpPr/>
              <p:nvPr/>
            </p:nvSpPr>
            <p:spPr>
              <a:xfrm>
                <a:off x="1238034" y="-1027118"/>
                <a:ext cx="44540" cy="58223"/>
              </a:xfrm>
              <a:custGeom>
                <a:avLst/>
                <a:gdLst/>
                <a:ahLst/>
                <a:cxnLst/>
                <a:rect l="l" t="t" r="r" b="b"/>
                <a:pathLst>
                  <a:path w="485" h="634" extrusionOk="0">
                    <a:moveTo>
                      <a:pt x="188" y="0"/>
                    </a:moveTo>
                    <a:lnTo>
                      <a:pt x="131" y="223"/>
                    </a:lnTo>
                    <a:lnTo>
                      <a:pt x="1" y="452"/>
                    </a:lnTo>
                    <a:lnTo>
                      <a:pt x="115" y="561"/>
                    </a:lnTo>
                    <a:lnTo>
                      <a:pt x="256" y="486"/>
                    </a:lnTo>
                    <a:lnTo>
                      <a:pt x="287" y="634"/>
                    </a:lnTo>
                    <a:lnTo>
                      <a:pt x="485" y="502"/>
                    </a:lnTo>
                    <a:lnTo>
                      <a:pt x="346" y="239"/>
                    </a:lnTo>
                    <a:lnTo>
                      <a:pt x="305" y="50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9"/>
              <p:cNvSpPr/>
              <p:nvPr/>
            </p:nvSpPr>
            <p:spPr>
              <a:xfrm>
                <a:off x="1266686" y="-948508"/>
                <a:ext cx="27275" cy="43071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69" extrusionOk="0">
                    <a:moveTo>
                      <a:pt x="206" y="1"/>
                    </a:moveTo>
                    <a:lnTo>
                      <a:pt x="1" y="115"/>
                    </a:lnTo>
                    <a:lnTo>
                      <a:pt x="1" y="263"/>
                    </a:lnTo>
                    <a:lnTo>
                      <a:pt x="92" y="469"/>
                    </a:lnTo>
                    <a:lnTo>
                      <a:pt x="222" y="435"/>
                    </a:lnTo>
                    <a:lnTo>
                      <a:pt x="297" y="287"/>
                    </a:lnTo>
                    <a:lnTo>
                      <a:pt x="255" y="181"/>
                    </a:lnTo>
                    <a:lnTo>
                      <a:pt x="281" y="74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9"/>
              <p:cNvSpPr/>
              <p:nvPr/>
            </p:nvSpPr>
            <p:spPr>
              <a:xfrm>
                <a:off x="1296992" y="-1034556"/>
                <a:ext cx="37101" cy="1579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72" extrusionOk="0">
                    <a:moveTo>
                      <a:pt x="214" y="0"/>
                    </a:moveTo>
                    <a:lnTo>
                      <a:pt x="0" y="115"/>
                    </a:lnTo>
                    <a:lnTo>
                      <a:pt x="107" y="164"/>
                    </a:lnTo>
                    <a:lnTo>
                      <a:pt x="328" y="172"/>
                    </a:lnTo>
                    <a:lnTo>
                      <a:pt x="403" y="50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9"/>
              <p:cNvSpPr/>
              <p:nvPr/>
            </p:nvSpPr>
            <p:spPr>
              <a:xfrm>
                <a:off x="1294604" y="-1185073"/>
                <a:ext cx="58315" cy="9459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030" extrusionOk="0">
                    <a:moveTo>
                      <a:pt x="1" y="1"/>
                    </a:moveTo>
                    <a:lnTo>
                      <a:pt x="255" y="92"/>
                    </a:lnTo>
                    <a:lnTo>
                      <a:pt x="281" y="257"/>
                    </a:lnTo>
                    <a:lnTo>
                      <a:pt x="471" y="494"/>
                    </a:lnTo>
                    <a:lnTo>
                      <a:pt x="362" y="593"/>
                    </a:lnTo>
                    <a:lnTo>
                      <a:pt x="411" y="751"/>
                    </a:lnTo>
                    <a:lnTo>
                      <a:pt x="346" y="1029"/>
                    </a:lnTo>
                    <a:lnTo>
                      <a:pt x="346" y="1029"/>
                    </a:lnTo>
                    <a:lnTo>
                      <a:pt x="486" y="881"/>
                    </a:lnTo>
                    <a:lnTo>
                      <a:pt x="479" y="741"/>
                    </a:lnTo>
                    <a:lnTo>
                      <a:pt x="634" y="635"/>
                    </a:lnTo>
                    <a:lnTo>
                      <a:pt x="634" y="413"/>
                    </a:lnTo>
                    <a:lnTo>
                      <a:pt x="520" y="331"/>
                    </a:lnTo>
                    <a:lnTo>
                      <a:pt x="486" y="175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9"/>
              <p:cNvSpPr/>
              <p:nvPr/>
            </p:nvSpPr>
            <p:spPr>
              <a:xfrm>
                <a:off x="1203229" y="-1175981"/>
                <a:ext cx="90090" cy="31132"/>
              </a:xfrm>
              <a:custGeom>
                <a:avLst/>
                <a:gdLst/>
                <a:ahLst/>
                <a:cxnLst/>
                <a:rect l="l" t="t" r="r" b="b"/>
                <a:pathLst>
                  <a:path w="981" h="339" extrusionOk="0">
                    <a:moveTo>
                      <a:pt x="544" y="1"/>
                    </a:moveTo>
                    <a:lnTo>
                      <a:pt x="313" y="141"/>
                    </a:lnTo>
                    <a:lnTo>
                      <a:pt x="214" y="76"/>
                    </a:lnTo>
                    <a:lnTo>
                      <a:pt x="1" y="76"/>
                    </a:lnTo>
                    <a:lnTo>
                      <a:pt x="214" y="307"/>
                    </a:lnTo>
                    <a:lnTo>
                      <a:pt x="380" y="338"/>
                    </a:lnTo>
                    <a:lnTo>
                      <a:pt x="692" y="117"/>
                    </a:lnTo>
                    <a:lnTo>
                      <a:pt x="848" y="149"/>
                    </a:lnTo>
                    <a:lnTo>
                      <a:pt x="980" y="166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9"/>
              <p:cNvSpPr/>
              <p:nvPr/>
            </p:nvSpPr>
            <p:spPr>
              <a:xfrm>
                <a:off x="-165376" y="-1268091"/>
                <a:ext cx="12949" cy="2966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323" extrusionOk="0">
                    <a:moveTo>
                      <a:pt x="133" y="1"/>
                    </a:moveTo>
                    <a:lnTo>
                      <a:pt x="0" y="323"/>
                    </a:lnTo>
                    <a:lnTo>
                      <a:pt x="58" y="289"/>
                    </a:lnTo>
                    <a:lnTo>
                      <a:pt x="141" y="84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9"/>
              <p:cNvSpPr/>
              <p:nvPr/>
            </p:nvSpPr>
            <p:spPr>
              <a:xfrm>
                <a:off x="-172264" y="-1135941"/>
                <a:ext cx="92" cy="827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0" y="1"/>
                    </a:move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9"/>
              <p:cNvSpPr/>
              <p:nvPr/>
            </p:nvSpPr>
            <p:spPr>
              <a:xfrm>
                <a:off x="-182825" y="-1231082"/>
                <a:ext cx="15153" cy="95233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37" extrusionOk="0">
                    <a:moveTo>
                      <a:pt x="165" y="0"/>
                    </a:moveTo>
                    <a:lnTo>
                      <a:pt x="17" y="372"/>
                    </a:lnTo>
                    <a:lnTo>
                      <a:pt x="1" y="749"/>
                    </a:lnTo>
                    <a:cubicBezTo>
                      <a:pt x="1" y="749"/>
                      <a:pt x="92" y="980"/>
                      <a:pt x="115" y="1037"/>
                    </a:cubicBezTo>
                    <a:lnTo>
                      <a:pt x="42" y="766"/>
                    </a:lnTo>
                    <a:lnTo>
                      <a:pt x="66" y="395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9"/>
              <p:cNvSpPr/>
              <p:nvPr/>
            </p:nvSpPr>
            <p:spPr>
              <a:xfrm>
                <a:off x="-148020" y="-1316487"/>
                <a:ext cx="33336" cy="38754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22" extrusionOk="0">
                    <a:moveTo>
                      <a:pt x="362" y="1"/>
                    </a:moveTo>
                    <a:lnTo>
                      <a:pt x="190" y="125"/>
                    </a:lnTo>
                    <a:lnTo>
                      <a:pt x="1" y="421"/>
                    </a:lnTo>
                    <a:lnTo>
                      <a:pt x="66" y="372"/>
                    </a:lnTo>
                    <a:lnTo>
                      <a:pt x="248" y="159"/>
                    </a:lnTo>
                    <a:lnTo>
                      <a:pt x="36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9"/>
              <p:cNvSpPr/>
              <p:nvPr/>
            </p:nvSpPr>
            <p:spPr>
              <a:xfrm>
                <a:off x="2874152" y="5460418"/>
                <a:ext cx="26357" cy="15887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73" extrusionOk="0">
                    <a:moveTo>
                      <a:pt x="81" y="1"/>
                    </a:moveTo>
                    <a:lnTo>
                      <a:pt x="0" y="66"/>
                    </a:lnTo>
                    <a:lnTo>
                      <a:pt x="81" y="172"/>
                    </a:lnTo>
                    <a:lnTo>
                      <a:pt x="286" y="82"/>
                    </a:lnTo>
                    <a:lnTo>
                      <a:pt x="188" y="66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9"/>
              <p:cNvSpPr/>
              <p:nvPr/>
            </p:nvSpPr>
            <p:spPr>
              <a:xfrm>
                <a:off x="2953314" y="5391726"/>
                <a:ext cx="29663" cy="1056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5" extrusionOk="0">
                    <a:moveTo>
                      <a:pt x="214" y="0"/>
                    </a:moveTo>
                    <a:lnTo>
                      <a:pt x="1" y="32"/>
                    </a:lnTo>
                    <a:lnTo>
                      <a:pt x="322" y="115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9"/>
              <p:cNvSpPr/>
              <p:nvPr/>
            </p:nvSpPr>
            <p:spPr>
              <a:xfrm>
                <a:off x="2893713" y="5410552"/>
                <a:ext cx="111029" cy="9459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030" extrusionOk="0">
                    <a:moveTo>
                      <a:pt x="1135" y="1"/>
                    </a:moveTo>
                    <a:lnTo>
                      <a:pt x="1021" y="32"/>
                    </a:lnTo>
                    <a:lnTo>
                      <a:pt x="962" y="141"/>
                    </a:lnTo>
                    <a:lnTo>
                      <a:pt x="873" y="141"/>
                    </a:lnTo>
                    <a:lnTo>
                      <a:pt x="756" y="32"/>
                    </a:lnTo>
                    <a:lnTo>
                      <a:pt x="608" y="50"/>
                    </a:lnTo>
                    <a:lnTo>
                      <a:pt x="551" y="222"/>
                    </a:lnTo>
                    <a:lnTo>
                      <a:pt x="387" y="198"/>
                    </a:lnTo>
                    <a:lnTo>
                      <a:pt x="231" y="58"/>
                    </a:lnTo>
                    <a:lnTo>
                      <a:pt x="164" y="131"/>
                    </a:lnTo>
                    <a:lnTo>
                      <a:pt x="361" y="403"/>
                    </a:lnTo>
                    <a:lnTo>
                      <a:pt x="551" y="427"/>
                    </a:lnTo>
                    <a:lnTo>
                      <a:pt x="551" y="502"/>
                    </a:lnTo>
                    <a:lnTo>
                      <a:pt x="361" y="502"/>
                    </a:lnTo>
                    <a:lnTo>
                      <a:pt x="255" y="575"/>
                    </a:lnTo>
                    <a:lnTo>
                      <a:pt x="281" y="674"/>
                    </a:lnTo>
                    <a:lnTo>
                      <a:pt x="123" y="840"/>
                    </a:lnTo>
                    <a:lnTo>
                      <a:pt x="8" y="840"/>
                    </a:lnTo>
                    <a:lnTo>
                      <a:pt x="0" y="913"/>
                    </a:lnTo>
                    <a:lnTo>
                      <a:pt x="182" y="1011"/>
                    </a:lnTo>
                    <a:lnTo>
                      <a:pt x="271" y="913"/>
                    </a:lnTo>
                    <a:lnTo>
                      <a:pt x="429" y="1029"/>
                    </a:lnTo>
                    <a:lnTo>
                      <a:pt x="527" y="881"/>
                    </a:lnTo>
                    <a:lnTo>
                      <a:pt x="346" y="790"/>
                    </a:lnTo>
                    <a:lnTo>
                      <a:pt x="494" y="707"/>
                    </a:lnTo>
                    <a:lnTo>
                      <a:pt x="733" y="733"/>
                    </a:lnTo>
                    <a:lnTo>
                      <a:pt x="912" y="642"/>
                    </a:lnTo>
                    <a:lnTo>
                      <a:pt x="922" y="469"/>
                    </a:lnTo>
                    <a:lnTo>
                      <a:pt x="1127" y="313"/>
                    </a:lnTo>
                    <a:lnTo>
                      <a:pt x="1208" y="115"/>
                    </a:lnTo>
                    <a:lnTo>
                      <a:pt x="113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9"/>
              <p:cNvSpPr/>
              <p:nvPr/>
            </p:nvSpPr>
            <p:spPr>
              <a:xfrm>
                <a:off x="2927600" y="5400818"/>
                <a:ext cx="19102" cy="10561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15" extrusionOk="0">
                    <a:moveTo>
                      <a:pt x="0" y="0"/>
                    </a:moveTo>
                    <a:lnTo>
                      <a:pt x="75" y="115"/>
                    </a:lnTo>
                    <a:lnTo>
                      <a:pt x="208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9"/>
              <p:cNvSpPr/>
              <p:nvPr/>
            </p:nvSpPr>
            <p:spPr>
              <a:xfrm>
                <a:off x="2982884" y="5398430"/>
                <a:ext cx="120855" cy="114151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1243" extrusionOk="0">
                    <a:moveTo>
                      <a:pt x="518" y="1"/>
                    </a:moveTo>
                    <a:lnTo>
                      <a:pt x="494" y="133"/>
                    </a:lnTo>
                    <a:lnTo>
                      <a:pt x="377" y="182"/>
                    </a:lnTo>
                    <a:lnTo>
                      <a:pt x="427" y="297"/>
                    </a:lnTo>
                    <a:lnTo>
                      <a:pt x="370" y="372"/>
                    </a:lnTo>
                    <a:lnTo>
                      <a:pt x="525" y="569"/>
                    </a:lnTo>
                    <a:lnTo>
                      <a:pt x="494" y="634"/>
                    </a:lnTo>
                    <a:lnTo>
                      <a:pt x="395" y="585"/>
                    </a:lnTo>
                    <a:lnTo>
                      <a:pt x="271" y="609"/>
                    </a:lnTo>
                    <a:lnTo>
                      <a:pt x="0" y="988"/>
                    </a:lnTo>
                    <a:lnTo>
                      <a:pt x="115" y="1021"/>
                    </a:lnTo>
                    <a:lnTo>
                      <a:pt x="229" y="1218"/>
                    </a:lnTo>
                    <a:lnTo>
                      <a:pt x="346" y="1242"/>
                    </a:lnTo>
                    <a:lnTo>
                      <a:pt x="346" y="1185"/>
                    </a:lnTo>
                    <a:lnTo>
                      <a:pt x="247" y="1029"/>
                    </a:lnTo>
                    <a:lnTo>
                      <a:pt x="296" y="980"/>
                    </a:lnTo>
                    <a:lnTo>
                      <a:pt x="445" y="1070"/>
                    </a:lnTo>
                    <a:lnTo>
                      <a:pt x="518" y="1037"/>
                    </a:lnTo>
                    <a:lnTo>
                      <a:pt x="445" y="946"/>
                    </a:lnTo>
                    <a:lnTo>
                      <a:pt x="435" y="839"/>
                    </a:lnTo>
                    <a:lnTo>
                      <a:pt x="600" y="873"/>
                    </a:lnTo>
                    <a:lnTo>
                      <a:pt x="749" y="839"/>
                    </a:lnTo>
                    <a:lnTo>
                      <a:pt x="756" y="798"/>
                    </a:lnTo>
                    <a:lnTo>
                      <a:pt x="642" y="790"/>
                    </a:lnTo>
                    <a:lnTo>
                      <a:pt x="559" y="725"/>
                    </a:lnTo>
                    <a:lnTo>
                      <a:pt x="632" y="668"/>
                    </a:lnTo>
                    <a:lnTo>
                      <a:pt x="764" y="717"/>
                    </a:lnTo>
                    <a:lnTo>
                      <a:pt x="954" y="676"/>
                    </a:lnTo>
                    <a:lnTo>
                      <a:pt x="1102" y="551"/>
                    </a:lnTo>
                    <a:lnTo>
                      <a:pt x="1258" y="510"/>
                    </a:lnTo>
                    <a:lnTo>
                      <a:pt x="1234" y="411"/>
                    </a:lnTo>
                    <a:lnTo>
                      <a:pt x="1151" y="380"/>
                    </a:lnTo>
                    <a:lnTo>
                      <a:pt x="1118" y="338"/>
                    </a:lnTo>
                    <a:lnTo>
                      <a:pt x="1201" y="273"/>
                    </a:lnTo>
                    <a:lnTo>
                      <a:pt x="1315" y="281"/>
                    </a:lnTo>
                    <a:lnTo>
                      <a:pt x="1250" y="198"/>
                    </a:lnTo>
                    <a:lnTo>
                      <a:pt x="1053" y="141"/>
                    </a:lnTo>
                    <a:lnTo>
                      <a:pt x="928" y="182"/>
                    </a:lnTo>
                    <a:lnTo>
                      <a:pt x="978" y="273"/>
                    </a:lnTo>
                    <a:lnTo>
                      <a:pt x="879" y="330"/>
                    </a:lnTo>
                    <a:lnTo>
                      <a:pt x="764" y="164"/>
                    </a:lnTo>
                    <a:lnTo>
                      <a:pt x="756" y="42"/>
                    </a:lnTo>
                    <a:lnTo>
                      <a:pt x="51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9"/>
              <p:cNvSpPr/>
              <p:nvPr/>
            </p:nvSpPr>
            <p:spPr>
              <a:xfrm>
                <a:off x="814954" y="221460"/>
                <a:ext cx="422349" cy="192670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2098" extrusionOk="0">
                    <a:moveTo>
                      <a:pt x="2962" y="1"/>
                    </a:moveTo>
                    <a:lnTo>
                      <a:pt x="2881" y="17"/>
                    </a:lnTo>
                    <a:lnTo>
                      <a:pt x="2650" y="181"/>
                    </a:lnTo>
                    <a:lnTo>
                      <a:pt x="2395" y="240"/>
                    </a:lnTo>
                    <a:lnTo>
                      <a:pt x="1894" y="502"/>
                    </a:lnTo>
                    <a:lnTo>
                      <a:pt x="1736" y="642"/>
                    </a:lnTo>
                    <a:lnTo>
                      <a:pt x="1598" y="658"/>
                    </a:lnTo>
                    <a:lnTo>
                      <a:pt x="1325" y="650"/>
                    </a:lnTo>
                    <a:lnTo>
                      <a:pt x="1037" y="453"/>
                    </a:lnTo>
                    <a:lnTo>
                      <a:pt x="848" y="362"/>
                    </a:lnTo>
                    <a:lnTo>
                      <a:pt x="798" y="404"/>
                    </a:lnTo>
                    <a:lnTo>
                      <a:pt x="897" y="461"/>
                    </a:lnTo>
                    <a:lnTo>
                      <a:pt x="897" y="544"/>
                    </a:lnTo>
                    <a:lnTo>
                      <a:pt x="767" y="567"/>
                    </a:lnTo>
                    <a:lnTo>
                      <a:pt x="626" y="502"/>
                    </a:lnTo>
                    <a:lnTo>
                      <a:pt x="585" y="427"/>
                    </a:lnTo>
                    <a:lnTo>
                      <a:pt x="619" y="404"/>
                    </a:lnTo>
                    <a:lnTo>
                      <a:pt x="676" y="378"/>
                    </a:lnTo>
                    <a:lnTo>
                      <a:pt x="634" y="329"/>
                    </a:lnTo>
                    <a:lnTo>
                      <a:pt x="569" y="338"/>
                    </a:lnTo>
                    <a:lnTo>
                      <a:pt x="463" y="305"/>
                    </a:lnTo>
                    <a:lnTo>
                      <a:pt x="380" y="206"/>
                    </a:lnTo>
                    <a:lnTo>
                      <a:pt x="338" y="115"/>
                    </a:lnTo>
                    <a:lnTo>
                      <a:pt x="198" y="107"/>
                    </a:lnTo>
                    <a:lnTo>
                      <a:pt x="117" y="165"/>
                    </a:lnTo>
                    <a:lnTo>
                      <a:pt x="125" y="305"/>
                    </a:lnTo>
                    <a:lnTo>
                      <a:pt x="26" y="419"/>
                    </a:lnTo>
                    <a:lnTo>
                      <a:pt x="1" y="552"/>
                    </a:lnTo>
                    <a:lnTo>
                      <a:pt x="91" y="585"/>
                    </a:lnTo>
                    <a:lnTo>
                      <a:pt x="198" y="723"/>
                    </a:lnTo>
                    <a:lnTo>
                      <a:pt x="68" y="822"/>
                    </a:lnTo>
                    <a:lnTo>
                      <a:pt x="26" y="954"/>
                    </a:lnTo>
                    <a:lnTo>
                      <a:pt x="34" y="1045"/>
                    </a:lnTo>
                    <a:lnTo>
                      <a:pt x="91" y="1128"/>
                    </a:lnTo>
                    <a:lnTo>
                      <a:pt x="206" y="1110"/>
                    </a:lnTo>
                    <a:lnTo>
                      <a:pt x="346" y="1136"/>
                    </a:lnTo>
                    <a:lnTo>
                      <a:pt x="494" y="1110"/>
                    </a:lnTo>
                    <a:lnTo>
                      <a:pt x="577" y="1053"/>
                    </a:lnTo>
                    <a:lnTo>
                      <a:pt x="650" y="1128"/>
                    </a:lnTo>
                    <a:lnTo>
                      <a:pt x="634" y="1193"/>
                    </a:lnTo>
                    <a:lnTo>
                      <a:pt x="733" y="1217"/>
                    </a:lnTo>
                    <a:lnTo>
                      <a:pt x="1029" y="1258"/>
                    </a:lnTo>
                    <a:lnTo>
                      <a:pt x="1071" y="1473"/>
                    </a:lnTo>
                    <a:lnTo>
                      <a:pt x="1177" y="1687"/>
                    </a:lnTo>
                    <a:lnTo>
                      <a:pt x="1309" y="1760"/>
                    </a:lnTo>
                    <a:lnTo>
                      <a:pt x="1450" y="1752"/>
                    </a:lnTo>
                    <a:lnTo>
                      <a:pt x="1499" y="1653"/>
                    </a:lnTo>
                    <a:lnTo>
                      <a:pt x="1440" y="1596"/>
                    </a:lnTo>
                    <a:lnTo>
                      <a:pt x="1489" y="1505"/>
                    </a:lnTo>
                    <a:lnTo>
                      <a:pt x="1606" y="1523"/>
                    </a:lnTo>
                    <a:lnTo>
                      <a:pt x="1655" y="1596"/>
                    </a:lnTo>
                    <a:lnTo>
                      <a:pt x="1629" y="1687"/>
                    </a:lnTo>
                    <a:lnTo>
                      <a:pt x="1671" y="1851"/>
                    </a:lnTo>
                    <a:lnTo>
                      <a:pt x="1637" y="1975"/>
                    </a:lnTo>
                    <a:lnTo>
                      <a:pt x="1686" y="2066"/>
                    </a:lnTo>
                    <a:lnTo>
                      <a:pt x="1925" y="2097"/>
                    </a:lnTo>
                    <a:lnTo>
                      <a:pt x="2024" y="1941"/>
                    </a:lnTo>
                    <a:lnTo>
                      <a:pt x="2140" y="1827"/>
                    </a:lnTo>
                    <a:lnTo>
                      <a:pt x="2289" y="1851"/>
                    </a:lnTo>
                    <a:lnTo>
                      <a:pt x="2369" y="1827"/>
                    </a:lnTo>
                    <a:lnTo>
                      <a:pt x="2377" y="1653"/>
                    </a:lnTo>
                    <a:lnTo>
                      <a:pt x="2255" y="1547"/>
                    </a:lnTo>
                    <a:lnTo>
                      <a:pt x="2115" y="1448"/>
                    </a:lnTo>
                    <a:lnTo>
                      <a:pt x="2050" y="1308"/>
                    </a:lnTo>
                    <a:lnTo>
                      <a:pt x="2081" y="1217"/>
                    </a:lnTo>
                    <a:lnTo>
                      <a:pt x="2221" y="1144"/>
                    </a:lnTo>
                    <a:lnTo>
                      <a:pt x="2476" y="1087"/>
                    </a:lnTo>
                    <a:lnTo>
                      <a:pt x="2707" y="871"/>
                    </a:lnTo>
                    <a:lnTo>
                      <a:pt x="2699" y="798"/>
                    </a:lnTo>
                    <a:lnTo>
                      <a:pt x="2658" y="757"/>
                    </a:lnTo>
                    <a:lnTo>
                      <a:pt x="2673" y="601"/>
                    </a:lnTo>
                    <a:lnTo>
                      <a:pt x="2920" y="469"/>
                    </a:lnTo>
                    <a:lnTo>
                      <a:pt x="3118" y="453"/>
                    </a:lnTo>
                    <a:lnTo>
                      <a:pt x="3226" y="510"/>
                    </a:lnTo>
                    <a:lnTo>
                      <a:pt x="3374" y="650"/>
                    </a:lnTo>
                    <a:lnTo>
                      <a:pt x="3489" y="674"/>
                    </a:lnTo>
                    <a:lnTo>
                      <a:pt x="3629" y="864"/>
                    </a:lnTo>
                    <a:lnTo>
                      <a:pt x="3686" y="1019"/>
                    </a:lnTo>
                    <a:lnTo>
                      <a:pt x="3769" y="1087"/>
                    </a:lnTo>
                    <a:lnTo>
                      <a:pt x="3826" y="1045"/>
                    </a:lnTo>
                    <a:lnTo>
                      <a:pt x="3933" y="921"/>
                    </a:lnTo>
                    <a:lnTo>
                      <a:pt x="4024" y="921"/>
                    </a:lnTo>
                    <a:lnTo>
                      <a:pt x="4055" y="1029"/>
                    </a:lnTo>
                    <a:lnTo>
                      <a:pt x="3990" y="1102"/>
                    </a:lnTo>
                    <a:lnTo>
                      <a:pt x="3907" y="1118"/>
                    </a:lnTo>
                    <a:lnTo>
                      <a:pt x="3769" y="1325"/>
                    </a:lnTo>
                    <a:lnTo>
                      <a:pt x="3702" y="1383"/>
                    </a:lnTo>
                    <a:lnTo>
                      <a:pt x="3769" y="1604"/>
                    </a:lnTo>
                    <a:lnTo>
                      <a:pt x="3957" y="1858"/>
                    </a:lnTo>
                    <a:lnTo>
                      <a:pt x="4130" y="2016"/>
                    </a:lnTo>
                    <a:lnTo>
                      <a:pt x="4237" y="1760"/>
                    </a:lnTo>
                    <a:lnTo>
                      <a:pt x="4320" y="1752"/>
                    </a:lnTo>
                    <a:lnTo>
                      <a:pt x="4418" y="1679"/>
                    </a:lnTo>
                    <a:lnTo>
                      <a:pt x="4476" y="1473"/>
                    </a:lnTo>
                    <a:lnTo>
                      <a:pt x="4598" y="1258"/>
                    </a:lnTo>
                    <a:lnTo>
                      <a:pt x="4525" y="1053"/>
                    </a:lnTo>
                    <a:lnTo>
                      <a:pt x="4491" y="946"/>
                    </a:lnTo>
                    <a:lnTo>
                      <a:pt x="4533" y="806"/>
                    </a:lnTo>
                    <a:lnTo>
                      <a:pt x="4460" y="741"/>
                    </a:lnTo>
                    <a:lnTo>
                      <a:pt x="4351" y="674"/>
                    </a:lnTo>
                    <a:lnTo>
                      <a:pt x="4320" y="585"/>
                    </a:lnTo>
                    <a:lnTo>
                      <a:pt x="4172" y="411"/>
                    </a:lnTo>
                    <a:lnTo>
                      <a:pt x="3826" y="214"/>
                    </a:lnTo>
                    <a:lnTo>
                      <a:pt x="3621" y="165"/>
                    </a:lnTo>
                    <a:lnTo>
                      <a:pt x="3258" y="165"/>
                    </a:lnTo>
                    <a:lnTo>
                      <a:pt x="3135" y="131"/>
                    </a:lnTo>
                    <a:lnTo>
                      <a:pt x="3086" y="58"/>
                    </a:lnTo>
                    <a:lnTo>
                      <a:pt x="296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9"/>
              <p:cNvSpPr/>
              <p:nvPr/>
            </p:nvSpPr>
            <p:spPr>
              <a:xfrm>
                <a:off x="589960" y="97484"/>
                <a:ext cx="256128" cy="243363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650" extrusionOk="0">
                    <a:moveTo>
                      <a:pt x="435" y="1"/>
                    </a:moveTo>
                    <a:lnTo>
                      <a:pt x="149" y="42"/>
                    </a:lnTo>
                    <a:lnTo>
                      <a:pt x="149" y="92"/>
                    </a:lnTo>
                    <a:lnTo>
                      <a:pt x="90" y="117"/>
                    </a:lnTo>
                    <a:lnTo>
                      <a:pt x="115" y="133"/>
                    </a:lnTo>
                    <a:lnTo>
                      <a:pt x="66" y="315"/>
                    </a:lnTo>
                    <a:lnTo>
                      <a:pt x="9" y="364"/>
                    </a:lnTo>
                    <a:lnTo>
                      <a:pt x="58" y="405"/>
                    </a:lnTo>
                    <a:lnTo>
                      <a:pt x="181" y="437"/>
                    </a:lnTo>
                    <a:lnTo>
                      <a:pt x="222" y="603"/>
                    </a:lnTo>
                    <a:lnTo>
                      <a:pt x="74" y="684"/>
                    </a:lnTo>
                    <a:lnTo>
                      <a:pt x="1" y="873"/>
                    </a:lnTo>
                    <a:lnTo>
                      <a:pt x="33" y="1037"/>
                    </a:lnTo>
                    <a:lnTo>
                      <a:pt x="256" y="1227"/>
                    </a:lnTo>
                    <a:lnTo>
                      <a:pt x="477" y="1234"/>
                    </a:lnTo>
                    <a:lnTo>
                      <a:pt x="609" y="1317"/>
                    </a:lnTo>
                    <a:lnTo>
                      <a:pt x="682" y="1457"/>
                    </a:lnTo>
                    <a:lnTo>
                      <a:pt x="765" y="1457"/>
                    </a:lnTo>
                    <a:lnTo>
                      <a:pt x="864" y="1284"/>
                    </a:lnTo>
                    <a:lnTo>
                      <a:pt x="814" y="1146"/>
                    </a:lnTo>
                    <a:lnTo>
                      <a:pt x="601" y="980"/>
                    </a:lnTo>
                    <a:lnTo>
                      <a:pt x="544" y="889"/>
                    </a:lnTo>
                    <a:lnTo>
                      <a:pt x="617" y="832"/>
                    </a:lnTo>
                    <a:lnTo>
                      <a:pt x="757" y="948"/>
                    </a:lnTo>
                    <a:lnTo>
                      <a:pt x="913" y="1021"/>
                    </a:lnTo>
                    <a:lnTo>
                      <a:pt x="921" y="1161"/>
                    </a:lnTo>
                    <a:lnTo>
                      <a:pt x="1087" y="1276"/>
                    </a:lnTo>
                    <a:lnTo>
                      <a:pt x="1144" y="1442"/>
                    </a:lnTo>
                    <a:lnTo>
                      <a:pt x="1333" y="1548"/>
                    </a:lnTo>
                    <a:lnTo>
                      <a:pt x="1472" y="1679"/>
                    </a:lnTo>
                    <a:lnTo>
                      <a:pt x="1580" y="1746"/>
                    </a:lnTo>
                    <a:lnTo>
                      <a:pt x="1760" y="1959"/>
                    </a:lnTo>
                    <a:lnTo>
                      <a:pt x="1793" y="2034"/>
                    </a:lnTo>
                    <a:lnTo>
                      <a:pt x="1687" y="2172"/>
                    </a:lnTo>
                    <a:lnTo>
                      <a:pt x="1687" y="2281"/>
                    </a:lnTo>
                    <a:lnTo>
                      <a:pt x="1752" y="2395"/>
                    </a:lnTo>
                    <a:lnTo>
                      <a:pt x="1949" y="2468"/>
                    </a:lnTo>
                    <a:lnTo>
                      <a:pt x="2082" y="2551"/>
                    </a:lnTo>
                    <a:lnTo>
                      <a:pt x="2147" y="2518"/>
                    </a:lnTo>
                    <a:lnTo>
                      <a:pt x="2162" y="2379"/>
                    </a:lnTo>
                    <a:lnTo>
                      <a:pt x="2089" y="2281"/>
                    </a:lnTo>
                    <a:lnTo>
                      <a:pt x="1949" y="2206"/>
                    </a:lnTo>
                    <a:lnTo>
                      <a:pt x="1949" y="2182"/>
                    </a:lnTo>
                    <a:lnTo>
                      <a:pt x="2007" y="2133"/>
                    </a:lnTo>
                    <a:lnTo>
                      <a:pt x="2097" y="2198"/>
                    </a:lnTo>
                    <a:lnTo>
                      <a:pt x="2237" y="2369"/>
                    </a:lnTo>
                    <a:lnTo>
                      <a:pt x="2230" y="2527"/>
                    </a:lnTo>
                    <a:lnTo>
                      <a:pt x="2287" y="2559"/>
                    </a:lnTo>
                    <a:lnTo>
                      <a:pt x="2336" y="2585"/>
                    </a:lnTo>
                    <a:lnTo>
                      <a:pt x="2393" y="2650"/>
                    </a:lnTo>
                    <a:lnTo>
                      <a:pt x="2500" y="2650"/>
                    </a:lnTo>
                    <a:lnTo>
                      <a:pt x="2526" y="2577"/>
                    </a:lnTo>
                    <a:lnTo>
                      <a:pt x="2518" y="2478"/>
                    </a:lnTo>
                    <a:lnTo>
                      <a:pt x="2541" y="2478"/>
                    </a:lnTo>
                    <a:lnTo>
                      <a:pt x="2484" y="2395"/>
                    </a:lnTo>
                    <a:lnTo>
                      <a:pt x="2476" y="2304"/>
                    </a:lnTo>
                    <a:lnTo>
                      <a:pt x="2518" y="2172"/>
                    </a:lnTo>
                    <a:lnTo>
                      <a:pt x="2648" y="2073"/>
                    </a:lnTo>
                    <a:lnTo>
                      <a:pt x="2541" y="1935"/>
                    </a:lnTo>
                    <a:lnTo>
                      <a:pt x="2451" y="1902"/>
                    </a:lnTo>
                    <a:lnTo>
                      <a:pt x="2476" y="1769"/>
                    </a:lnTo>
                    <a:lnTo>
                      <a:pt x="2575" y="1655"/>
                    </a:lnTo>
                    <a:lnTo>
                      <a:pt x="2567" y="1515"/>
                    </a:lnTo>
                    <a:lnTo>
                      <a:pt x="2648" y="1457"/>
                    </a:lnTo>
                    <a:lnTo>
                      <a:pt x="2788" y="1465"/>
                    </a:lnTo>
                    <a:lnTo>
                      <a:pt x="2780" y="1424"/>
                    </a:lnTo>
                    <a:lnTo>
                      <a:pt x="2656" y="1343"/>
                    </a:lnTo>
                    <a:lnTo>
                      <a:pt x="2526" y="1302"/>
                    </a:lnTo>
                    <a:lnTo>
                      <a:pt x="2435" y="1185"/>
                    </a:lnTo>
                    <a:lnTo>
                      <a:pt x="2386" y="1055"/>
                    </a:lnTo>
                    <a:lnTo>
                      <a:pt x="2222" y="889"/>
                    </a:lnTo>
                    <a:lnTo>
                      <a:pt x="2113" y="725"/>
                    </a:lnTo>
                    <a:lnTo>
                      <a:pt x="2089" y="544"/>
                    </a:lnTo>
                    <a:lnTo>
                      <a:pt x="2040" y="395"/>
                    </a:lnTo>
                    <a:lnTo>
                      <a:pt x="1957" y="413"/>
                    </a:lnTo>
                    <a:lnTo>
                      <a:pt x="1933" y="494"/>
                    </a:lnTo>
                    <a:lnTo>
                      <a:pt x="1760" y="494"/>
                    </a:lnTo>
                    <a:lnTo>
                      <a:pt x="1801" y="429"/>
                    </a:lnTo>
                    <a:lnTo>
                      <a:pt x="1710" y="429"/>
                    </a:lnTo>
                    <a:lnTo>
                      <a:pt x="1630" y="478"/>
                    </a:lnTo>
                    <a:lnTo>
                      <a:pt x="1456" y="322"/>
                    </a:lnTo>
                    <a:lnTo>
                      <a:pt x="1456" y="257"/>
                    </a:lnTo>
                    <a:lnTo>
                      <a:pt x="1349" y="224"/>
                    </a:lnTo>
                    <a:lnTo>
                      <a:pt x="1258" y="99"/>
                    </a:lnTo>
                    <a:lnTo>
                      <a:pt x="1027" y="109"/>
                    </a:lnTo>
                    <a:lnTo>
                      <a:pt x="879" y="133"/>
                    </a:lnTo>
                    <a:lnTo>
                      <a:pt x="43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9"/>
              <p:cNvSpPr/>
              <p:nvPr/>
            </p:nvSpPr>
            <p:spPr>
              <a:xfrm>
                <a:off x="466719" y="-202355"/>
                <a:ext cx="350718" cy="343830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3744" extrusionOk="0">
                    <a:moveTo>
                      <a:pt x="3481" y="1"/>
                    </a:moveTo>
                    <a:lnTo>
                      <a:pt x="3416" y="34"/>
                    </a:lnTo>
                    <a:lnTo>
                      <a:pt x="3382" y="149"/>
                    </a:lnTo>
                    <a:lnTo>
                      <a:pt x="3268" y="198"/>
                    </a:lnTo>
                    <a:lnTo>
                      <a:pt x="3127" y="305"/>
                    </a:lnTo>
                    <a:lnTo>
                      <a:pt x="2987" y="315"/>
                    </a:lnTo>
                    <a:lnTo>
                      <a:pt x="2954" y="413"/>
                    </a:lnTo>
                    <a:lnTo>
                      <a:pt x="2839" y="388"/>
                    </a:lnTo>
                    <a:lnTo>
                      <a:pt x="2691" y="413"/>
                    </a:lnTo>
                    <a:lnTo>
                      <a:pt x="2666" y="338"/>
                    </a:lnTo>
                    <a:lnTo>
                      <a:pt x="2551" y="248"/>
                    </a:lnTo>
                    <a:lnTo>
                      <a:pt x="2486" y="255"/>
                    </a:lnTo>
                    <a:lnTo>
                      <a:pt x="2444" y="403"/>
                    </a:lnTo>
                    <a:lnTo>
                      <a:pt x="2296" y="413"/>
                    </a:lnTo>
                    <a:lnTo>
                      <a:pt x="2164" y="611"/>
                    </a:lnTo>
                    <a:lnTo>
                      <a:pt x="2148" y="700"/>
                    </a:lnTo>
                    <a:lnTo>
                      <a:pt x="2073" y="741"/>
                    </a:lnTo>
                    <a:lnTo>
                      <a:pt x="1910" y="907"/>
                    </a:lnTo>
                    <a:lnTo>
                      <a:pt x="1728" y="972"/>
                    </a:lnTo>
                    <a:lnTo>
                      <a:pt x="1688" y="1063"/>
                    </a:lnTo>
                    <a:lnTo>
                      <a:pt x="1572" y="1021"/>
                    </a:lnTo>
                    <a:lnTo>
                      <a:pt x="1491" y="1037"/>
                    </a:lnTo>
                    <a:lnTo>
                      <a:pt x="1392" y="956"/>
                    </a:lnTo>
                    <a:lnTo>
                      <a:pt x="1195" y="915"/>
                    </a:lnTo>
                    <a:lnTo>
                      <a:pt x="923" y="1063"/>
                    </a:lnTo>
                    <a:lnTo>
                      <a:pt x="668" y="1094"/>
                    </a:lnTo>
                    <a:lnTo>
                      <a:pt x="684" y="1252"/>
                    </a:lnTo>
                    <a:lnTo>
                      <a:pt x="684" y="1367"/>
                    </a:lnTo>
                    <a:lnTo>
                      <a:pt x="660" y="1588"/>
                    </a:lnTo>
                    <a:lnTo>
                      <a:pt x="603" y="1704"/>
                    </a:lnTo>
                    <a:lnTo>
                      <a:pt x="395" y="1720"/>
                    </a:lnTo>
                    <a:lnTo>
                      <a:pt x="257" y="1746"/>
                    </a:lnTo>
                    <a:lnTo>
                      <a:pt x="247" y="1835"/>
                    </a:lnTo>
                    <a:lnTo>
                      <a:pt x="182" y="1852"/>
                    </a:lnTo>
                    <a:lnTo>
                      <a:pt x="34" y="1795"/>
                    </a:lnTo>
                    <a:lnTo>
                      <a:pt x="1" y="1852"/>
                    </a:lnTo>
                    <a:lnTo>
                      <a:pt x="307" y="2214"/>
                    </a:lnTo>
                    <a:lnTo>
                      <a:pt x="445" y="2304"/>
                    </a:lnTo>
                    <a:lnTo>
                      <a:pt x="445" y="2411"/>
                    </a:lnTo>
                    <a:lnTo>
                      <a:pt x="684" y="2624"/>
                    </a:lnTo>
                    <a:lnTo>
                      <a:pt x="899" y="2912"/>
                    </a:lnTo>
                    <a:lnTo>
                      <a:pt x="1276" y="3333"/>
                    </a:lnTo>
                    <a:lnTo>
                      <a:pt x="1375" y="3341"/>
                    </a:lnTo>
                    <a:lnTo>
                      <a:pt x="1432" y="3382"/>
                    </a:lnTo>
                    <a:lnTo>
                      <a:pt x="1491" y="3357"/>
                    </a:lnTo>
                    <a:lnTo>
                      <a:pt x="1491" y="3307"/>
                    </a:lnTo>
                    <a:lnTo>
                      <a:pt x="1777" y="3266"/>
                    </a:lnTo>
                    <a:lnTo>
                      <a:pt x="2221" y="3398"/>
                    </a:lnTo>
                    <a:lnTo>
                      <a:pt x="2369" y="3374"/>
                    </a:lnTo>
                    <a:lnTo>
                      <a:pt x="2600" y="3364"/>
                    </a:lnTo>
                    <a:lnTo>
                      <a:pt x="2691" y="3489"/>
                    </a:lnTo>
                    <a:lnTo>
                      <a:pt x="2798" y="3522"/>
                    </a:lnTo>
                    <a:lnTo>
                      <a:pt x="2798" y="3587"/>
                    </a:lnTo>
                    <a:lnTo>
                      <a:pt x="2972" y="3743"/>
                    </a:lnTo>
                    <a:lnTo>
                      <a:pt x="3052" y="3694"/>
                    </a:lnTo>
                    <a:lnTo>
                      <a:pt x="3143" y="3694"/>
                    </a:lnTo>
                    <a:lnTo>
                      <a:pt x="3151" y="3678"/>
                    </a:lnTo>
                    <a:lnTo>
                      <a:pt x="3226" y="3637"/>
                    </a:lnTo>
                    <a:lnTo>
                      <a:pt x="3200" y="3505"/>
                    </a:lnTo>
                    <a:lnTo>
                      <a:pt x="3120" y="3398"/>
                    </a:lnTo>
                    <a:lnTo>
                      <a:pt x="3070" y="3226"/>
                    </a:lnTo>
                    <a:lnTo>
                      <a:pt x="3177" y="3029"/>
                    </a:lnTo>
                    <a:lnTo>
                      <a:pt x="3226" y="2897"/>
                    </a:lnTo>
                    <a:lnTo>
                      <a:pt x="3234" y="2723"/>
                    </a:lnTo>
                    <a:lnTo>
                      <a:pt x="3234" y="2723"/>
                    </a:lnTo>
                    <a:lnTo>
                      <a:pt x="3185" y="2822"/>
                    </a:lnTo>
                    <a:lnTo>
                      <a:pt x="3159" y="2897"/>
                    </a:lnTo>
                    <a:lnTo>
                      <a:pt x="3078" y="2946"/>
                    </a:lnTo>
                    <a:lnTo>
                      <a:pt x="3078" y="2831"/>
                    </a:lnTo>
                    <a:lnTo>
                      <a:pt x="3120" y="2699"/>
                    </a:lnTo>
                    <a:lnTo>
                      <a:pt x="3200" y="2518"/>
                    </a:lnTo>
                    <a:lnTo>
                      <a:pt x="3177" y="2411"/>
                    </a:lnTo>
                    <a:lnTo>
                      <a:pt x="3177" y="2296"/>
                    </a:lnTo>
                    <a:lnTo>
                      <a:pt x="3275" y="2050"/>
                    </a:lnTo>
                    <a:lnTo>
                      <a:pt x="3349" y="2066"/>
                    </a:lnTo>
                    <a:lnTo>
                      <a:pt x="3317" y="2131"/>
                    </a:lnTo>
                    <a:cubicBezTo>
                      <a:pt x="3317" y="2131"/>
                      <a:pt x="3307" y="2239"/>
                      <a:pt x="3307" y="2263"/>
                    </a:cubicBezTo>
                    <a:lnTo>
                      <a:pt x="3307" y="2437"/>
                    </a:lnTo>
                    <a:lnTo>
                      <a:pt x="3356" y="2445"/>
                    </a:lnTo>
                    <a:lnTo>
                      <a:pt x="3424" y="2338"/>
                    </a:lnTo>
                    <a:lnTo>
                      <a:pt x="3465" y="2016"/>
                    </a:lnTo>
                    <a:lnTo>
                      <a:pt x="3455" y="1629"/>
                    </a:lnTo>
                    <a:lnTo>
                      <a:pt x="3489" y="1548"/>
                    </a:lnTo>
                    <a:lnTo>
                      <a:pt x="3424" y="1458"/>
                    </a:lnTo>
                    <a:lnTo>
                      <a:pt x="3374" y="1432"/>
                    </a:lnTo>
                    <a:lnTo>
                      <a:pt x="3374" y="1341"/>
                    </a:lnTo>
                    <a:lnTo>
                      <a:pt x="3431" y="1284"/>
                    </a:lnTo>
                    <a:lnTo>
                      <a:pt x="3481" y="1292"/>
                    </a:lnTo>
                    <a:lnTo>
                      <a:pt x="3514" y="1341"/>
                    </a:lnTo>
                    <a:lnTo>
                      <a:pt x="3564" y="1136"/>
                    </a:lnTo>
                    <a:lnTo>
                      <a:pt x="3694" y="964"/>
                    </a:lnTo>
                    <a:lnTo>
                      <a:pt x="3761" y="857"/>
                    </a:lnTo>
                    <a:lnTo>
                      <a:pt x="3777" y="775"/>
                    </a:lnTo>
                    <a:lnTo>
                      <a:pt x="3694" y="717"/>
                    </a:lnTo>
                    <a:lnTo>
                      <a:pt x="3686" y="642"/>
                    </a:lnTo>
                    <a:lnTo>
                      <a:pt x="3735" y="536"/>
                    </a:lnTo>
                    <a:lnTo>
                      <a:pt x="3712" y="396"/>
                    </a:lnTo>
                    <a:lnTo>
                      <a:pt x="3728" y="174"/>
                    </a:lnTo>
                    <a:lnTo>
                      <a:pt x="3769" y="92"/>
                    </a:lnTo>
                    <a:lnTo>
                      <a:pt x="3818" y="34"/>
                    </a:lnTo>
                    <a:lnTo>
                      <a:pt x="3728" y="50"/>
                    </a:lnTo>
                    <a:lnTo>
                      <a:pt x="3613" y="68"/>
                    </a:lnTo>
                    <a:lnTo>
                      <a:pt x="357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9"/>
              <p:cNvSpPr/>
              <p:nvPr/>
            </p:nvSpPr>
            <p:spPr>
              <a:xfrm>
                <a:off x="325478" y="-74705"/>
                <a:ext cx="6979" cy="1010"/>
              </a:xfrm>
              <a:custGeom>
                <a:avLst/>
                <a:gdLst/>
                <a:ahLst/>
                <a:cxnLst/>
                <a:rect l="l" t="t" r="r" b="b"/>
                <a:pathLst>
                  <a:path w="76" h="11" extrusionOk="0">
                    <a:moveTo>
                      <a:pt x="1" y="10"/>
                    </a:move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9"/>
              <p:cNvSpPr/>
              <p:nvPr/>
            </p:nvSpPr>
            <p:spPr>
              <a:xfrm>
                <a:off x="337691" y="-288403"/>
                <a:ext cx="484981" cy="246393"/>
              </a:xfrm>
              <a:custGeom>
                <a:avLst/>
                <a:gdLst/>
                <a:ahLst/>
                <a:cxnLst/>
                <a:rect l="l" t="t" r="r" b="b"/>
                <a:pathLst>
                  <a:path w="5281" h="2683" extrusionOk="0">
                    <a:moveTo>
                      <a:pt x="65" y="1465"/>
                    </a:moveTo>
                    <a:lnTo>
                      <a:pt x="0" y="1514"/>
                    </a:lnTo>
                    <a:lnTo>
                      <a:pt x="70" y="1466"/>
                    </a:lnTo>
                    <a:lnTo>
                      <a:pt x="70" y="1466"/>
                    </a:lnTo>
                    <a:lnTo>
                      <a:pt x="65" y="1465"/>
                    </a:lnTo>
                    <a:close/>
                    <a:moveTo>
                      <a:pt x="2787" y="0"/>
                    </a:moveTo>
                    <a:lnTo>
                      <a:pt x="2756" y="107"/>
                    </a:lnTo>
                    <a:lnTo>
                      <a:pt x="2821" y="156"/>
                    </a:lnTo>
                    <a:lnTo>
                      <a:pt x="2689" y="205"/>
                    </a:lnTo>
                    <a:lnTo>
                      <a:pt x="2608" y="265"/>
                    </a:lnTo>
                    <a:lnTo>
                      <a:pt x="2468" y="223"/>
                    </a:lnTo>
                    <a:lnTo>
                      <a:pt x="2195" y="288"/>
                    </a:lnTo>
                    <a:lnTo>
                      <a:pt x="1842" y="265"/>
                    </a:lnTo>
                    <a:lnTo>
                      <a:pt x="1348" y="273"/>
                    </a:lnTo>
                    <a:lnTo>
                      <a:pt x="1135" y="395"/>
                    </a:lnTo>
                    <a:lnTo>
                      <a:pt x="1037" y="314"/>
                    </a:lnTo>
                    <a:lnTo>
                      <a:pt x="1003" y="379"/>
                    </a:lnTo>
                    <a:lnTo>
                      <a:pt x="896" y="452"/>
                    </a:lnTo>
                    <a:lnTo>
                      <a:pt x="847" y="600"/>
                    </a:lnTo>
                    <a:lnTo>
                      <a:pt x="608" y="732"/>
                    </a:lnTo>
                    <a:lnTo>
                      <a:pt x="486" y="732"/>
                    </a:lnTo>
                    <a:lnTo>
                      <a:pt x="271" y="956"/>
                    </a:lnTo>
                    <a:lnTo>
                      <a:pt x="140" y="1086"/>
                    </a:lnTo>
                    <a:lnTo>
                      <a:pt x="182" y="1234"/>
                    </a:lnTo>
                    <a:lnTo>
                      <a:pt x="83" y="1457"/>
                    </a:lnTo>
                    <a:lnTo>
                      <a:pt x="70" y="1466"/>
                    </a:lnTo>
                    <a:lnTo>
                      <a:pt x="70" y="1466"/>
                    </a:lnTo>
                    <a:lnTo>
                      <a:pt x="198" y="1498"/>
                    </a:lnTo>
                    <a:lnTo>
                      <a:pt x="231" y="1538"/>
                    </a:lnTo>
                    <a:lnTo>
                      <a:pt x="320" y="1571"/>
                    </a:lnTo>
                    <a:lnTo>
                      <a:pt x="395" y="1662"/>
                    </a:lnTo>
                    <a:lnTo>
                      <a:pt x="559" y="1637"/>
                    </a:lnTo>
                    <a:lnTo>
                      <a:pt x="725" y="1678"/>
                    </a:lnTo>
                    <a:lnTo>
                      <a:pt x="823" y="1810"/>
                    </a:lnTo>
                    <a:lnTo>
                      <a:pt x="855" y="1901"/>
                    </a:lnTo>
                    <a:lnTo>
                      <a:pt x="954" y="1974"/>
                    </a:lnTo>
                    <a:lnTo>
                      <a:pt x="987" y="1901"/>
                    </a:lnTo>
                    <a:lnTo>
                      <a:pt x="1021" y="1802"/>
                    </a:lnTo>
                    <a:lnTo>
                      <a:pt x="1159" y="1785"/>
                    </a:lnTo>
                    <a:lnTo>
                      <a:pt x="1242" y="1818"/>
                    </a:lnTo>
                    <a:lnTo>
                      <a:pt x="1356" y="1852"/>
                    </a:lnTo>
                    <a:lnTo>
                      <a:pt x="1356" y="1992"/>
                    </a:lnTo>
                    <a:lnTo>
                      <a:pt x="1317" y="2148"/>
                    </a:lnTo>
                    <a:lnTo>
                      <a:pt x="1333" y="2205"/>
                    </a:lnTo>
                    <a:lnTo>
                      <a:pt x="1291" y="2337"/>
                    </a:lnTo>
                    <a:lnTo>
                      <a:pt x="1317" y="2410"/>
                    </a:lnTo>
                    <a:lnTo>
                      <a:pt x="1325" y="2402"/>
                    </a:lnTo>
                    <a:lnTo>
                      <a:pt x="1406" y="2452"/>
                    </a:lnTo>
                    <a:lnTo>
                      <a:pt x="1455" y="2509"/>
                    </a:lnTo>
                    <a:lnTo>
                      <a:pt x="1522" y="2501"/>
                    </a:lnTo>
                    <a:lnTo>
                      <a:pt x="1564" y="2452"/>
                    </a:lnTo>
                    <a:lnTo>
                      <a:pt x="1629" y="2485"/>
                    </a:lnTo>
                    <a:lnTo>
                      <a:pt x="1629" y="2592"/>
                    </a:lnTo>
                    <a:lnTo>
                      <a:pt x="1662" y="2673"/>
                    </a:lnTo>
                    <a:lnTo>
                      <a:pt x="1662" y="2683"/>
                    </a:lnTo>
                    <a:lnTo>
                      <a:pt x="1800" y="2657"/>
                    </a:lnTo>
                    <a:lnTo>
                      <a:pt x="2008" y="2641"/>
                    </a:lnTo>
                    <a:lnTo>
                      <a:pt x="2065" y="2525"/>
                    </a:lnTo>
                    <a:lnTo>
                      <a:pt x="2089" y="2304"/>
                    </a:lnTo>
                    <a:lnTo>
                      <a:pt x="2089" y="2189"/>
                    </a:lnTo>
                    <a:lnTo>
                      <a:pt x="2073" y="2031"/>
                    </a:lnTo>
                    <a:lnTo>
                      <a:pt x="2328" y="2000"/>
                    </a:lnTo>
                    <a:lnTo>
                      <a:pt x="2600" y="1852"/>
                    </a:lnTo>
                    <a:lnTo>
                      <a:pt x="2797" y="1893"/>
                    </a:lnTo>
                    <a:lnTo>
                      <a:pt x="2896" y="1974"/>
                    </a:lnTo>
                    <a:lnTo>
                      <a:pt x="2977" y="1958"/>
                    </a:lnTo>
                    <a:lnTo>
                      <a:pt x="3093" y="2000"/>
                    </a:lnTo>
                    <a:lnTo>
                      <a:pt x="3133" y="1909"/>
                    </a:lnTo>
                    <a:lnTo>
                      <a:pt x="3315" y="1844"/>
                    </a:lnTo>
                    <a:lnTo>
                      <a:pt x="3478" y="1678"/>
                    </a:lnTo>
                    <a:lnTo>
                      <a:pt x="3553" y="1637"/>
                    </a:lnTo>
                    <a:lnTo>
                      <a:pt x="3569" y="1548"/>
                    </a:lnTo>
                    <a:lnTo>
                      <a:pt x="3701" y="1350"/>
                    </a:lnTo>
                    <a:lnTo>
                      <a:pt x="3849" y="1340"/>
                    </a:lnTo>
                    <a:lnTo>
                      <a:pt x="3891" y="1192"/>
                    </a:lnTo>
                    <a:lnTo>
                      <a:pt x="3956" y="1185"/>
                    </a:lnTo>
                    <a:lnTo>
                      <a:pt x="4071" y="1275"/>
                    </a:lnTo>
                    <a:lnTo>
                      <a:pt x="4096" y="1350"/>
                    </a:lnTo>
                    <a:lnTo>
                      <a:pt x="4244" y="1325"/>
                    </a:lnTo>
                    <a:lnTo>
                      <a:pt x="4359" y="1350"/>
                    </a:lnTo>
                    <a:lnTo>
                      <a:pt x="4392" y="1252"/>
                    </a:lnTo>
                    <a:lnTo>
                      <a:pt x="4532" y="1242"/>
                    </a:lnTo>
                    <a:lnTo>
                      <a:pt x="4673" y="1135"/>
                    </a:lnTo>
                    <a:lnTo>
                      <a:pt x="4787" y="1086"/>
                    </a:lnTo>
                    <a:lnTo>
                      <a:pt x="4821" y="971"/>
                    </a:lnTo>
                    <a:lnTo>
                      <a:pt x="4886" y="938"/>
                    </a:lnTo>
                    <a:lnTo>
                      <a:pt x="4984" y="938"/>
                    </a:lnTo>
                    <a:lnTo>
                      <a:pt x="5018" y="1005"/>
                    </a:lnTo>
                    <a:lnTo>
                      <a:pt x="5133" y="987"/>
                    </a:lnTo>
                    <a:lnTo>
                      <a:pt x="5223" y="971"/>
                    </a:lnTo>
                    <a:lnTo>
                      <a:pt x="5281" y="914"/>
                    </a:lnTo>
                    <a:lnTo>
                      <a:pt x="5231" y="831"/>
                    </a:lnTo>
                    <a:lnTo>
                      <a:pt x="5042" y="675"/>
                    </a:lnTo>
                    <a:lnTo>
                      <a:pt x="4860" y="600"/>
                    </a:lnTo>
                    <a:lnTo>
                      <a:pt x="4844" y="634"/>
                    </a:lnTo>
                    <a:lnTo>
                      <a:pt x="4919" y="766"/>
                    </a:lnTo>
                    <a:lnTo>
                      <a:pt x="4738" y="758"/>
                    </a:lnTo>
                    <a:lnTo>
                      <a:pt x="4525" y="740"/>
                    </a:lnTo>
                    <a:lnTo>
                      <a:pt x="4442" y="675"/>
                    </a:lnTo>
                    <a:lnTo>
                      <a:pt x="4286" y="650"/>
                    </a:lnTo>
                    <a:lnTo>
                      <a:pt x="4153" y="650"/>
                    </a:lnTo>
                    <a:lnTo>
                      <a:pt x="4187" y="592"/>
                    </a:lnTo>
                    <a:lnTo>
                      <a:pt x="4294" y="561"/>
                    </a:lnTo>
                    <a:lnTo>
                      <a:pt x="4278" y="478"/>
                    </a:lnTo>
                    <a:lnTo>
                      <a:pt x="4351" y="462"/>
                    </a:lnTo>
                    <a:lnTo>
                      <a:pt x="4483" y="494"/>
                    </a:lnTo>
                    <a:lnTo>
                      <a:pt x="4704" y="561"/>
                    </a:lnTo>
                    <a:lnTo>
                      <a:pt x="4738" y="535"/>
                    </a:lnTo>
                    <a:lnTo>
                      <a:pt x="4582" y="413"/>
                    </a:lnTo>
                    <a:lnTo>
                      <a:pt x="4384" y="304"/>
                    </a:lnTo>
                    <a:lnTo>
                      <a:pt x="4236" y="288"/>
                    </a:lnTo>
                    <a:lnTo>
                      <a:pt x="4104" y="322"/>
                    </a:lnTo>
                    <a:lnTo>
                      <a:pt x="4013" y="280"/>
                    </a:lnTo>
                    <a:lnTo>
                      <a:pt x="3972" y="379"/>
                    </a:lnTo>
                    <a:lnTo>
                      <a:pt x="3865" y="304"/>
                    </a:lnTo>
                    <a:lnTo>
                      <a:pt x="3504" y="265"/>
                    </a:lnTo>
                    <a:lnTo>
                      <a:pt x="3151" y="247"/>
                    </a:lnTo>
                    <a:lnTo>
                      <a:pt x="2961" y="91"/>
                    </a:lnTo>
                    <a:lnTo>
                      <a:pt x="278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9"/>
              <p:cNvSpPr/>
              <p:nvPr/>
            </p:nvSpPr>
            <p:spPr>
              <a:xfrm>
                <a:off x="271846" y="-153958"/>
                <a:ext cx="190466" cy="111947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1219" extrusionOk="0">
                    <a:moveTo>
                      <a:pt x="782" y="1"/>
                    </a:moveTo>
                    <a:lnTo>
                      <a:pt x="717" y="50"/>
                    </a:lnTo>
                    <a:lnTo>
                      <a:pt x="569" y="157"/>
                    </a:lnTo>
                    <a:lnTo>
                      <a:pt x="569" y="182"/>
                    </a:lnTo>
                    <a:lnTo>
                      <a:pt x="569" y="248"/>
                    </a:lnTo>
                    <a:lnTo>
                      <a:pt x="429" y="289"/>
                    </a:lnTo>
                    <a:lnTo>
                      <a:pt x="224" y="338"/>
                    </a:lnTo>
                    <a:lnTo>
                      <a:pt x="68" y="502"/>
                    </a:lnTo>
                    <a:lnTo>
                      <a:pt x="68" y="585"/>
                    </a:lnTo>
                    <a:lnTo>
                      <a:pt x="1" y="684"/>
                    </a:lnTo>
                    <a:lnTo>
                      <a:pt x="84" y="707"/>
                    </a:lnTo>
                    <a:lnTo>
                      <a:pt x="240" y="707"/>
                    </a:lnTo>
                    <a:lnTo>
                      <a:pt x="372" y="832"/>
                    </a:lnTo>
                    <a:lnTo>
                      <a:pt x="561" y="873"/>
                    </a:lnTo>
                    <a:lnTo>
                      <a:pt x="585" y="873"/>
                    </a:lnTo>
                    <a:lnTo>
                      <a:pt x="660" y="863"/>
                    </a:lnTo>
                    <a:lnTo>
                      <a:pt x="938" y="996"/>
                    </a:lnTo>
                    <a:lnTo>
                      <a:pt x="1203" y="1136"/>
                    </a:lnTo>
                    <a:lnTo>
                      <a:pt x="1234" y="1061"/>
                    </a:lnTo>
                    <a:lnTo>
                      <a:pt x="1120" y="996"/>
                    </a:lnTo>
                    <a:lnTo>
                      <a:pt x="1177" y="962"/>
                    </a:lnTo>
                    <a:lnTo>
                      <a:pt x="1325" y="972"/>
                    </a:lnTo>
                    <a:lnTo>
                      <a:pt x="1450" y="1136"/>
                    </a:lnTo>
                    <a:lnTo>
                      <a:pt x="1540" y="1209"/>
                    </a:lnTo>
                    <a:lnTo>
                      <a:pt x="1917" y="1219"/>
                    </a:lnTo>
                    <a:lnTo>
                      <a:pt x="2024" y="1071"/>
                    </a:lnTo>
                    <a:lnTo>
                      <a:pt x="1985" y="996"/>
                    </a:lnTo>
                    <a:lnTo>
                      <a:pt x="2034" y="946"/>
                    </a:lnTo>
                    <a:lnTo>
                      <a:pt x="2008" y="873"/>
                    </a:lnTo>
                    <a:lnTo>
                      <a:pt x="2050" y="741"/>
                    </a:lnTo>
                    <a:lnTo>
                      <a:pt x="2034" y="684"/>
                    </a:lnTo>
                    <a:lnTo>
                      <a:pt x="2073" y="528"/>
                    </a:lnTo>
                    <a:lnTo>
                      <a:pt x="2073" y="388"/>
                    </a:lnTo>
                    <a:lnTo>
                      <a:pt x="1959" y="354"/>
                    </a:lnTo>
                    <a:lnTo>
                      <a:pt x="1876" y="321"/>
                    </a:lnTo>
                    <a:lnTo>
                      <a:pt x="1738" y="338"/>
                    </a:lnTo>
                    <a:lnTo>
                      <a:pt x="1704" y="437"/>
                    </a:lnTo>
                    <a:lnTo>
                      <a:pt x="1671" y="510"/>
                    </a:lnTo>
                    <a:lnTo>
                      <a:pt x="1572" y="437"/>
                    </a:lnTo>
                    <a:lnTo>
                      <a:pt x="1540" y="346"/>
                    </a:lnTo>
                    <a:lnTo>
                      <a:pt x="1442" y="214"/>
                    </a:lnTo>
                    <a:lnTo>
                      <a:pt x="1276" y="173"/>
                    </a:lnTo>
                    <a:lnTo>
                      <a:pt x="1112" y="198"/>
                    </a:lnTo>
                    <a:lnTo>
                      <a:pt x="1037" y="107"/>
                    </a:lnTo>
                    <a:lnTo>
                      <a:pt x="948" y="74"/>
                    </a:lnTo>
                    <a:lnTo>
                      <a:pt x="915" y="34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9"/>
              <p:cNvSpPr/>
              <p:nvPr/>
            </p:nvSpPr>
            <p:spPr>
              <a:xfrm>
                <a:off x="357252" y="-468949"/>
                <a:ext cx="89998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980" h="2132" extrusionOk="0">
                    <a:moveTo>
                      <a:pt x="668" y="0"/>
                    </a:moveTo>
                    <a:lnTo>
                      <a:pt x="569" y="42"/>
                    </a:lnTo>
                    <a:lnTo>
                      <a:pt x="535" y="109"/>
                    </a:lnTo>
                    <a:lnTo>
                      <a:pt x="502" y="231"/>
                    </a:lnTo>
                    <a:lnTo>
                      <a:pt x="395" y="371"/>
                    </a:lnTo>
                    <a:lnTo>
                      <a:pt x="387" y="413"/>
                    </a:lnTo>
                    <a:lnTo>
                      <a:pt x="322" y="421"/>
                    </a:lnTo>
                    <a:lnTo>
                      <a:pt x="289" y="470"/>
                    </a:lnTo>
                    <a:lnTo>
                      <a:pt x="255" y="444"/>
                    </a:lnTo>
                    <a:lnTo>
                      <a:pt x="247" y="379"/>
                    </a:lnTo>
                    <a:lnTo>
                      <a:pt x="125" y="371"/>
                    </a:lnTo>
                    <a:lnTo>
                      <a:pt x="34" y="436"/>
                    </a:lnTo>
                    <a:lnTo>
                      <a:pt x="26" y="553"/>
                    </a:lnTo>
                    <a:lnTo>
                      <a:pt x="26" y="561"/>
                    </a:lnTo>
                    <a:lnTo>
                      <a:pt x="0" y="2098"/>
                    </a:lnTo>
                    <a:lnTo>
                      <a:pt x="125" y="2098"/>
                    </a:lnTo>
                    <a:lnTo>
                      <a:pt x="174" y="2132"/>
                    </a:lnTo>
                    <a:lnTo>
                      <a:pt x="265" y="2122"/>
                    </a:lnTo>
                    <a:lnTo>
                      <a:pt x="322" y="1984"/>
                    </a:lnTo>
                    <a:lnTo>
                      <a:pt x="478" y="1818"/>
                    </a:lnTo>
                    <a:lnTo>
                      <a:pt x="569" y="1901"/>
                    </a:lnTo>
                    <a:lnTo>
                      <a:pt x="808" y="1579"/>
                    </a:lnTo>
                    <a:lnTo>
                      <a:pt x="889" y="1350"/>
                    </a:lnTo>
                    <a:lnTo>
                      <a:pt x="889" y="1078"/>
                    </a:lnTo>
                    <a:lnTo>
                      <a:pt x="808" y="987"/>
                    </a:lnTo>
                    <a:lnTo>
                      <a:pt x="839" y="740"/>
                    </a:lnTo>
                    <a:lnTo>
                      <a:pt x="930" y="592"/>
                    </a:lnTo>
                    <a:lnTo>
                      <a:pt x="956" y="182"/>
                    </a:lnTo>
                    <a:lnTo>
                      <a:pt x="979" y="99"/>
                    </a:lnTo>
                    <a:lnTo>
                      <a:pt x="956" y="10"/>
                    </a:lnTo>
                    <a:lnTo>
                      <a:pt x="847" y="10"/>
                    </a:lnTo>
                    <a:lnTo>
                      <a:pt x="766" y="83"/>
                    </a:lnTo>
                    <a:lnTo>
                      <a:pt x="725" y="10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9"/>
              <p:cNvSpPr/>
              <p:nvPr/>
            </p:nvSpPr>
            <p:spPr>
              <a:xfrm>
                <a:off x="117749" y="-420553"/>
                <a:ext cx="315178" cy="329412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587" extrusionOk="0">
                    <a:moveTo>
                      <a:pt x="1195" y="0"/>
                    </a:moveTo>
                    <a:lnTo>
                      <a:pt x="1161" y="436"/>
                    </a:lnTo>
                    <a:lnTo>
                      <a:pt x="816" y="470"/>
                    </a:lnTo>
                    <a:lnTo>
                      <a:pt x="938" y="569"/>
                    </a:lnTo>
                    <a:lnTo>
                      <a:pt x="980" y="657"/>
                    </a:lnTo>
                    <a:lnTo>
                      <a:pt x="1112" y="823"/>
                    </a:lnTo>
                    <a:lnTo>
                      <a:pt x="1244" y="904"/>
                    </a:lnTo>
                    <a:lnTo>
                      <a:pt x="1343" y="904"/>
                    </a:lnTo>
                    <a:lnTo>
                      <a:pt x="1400" y="1021"/>
                    </a:lnTo>
                    <a:lnTo>
                      <a:pt x="1416" y="1135"/>
                    </a:lnTo>
                    <a:lnTo>
                      <a:pt x="1473" y="1200"/>
                    </a:lnTo>
                    <a:lnTo>
                      <a:pt x="1614" y="1210"/>
                    </a:lnTo>
                    <a:lnTo>
                      <a:pt x="1704" y="1259"/>
                    </a:lnTo>
                    <a:lnTo>
                      <a:pt x="1712" y="1366"/>
                    </a:lnTo>
                    <a:lnTo>
                      <a:pt x="1629" y="1465"/>
                    </a:lnTo>
                    <a:lnTo>
                      <a:pt x="569" y="1473"/>
                    </a:lnTo>
                    <a:lnTo>
                      <a:pt x="68" y="2254"/>
                    </a:lnTo>
                    <a:lnTo>
                      <a:pt x="84" y="2385"/>
                    </a:lnTo>
                    <a:lnTo>
                      <a:pt x="99" y="2426"/>
                    </a:lnTo>
                    <a:lnTo>
                      <a:pt x="84" y="2517"/>
                    </a:lnTo>
                    <a:lnTo>
                      <a:pt x="125" y="2582"/>
                    </a:lnTo>
                    <a:lnTo>
                      <a:pt x="141" y="2600"/>
                    </a:lnTo>
                    <a:lnTo>
                      <a:pt x="133" y="2673"/>
                    </a:lnTo>
                    <a:lnTo>
                      <a:pt x="60" y="2730"/>
                    </a:lnTo>
                    <a:lnTo>
                      <a:pt x="26" y="2821"/>
                    </a:lnTo>
                    <a:lnTo>
                      <a:pt x="1" y="2847"/>
                    </a:lnTo>
                    <a:lnTo>
                      <a:pt x="133" y="3010"/>
                    </a:lnTo>
                    <a:lnTo>
                      <a:pt x="232" y="3174"/>
                    </a:lnTo>
                    <a:lnTo>
                      <a:pt x="364" y="3184"/>
                    </a:lnTo>
                    <a:lnTo>
                      <a:pt x="478" y="3322"/>
                    </a:lnTo>
                    <a:lnTo>
                      <a:pt x="907" y="3488"/>
                    </a:lnTo>
                    <a:lnTo>
                      <a:pt x="1169" y="3496"/>
                    </a:lnTo>
                    <a:lnTo>
                      <a:pt x="1367" y="3470"/>
                    </a:lnTo>
                    <a:lnTo>
                      <a:pt x="1679" y="3587"/>
                    </a:lnTo>
                    <a:lnTo>
                      <a:pt x="1746" y="3488"/>
                    </a:lnTo>
                    <a:lnTo>
                      <a:pt x="1746" y="3405"/>
                    </a:lnTo>
                    <a:lnTo>
                      <a:pt x="1902" y="3241"/>
                    </a:lnTo>
                    <a:lnTo>
                      <a:pt x="2107" y="3192"/>
                    </a:lnTo>
                    <a:lnTo>
                      <a:pt x="2247" y="3151"/>
                    </a:lnTo>
                    <a:lnTo>
                      <a:pt x="2247" y="3085"/>
                    </a:lnTo>
                    <a:lnTo>
                      <a:pt x="2247" y="3060"/>
                    </a:lnTo>
                    <a:lnTo>
                      <a:pt x="2478" y="2896"/>
                    </a:lnTo>
                    <a:lnTo>
                      <a:pt x="2577" y="2673"/>
                    </a:lnTo>
                    <a:lnTo>
                      <a:pt x="2535" y="2525"/>
                    </a:lnTo>
                    <a:lnTo>
                      <a:pt x="2666" y="2395"/>
                    </a:lnTo>
                    <a:lnTo>
                      <a:pt x="2881" y="2171"/>
                    </a:lnTo>
                    <a:lnTo>
                      <a:pt x="3003" y="2171"/>
                    </a:lnTo>
                    <a:lnTo>
                      <a:pt x="3242" y="2039"/>
                    </a:lnTo>
                    <a:lnTo>
                      <a:pt x="3291" y="1891"/>
                    </a:lnTo>
                    <a:lnTo>
                      <a:pt x="3398" y="1818"/>
                    </a:lnTo>
                    <a:lnTo>
                      <a:pt x="3432" y="1753"/>
                    </a:lnTo>
                    <a:lnTo>
                      <a:pt x="3366" y="1694"/>
                    </a:lnTo>
                    <a:lnTo>
                      <a:pt x="3218" y="1678"/>
                    </a:lnTo>
                    <a:lnTo>
                      <a:pt x="3177" y="1777"/>
                    </a:lnTo>
                    <a:lnTo>
                      <a:pt x="3045" y="1686"/>
                    </a:lnTo>
                    <a:lnTo>
                      <a:pt x="2922" y="1686"/>
                    </a:lnTo>
                    <a:lnTo>
                      <a:pt x="2873" y="1595"/>
                    </a:lnTo>
                    <a:lnTo>
                      <a:pt x="2782" y="1605"/>
                    </a:lnTo>
                    <a:lnTo>
                      <a:pt x="2733" y="1571"/>
                    </a:lnTo>
                    <a:lnTo>
                      <a:pt x="2608" y="1571"/>
                    </a:lnTo>
                    <a:lnTo>
                      <a:pt x="2634" y="34"/>
                    </a:lnTo>
                    <a:lnTo>
                      <a:pt x="2634" y="26"/>
                    </a:lnTo>
                    <a:lnTo>
                      <a:pt x="119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9"/>
              <p:cNvSpPr/>
              <p:nvPr/>
            </p:nvSpPr>
            <p:spPr>
              <a:xfrm>
                <a:off x="-1210082" y="-1066331"/>
                <a:ext cx="14602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159" h="313" extrusionOk="0">
                    <a:moveTo>
                      <a:pt x="42" y="1"/>
                    </a:moveTo>
                    <a:lnTo>
                      <a:pt x="0" y="74"/>
                    </a:lnTo>
                    <a:lnTo>
                      <a:pt x="42" y="139"/>
                    </a:lnTo>
                    <a:lnTo>
                      <a:pt x="75" y="313"/>
                    </a:lnTo>
                    <a:lnTo>
                      <a:pt x="158" y="248"/>
                    </a:lnTo>
                    <a:lnTo>
                      <a:pt x="141" y="131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9"/>
              <p:cNvSpPr/>
              <p:nvPr/>
            </p:nvSpPr>
            <p:spPr>
              <a:xfrm>
                <a:off x="-215977" y="-1037679"/>
                <a:ext cx="6796" cy="1065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6" extrusionOk="0">
                    <a:moveTo>
                      <a:pt x="74" y="1"/>
                    </a:moveTo>
                    <a:lnTo>
                      <a:pt x="16" y="9"/>
                    </a:lnTo>
                    <a:lnTo>
                      <a:pt x="1" y="115"/>
                    </a:lnTo>
                    <a:lnTo>
                      <a:pt x="1" y="115"/>
                    </a:lnTo>
                    <a:lnTo>
                      <a:pt x="50" y="99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9"/>
              <p:cNvSpPr/>
              <p:nvPr/>
            </p:nvSpPr>
            <p:spPr>
              <a:xfrm>
                <a:off x="-228099" y="-999935"/>
                <a:ext cx="6979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76" h="273" extrusionOk="0">
                    <a:moveTo>
                      <a:pt x="75" y="0"/>
                    </a:moveTo>
                    <a:lnTo>
                      <a:pt x="0" y="273"/>
                    </a:lnTo>
                    <a:lnTo>
                      <a:pt x="75" y="133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9"/>
              <p:cNvSpPr/>
              <p:nvPr/>
            </p:nvSpPr>
            <p:spPr>
              <a:xfrm>
                <a:off x="-219008" y="-1018761"/>
                <a:ext cx="6061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66" h="141" extrusionOk="0">
                    <a:moveTo>
                      <a:pt x="16" y="0"/>
                    </a:moveTo>
                    <a:lnTo>
                      <a:pt x="0" y="114"/>
                    </a:lnTo>
                    <a:lnTo>
                      <a:pt x="16" y="14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9"/>
              <p:cNvSpPr/>
              <p:nvPr/>
            </p:nvSpPr>
            <p:spPr>
              <a:xfrm>
                <a:off x="-1597439" y="-1771801"/>
                <a:ext cx="2178510" cy="1612714"/>
              </a:xfrm>
              <a:custGeom>
                <a:avLst/>
                <a:gdLst/>
                <a:ahLst/>
                <a:cxnLst/>
                <a:rect l="l" t="t" r="r" b="b"/>
                <a:pathLst>
                  <a:path w="23722" h="17561" extrusionOk="0">
                    <a:moveTo>
                      <a:pt x="1990" y="0"/>
                    </a:moveTo>
                    <a:lnTo>
                      <a:pt x="0" y="42"/>
                    </a:lnTo>
                    <a:lnTo>
                      <a:pt x="24" y="239"/>
                    </a:lnTo>
                    <a:lnTo>
                      <a:pt x="140" y="665"/>
                    </a:lnTo>
                    <a:lnTo>
                      <a:pt x="239" y="839"/>
                    </a:lnTo>
                    <a:lnTo>
                      <a:pt x="330" y="961"/>
                    </a:lnTo>
                    <a:lnTo>
                      <a:pt x="263" y="1011"/>
                    </a:lnTo>
                    <a:lnTo>
                      <a:pt x="239" y="1143"/>
                    </a:lnTo>
                    <a:lnTo>
                      <a:pt x="288" y="1291"/>
                    </a:lnTo>
                    <a:lnTo>
                      <a:pt x="509" y="1564"/>
                    </a:lnTo>
                    <a:lnTo>
                      <a:pt x="501" y="1652"/>
                    </a:lnTo>
                    <a:lnTo>
                      <a:pt x="452" y="1712"/>
                    </a:lnTo>
                    <a:lnTo>
                      <a:pt x="486" y="1810"/>
                    </a:lnTo>
                    <a:lnTo>
                      <a:pt x="657" y="1966"/>
                    </a:lnTo>
                    <a:lnTo>
                      <a:pt x="683" y="2122"/>
                    </a:lnTo>
                    <a:lnTo>
                      <a:pt x="634" y="2205"/>
                    </a:lnTo>
                    <a:lnTo>
                      <a:pt x="616" y="2369"/>
                    </a:lnTo>
                    <a:lnTo>
                      <a:pt x="725" y="2460"/>
                    </a:lnTo>
                    <a:lnTo>
                      <a:pt x="764" y="2558"/>
                    </a:lnTo>
                    <a:lnTo>
                      <a:pt x="774" y="2837"/>
                    </a:lnTo>
                    <a:lnTo>
                      <a:pt x="855" y="3060"/>
                    </a:lnTo>
                    <a:lnTo>
                      <a:pt x="995" y="3200"/>
                    </a:lnTo>
                    <a:lnTo>
                      <a:pt x="1094" y="3192"/>
                    </a:lnTo>
                    <a:lnTo>
                      <a:pt x="1325" y="3429"/>
                    </a:lnTo>
                    <a:lnTo>
                      <a:pt x="1439" y="3595"/>
                    </a:lnTo>
                    <a:lnTo>
                      <a:pt x="1481" y="3725"/>
                    </a:lnTo>
                    <a:lnTo>
                      <a:pt x="1678" y="3922"/>
                    </a:lnTo>
                    <a:lnTo>
                      <a:pt x="1769" y="4179"/>
                    </a:lnTo>
                    <a:lnTo>
                      <a:pt x="1834" y="4211"/>
                    </a:lnTo>
                    <a:lnTo>
                      <a:pt x="1940" y="4384"/>
                    </a:lnTo>
                    <a:lnTo>
                      <a:pt x="1850" y="4515"/>
                    </a:lnTo>
                    <a:lnTo>
                      <a:pt x="1842" y="4598"/>
                    </a:lnTo>
                    <a:lnTo>
                      <a:pt x="1899" y="4696"/>
                    </a:lnTo>
                    <a:lnTo>
                      <a:pt x="1860" y="4828"/>
                    </a:lnTo>
                    <a:lnTo>
                      <a:pt x="1769" y="4787"/>
                    </a:lnTo>
                    <a:lnTo>
                      <a:pt x="1678" y="4878"/>
                    </a:lnTo>
                    <a:lnTo>
                      <a:pt x="1702" y="4919"/>
                    </a:lnTo>
                    <a:lnTo>
                      <a:pt x="1834" y="4943"/>
                    </a:lnTo>
                    <a:lnTo>
                      <a:pt x="1810" y="5042"/>
                    </a:lnTo>
                    <a:lnTo>
                      <a:pt x="1751" y="5125"/>
                    </a:lnTo>
                    <a:lnTo>
                      <a:pt x="1636" y="5057"/>
                    </a:lnTo>
                    <a:lnTo>
                      <a:pt x="1439" y="5018"/>
                    </a:lnTo>
                    <a:lnTo>
                      <a:pt x="1307" y="4969"/>
                    </a:lnTo>
                    <a:lnTo>
                      <a:pt x="1094" y="4992"/>
                    </a:lnTo>
                    <a:lnTo>
                      <a:pt x="1052" y="5034"/>
                    </a:lnTo>
                    <a:lnTo>
                      <a:pt x="1226" y="5255"/>
                    </a:lnTo>
                    <a:lnTo>
                      <a:pt x="1374" y="5322"/>
                    </a:lnTo>
                    <a:lnTo>
                      <a:pt x="1382" y="5486"/>
                    </a:lnTo>
                    <a:lnTo>
                      <a:pt x="1465" y="5634"/>
                    </a:lnTo>
                    <a:lnTo>
                      <a:pt x="1613" y="5683"/>
                    </a:lnTo>
                    <a:lnTo>
                      <a:pt x="1800" y="5774"/>
                    </a:lnTo>
                    <a:lnTo>
                      <a:pt x="1800" y="5857"/>
                    </a:lnTo>
                    <a:lnTo>
                      <a:pt x="1909" y="5847"/>
                    </a:lnTo>
                    <a:lnTo>
                      <a:pt x="2015" y="5888"/>
                    </a:lnTo>
                    <a:lnTo>
                      <a:pt x="1990" y="5956"/>
                    </a:lnTo>
                    <a:lnTo>
                      <a:pt x="2047" y="6070"/>
                    </a:lnTo>
                    <a:lnTo>
                      <a:pt x="2156" y="6021"/>
                    </a:lnTo>
                    <a:lnTo>
                      <a:pt x="2270" y="6013"/>
                    </a:lnTo>
                    <a:lnTo>
                      <a:pt x="2410" y="5847"/>
                    </a:lnTo>
                    <a:lnTo>
                      <a:pt x="2475" y="5865"/>
                    </a:lnTo>
                    <a:lnTo>
                      <a:pt x="2418" y="6005"/>
                    </a:lnTo>
                    <a:lnTo>
                      <a:pt x="2468" y="6267"/>
                    </a:lnTo>
                    <a:lnTo>
                      <a:pt x="2748" y="6538"/>
                    </a:lnTo>
                    <a:lnTo>
                      <a:pt x="2870" y="6597"/>
                    </a:lnTo>
                    <a:lnTo>
                      <a:pt x="2953" y="6571"/>
                    </a:lnTo>
                    <a:lnTo>
                      <a:pt x="3034" y="6696"/>
                    </a:lnTo>
                    <a:lnTo>
                      <a:pt x="3133" y="7016"/>
                    </a:lnTo>
                    <a:lnTo>
                      <a:pt x="3158" y="7353"/>
                    </a:lnTo>
                    <a:lnTo>
                      <a:pt x="3109" y="7624"/>
                    </a:lnTo>
                    <a:lnTo>
                      <a:pt x="2969" y="7855"/>
                    </a:lnTo>
                    <a:lnTo>
                      <a:pt x="2995" y="7987"/>
                    </a:lnTo>
                    <a:lnTo>
                      <a:pt x="3158" y="8117"/>
                    </a:lnTo>
                    <a:lnTo>
                      <a:pt x="3224" y="8101"/>
                    </a:lnTo>
                    <a:lnTo>
                      <a:pt x="3265" y="8216"/>
                    </a:lnTo>
                    <a:lnTo>
                      <a:pt x="3429" y="8249"/>
                    </a:lnTo>
                    <a:lnTo>
                      <a:pt x="3504" y="8405"/>
                    </a:lnTo>
                    <a:lnTo>
                      <a:pt x="3857" y="8792"/>
                    </a:lnTo>
                    <a:lnTo>
                      <a:pt x="3989" y="8842"/>
                    </a:lnTo>
                    <a:lnTo>
                      <a:pt x="4047" y="8956"/>
                    </a:lnTo>
                    <a:lnTo>
                      <a:pt x="4169" y="9104"/>
                    </a:lnTo>
                    <a:lnTo>
                      <a:pt x="4343" y="9130"/>
                    </a:lnTo>
                    <a:lnTo>
                      <a:pt x="4426" y="9236"/>
                    </a:lnTo>
                    <a:lnTo>
                      <a:pt x="4442" y="9450"/>
                    </a:lnTo>
                    <a:lnTo>
                      <a:pt x="4532" y="9532"/>
                    </a:lnTo>
                    <a:lnTo>
                      <a:pt x="4548" y="9657"/>
                    </a:lnTo>
                    <a:lnTo>
                      <a:pt x="4613" y="9829"/>
                    </a:lnTo>
                    <a:lnTo>
                      <a:pt x="4722" y="9862"/>
                    </a:lnTo>
                    <a:lnTo>
                      <a:pt x="4969" y="9746"/>
                    </a:lnTo>
                    <a:lnTo>
                      <a:pt x="5117" y="9525"/>
                    </a:lnTo>
                    <a:lnTo>
                      <a:pt x="5132" y="9311"/>
                    </a:lnTo>
                    <a:lnTo>
                      <a:pt x="5034" y="9244"/>
                    </a:lnTo>
                    <a:lnTo>
                      <a:pt x="4984" y="9096"/>
                    </a:lnTo>
                    <a:lnTo>
                      <a:pt x="4901" y="9015"/>
                    </a:lnTo>
                    <a:lnTo>
                      <a:pt x="4852" y="8867"/>
                    </a:lnTo>
                    <a:lnTo>
                      <a:pt x="4730" y="8792"/>
                    </a:lnTo>
                    <a:lnTo>
                      <a:pt x="4680" y="8686"/>
                    </a:lnTo>
                    <a:lnTo>
                      <a:pt x="4597" y="8579"/>
                    </a:lnTo>
                    <a:lnTo>
                      <a:pt x="4515" y="8538"/>
                    </a:lnTo>
                    <a:lnTo>
                      <a:pt x="4465" y="8571"/>
                    </a:lnTo>
                    <a:lnTo>
                      <a:pt x="4475" y="8686"/>
                    </a:lnTo>
                    <a:lnTo>
                      <a:pt x="4400" y="8709"/>
                    </a:lnTo>
                    <a:lnTo>
                      <a:pt x="4376" y="8620"/>
                    </a:lnTo>
                    <a:lnTo>
                      <a:pt x="4252" y="8522"/>
                    </a:lnTo>
                    <a:lnTo>
                      <a:pt x="4112" y="8340"/>
                    </a:lnTo>
                    <a:lnTo>
                      <a:pt x="4096" y="8241"/>
                    </a:lnTo>
                    <a:lnTo>
                      <a:pt x="4179" y="8078"/>
                    </a:lnTo>
                    <a:lnTo>
                      <a:pt x="4169" y="7896"/>
                    </a:lnTo>
                    <a:lnTo>
                      <a:pt x="4047" y="7722"/>
                    </a:lnTo>
                    <a:lnTo>
                      <a:pt x="4080" y="7608"/>
                    </a:lnTo>
                    <a:lnTo>
                      <a:pt x="4080" y="7509"/>
                    </a:lnTo>
                    <a:lnTo>
                      <a:pt x="3997" y="7418"/>
                    </a:lnTo>
                    <a:lnTo>
                      <a:pt x="4005" y="7304"/>
                    </a:lnTo>
                    <a:lnTo>
                      <a:pt x="3907" y="7189"/>
                    </a:lnTo>
                    <a:lnTo>
                      <a:pt x="3907" y="7031"/>
                    </a:lnTo>
                    <a:lnTo>
                      <a:pt x="3857" y="6950"/>
                    </a:lnTo>
                    <a:lnTo>
                      <a:pt x="3841" y="6745"/>
                    </a:lnTo>
                    <a:lnTo>
                      <a:pt x="3873" y="6629"/>
                    </a:lnTo>
                    <a:lnTo>
                      <a:pt x="3834" y="6317"/>
                    </a:lnTo>
                    <a:lnTo>
                      <a:pt x="3725" y="6143"/>
                    </a:lnTo>
                    <a:lnTo>
                      <a:pt x="3685" y="6037"/>
                    </a:lnTo>
                    <a:lnTo>
                      <a:pt x="3618" y="6021"/>
                    </a:lnTo>
                    <a:lnTo>
                      <a:pt x="3618" y="6086"/>
                    </a:lnTo>
                    <a:lnTo>
                      <a:pt x="3618" y="6185"/>
                    </a:lnTo>
                    <a:lnTo>
                      <a:pt x="3561" y="6234"/>
                    </a:lnTo>
                    <a:lnTo>
                      <a:pt x="3413" y="6013"/>
                    </a:lnTo>
                    <a:lnTo>
                      <a:pt x="3397" y="5906"/>
                    </a:lnTo>
                    <a:lnTo>
                      <a:pt x="3455" y="5782"/>
                    </a:lnTo>
                    <a:lnTo>
                      <a:pt x="3405" y="5699"/>
                    </a:lnTo>
                    <a:lnTo>
                      <a:pt x="3330" y="5691"/>
                    </a:lnTo>
                    <a:lnTo>
                      <a:pt x="3291" y="5363"/>
                    </a:lnTo>
                    <a:lnTo>
                      <a:pt x="3151" y="5140"/>
                    </a:lnTo>
                    <a:lnTo>
                      <a:pt x="3083" y="5117"/>
                    </a:lnTo>
                    <a:lnTo>
                      <a:pt x="2927" y="4969"/>
                    </a:lnTo>
                    <a:lnTo>
                      <a:pt x="2920" y="4779"/>
                    </a:lnTo>
                    <a:lnTo>
                      <a:pt x="2945" y="4598"/>
                    </a:lnTo>
                    <a:lnTo>
                      <a:pt x="2805" y="4384"/>
                    </a:lnTo>
                    <a:lnTo>
                      <a:pt x="2698" y="4359"/>
                    </a:lnTo>
                    <a:lnTo>
                      <a:pt x="2631" y="4294"/>
                    </a:lnTo>
                    <a:lnTo>
                      <a:pt x="2616" y="4112"/>
                    </a:lnTo>
                    <a:lnTo>
                      <a:pt x="2509" y="3997"/>
                    </a:lnTo>
                    <a:lnTo>
                      <a:pt x="2369" y="3932"/>
                    </a:lnTo>
                    <a:lnTo>
                      <a:pt x="2327" y="3784"/>
                    </a:lnTo>
                    <a:lnTo>
                      <a:pt x="2353" y="3676"/>
                    </a:lnTo>
                    <a:lnTo>
                      <a:pt x="2312" y="3455"/>
                    </a:lnTo>
                    <a:lnTo>
                      <a:pt x="2081" y="3299"/>
                    </a:lnTo>
                    <a:lnTo>
                      <a:pt x="2008" y="3182"/>
                    </a:lnTo>
                    <a:lnTo>
                      <a:pt x="1917" y="3174"/>
                    </a:lnTo>
                    <a:lnTo>
                      <a:pt x="1917" y="3010"/>
                    </a:lnTo>
                    <a:lnTo>
                      <a:pt x="1810" y="2772"/>
                    </a:lnTo>
                    <a:lnTo>
                      <a:pt x="1719" y="2681"/>
                    </a:lnTo>
                    <a:lnTo>
                      <a:pt x="1792" y="2541"/>
                    </a:lnTo>
                    <a:lnTo>
                      <a:pt x="1769" y="1966"/>
                    </a:lnTo>
                    <a:lnTo>
                      <a:pt x="1727" y="1613"/>
                    </a:lnTo>
                    <a:lnTo>
                      <a:pt x="1792" y="1423"/>
                    </a:lnTo>
                    <a:lnTo>
                      <a:pt x="1875" y="1143"/>
                    </a:lnTo>
                    <a:lnTo>
                      <a:pt x="1842" y="987"/>
                    </a:lnTo>
                    <a:lnTo>
                      <a:pt x="1785" y="798"/>
                    </a:lnTo>
                    <a:lnTo>
                      <a:pt x="1891" y="987"/>
                    </a:lnTo>
                    <a:lnTo>
                      <a:pt x="2114" y="1086"/>
                    </a:lnTo>
                    <a:lnTo>
                      <a:pt x="2262" y="1317"/>
                    </a:lnTo>
                    <a:lnTo>
                      <a:pt x="2353" y="1406"/>
                    </a:lnTo>
                    <a:lnTo>
                      <a:pt x="2491" y="1382"/>
                    </a:lnTo>
                    <a:lnTo>
                      <a:pt x="2574" y="1317"/>
                    </a:lnTo>
                    <a:lnTo>
                      <a:pt x="2706" y="1447"/>
                    </a:lnTo>
                    <a:lnTo>
                      <a:pt x="2756" y="1546"/>
                    </a:lnTo>
                    <a:lnTo>
                      <a:pt x="2920" y="1554"/>
                    </a:lnTo>
                    <a:lnTo>
                      <a:pt x="3093" y="1644"/>
                    </a:lnTo>
                    <a:lnTo>
                      <a:pt x="3093" y="1727"/>
                    </a:lnTo>
                    <a:lnTo>
                      <a:pt x="2977" y="1860"/>
                    </a:lnTo>
                    <a:lnTo>
                      <a:pt x="2985" y="2008"/>
                    </a:lnTo>
                    <a:lnTo>
                      <a:pt x="3076" y="2205"/>
                    </a:lnTo>
                    <a:lnTo>
                      <a:pt x="3117" y="2491"/>
                    </a:lnTo>
                    <a:lnTo>
                      <a:pt x="3182" y="2624"/>
                    </a:lnTo>
                    <a:lnTo>
                      <a:pt x="3208" y="2821"/>
                    </a:lnTo>
                    <a:lnTo>
                      <a:pt x="3174" y="2928"/>
                    </a:lnTo>
                    <a:lnTo>
                      <a:pt x="3231" y="3068"/>
                    </a:lnTo>
                    <a:lnTo>
                      <a:pt x="3439" y="3356"/>
                    </a:lnTo>
                    <a:lnTo>
                      <a:pt x="3421" y="3439"/>
                    </a:lnTo>
                    <a:lnTo>
                      <a:pt x="3380" y="3512"/>
                    </a:lnTo>
                    <a:lnTo>
                      <a:pt x="3429" y="3626"/>
                    </a:lnTo>
                    <a:lnTo>
                      <a:pt x="3496" y="3626"/>
                    </a:lnTo>
                    <a:lnTo>
                      <a:pt x="3553" y="3717"/>
                    </a:lnTo>
                    <a:lnTo>
                      <a:pt x="3644" y="3990"/>
                    </a:lnTo>
                    <a:lnTo>
                      <a:pt x="3759" y="4039"/>
                    </a:lnTo>
                    <a:lnTo>
                      <a:pt x="3808" y="4169"/>
                    </a:lnTo>
                    <a:lnTo>
                      <a:pt x="3824" y="4359"/>
                    </a:lnTo>
                    <a:lnTo>
                      <a:pt x="3891" y="4434"/>
                    </a:lnTo>
                    <a:lnTo>
                      <a:pt x="3997" y="4465"/>
                    </a:lnTo>
                    <a:lnTo>
                      <a:pt x="4088" y="4655"/>
                    </a:lnTo>
                    <a:lnTo>
                      <a:pt x="4138" y="4795"/>
                    </a:lnTo>
                    <a:lnTo>
                      <a:pt x="4244" y="4886"/>
                    </a:lnTo>
                    <a:lnTo>
                      <a:pt x="4278" y="4969"/>
                    </a:lnTo>
                    <a:lnTo>
                      <a:pt x="4384" y="4969"/>
                    </a:lnTo>
                    <a:lnTo>
                      <a:pt x="4442" y="5018"/>
                    </a:lnTo>
                    <a:lnTo>
                      <a:pt x="4556" y="4969"/>
                    </a:lnTo>
                    <a:lnTo>
                      <a:pt x="4647" y="5042"/>
                    </a:lnTo>
                    <a:lnTo>
                      <a:pt x="4639" y="5231"/>
                    </a:lnTo>
                    <a:lnTo>
                      <a:pt x="4574" y="5338"/>
                    </a:lnTo>
                    <a:lnTo>
                      <a:pt x="4605" y="5561"/>
                    </a:lnTo>
                    <a:lnTo>
                      <a:pt x="4894" y="5823"/>
                    </a:lnTo>
                    <a:lnTo>
                      <a:pt x="4992" y="5808"/>
                    </a:lnTo>
                    <a:lnTo>
                      <a:pt x="5091" y="5839"/>
                    </a:lnTo>
                    <a:lnTo>
                      <a:pt x="5057" y="5995"/>
                    </a:lnTo>
                    <a:lnTo>
                      <a:pt x="5132" y="6127"/>
                    </a:lnTo>
                    <a:lnTo>
                      <a:pt x="5273" y="6169"/>
                    </a:lnTo>
                    <a:lnTo>
                      <a:pt x="5403" y="6143"/>
                    </a:lnTo>
                    <a:lnTo>
                      <a:pt x="5551" y="6325"/>
                    </a:lnTo>
                    <a:lnTo>
                      <a:pt x="5577" y="6449"/>
                    </a:lnTo>
                    <a:lnTo>
                      <a:pt x="5683" y="6514"/>
                    </a:lnTo>
                    <a:lnTo>
                      <a:pt x="5740" y="6457"/>
                    </a:lnTo>
                    <a:lnTo>
                      <a:pt x="5782" y="6514"/>
                    </a:lnTo>
                    <a:lnTo>
                      <a:pt x="5807" y="6621"/>
                    </a:lnTo>
                    <a:lnTo>
                      <a:pt x="5740" y="6696"/>
                    </a:lnTo>
                    <a:lnTo>
                      <a:pt x="5659" y="6605"/>
                    </a:lnTo>
                    <a:lnTo>
                      <a:pt x="5551" y="6646"/>
                    </a:lnTo>
                    <a:lnTo>
                      <a:pt x="5403" y="6802"/>
                    </a:lnTo>
                    <a:lnTo>
                      <a:pt x="5322" y="7031"/>
                    </a:lnTo>
                    <a:lnTo>
                      <a:pt x="5346" y="7197"/>
                    </a:lnTo>
                    <a:lnTo>
                      <a:pt x="5486" y="7296"/>
                    </a:lnTo>
                    <a:lnTo>
                      <a:pt x="5634" y="7304"/>
                    </a:lnTo>
                    <a:lnTo>
                      <a:pt x="5725" y="7387"/>
                    </a:lnTo>
                    <a:lnTo>
                      <a:pt x="6054" y="7649"/>
                    </a:lnTo>
                    <a:lnTo>
                      <a:pt x="6252" y="7691"/>
                    </a:lnTo>
                    <a:lnTo>
                      <a:pt x="6350" y="7691"/>
                    </a:lnTo>
                    <a:lnTo>
                      <a:pt x="6390" y="7789"/>
                    </a:lnTo>
                    <a:lnTo>
                      <a:pt x="6449" y="7945"/>
                    </a:lnTo>
                    <a:lnTo>
                      <a:pt x="6514" y="8044"/>
                    </a:lnTo>
                    <a:lnTo>
                      <a:pt x="6449" y="8192"/>
                    </a:lnTo>
                    <a:lnTo>
                      <a:pt x="6350" y="8234"/>
                    </a:lnTo>
                    <a:lnTo>
                      <a:pt x="6358" y="8291"/>
                    </a:lnTo>
                    <a:lnTo>
                      <a:pt x="6498" y="8364"/>
                    </a:lnTo>
                    <a:lnTo>
                      <a:pt x="6745" y="8472"/>
                    </a:lnTo>
                    <a:lnTo>
                      <a:pt x="6753" y="8571"/>
                    </a:lnTo>
                    <a:lnTo>
                      <a:pt x="6834" y="8628"/>
                    </a:lnTo>
                    <a:lnTo>
                      <a:pt x="7057" y="8818"/>
                    </a:lnTo>
                    <a:lnTo>
                      <a:pt x="7304" y="9146"/>
                    </a:lnTo>
                    <a:lnTo>
                      <a:pt x="7493" y="9483"/>
                    </a:lnTo>
                    <a:lnTo>
                      <a:pt x="7756" y="9755"/>
                    </a:lnTo>
                    <a:lnTo>
                      <a:pt x="7764" y="9927"/>
                    </a:lnTo>
                    <a:lnTo>
                      <a:pt x="8068" y="10306"/>
                    </a:lnTo>
                    <a:lnTo>
                      <a:pt x="8101" y="10470"/>
                    </a:lnTo>
                    <a:lnTo>
                      <a:pt x="8036" y="10626"/>
                    </a:lnTo>
                    <a:lnTo>
                      <a:pt x="8101" y="10733"/>
                    </a:lnTo>
                    <a:lnTo>
                      <a:pt x="8184" y="10971"/>
                    </a:lnTo>
                    <a:lnTo>
                      <a:pt x="8364" y="11433"/>
                    </a:lnTo>
                    <a:lnTo>
                      <a:pt x="8382" y="11613"/>
                    </a:lnTo>
                    <a:lnTo>
                      <a:pt x="8291" y="11761"/>
                    </a:lnTo>
                    <a:lnTo>
                      <a:pt x="8101" y="11935"/>
                    </a:lnTo>
                    <a:lnTo>
                      <a:pt x="8078" y="12026"/>
                    </a:lnTo>
                    <a:lnTo>
                      <a:pt x="8158" y="12041"/>
                    </a:lnTo>
                    <a:lnTo>
                      <a:pt x="8249" y="12132"/>
                    </a:lnTo>
                    <a:lnTo>
                      <a:pt x="8184" y="12213"/>
                    </a:lnTo>
                    <a:lnTo>
                      <a:pt x="7987" y="12205"/>
                    </a:lnTo>
                    <a:lnTo>
                      <a:pt x="7888" y="12262"/>
                    </a:lnTo>
                    <a:lnTo>
                      <a:pt x="7888" y="12345"/>
                    </a:lnTo>
                    <a:lnTo>
                      <a:pt x="8003" y="12634"/>
                    </a:lnTo>
                    <a:lnTo>
                      <a:pt x="8109" y="12740"/>
                    </a:lnTo>
                    <a:lnTo>
                      <a:pt x="8109" y="12864"/>
                    </a:lnTo>
                    <a:lnTo>
                      <a:pt x="8265" y="13070"/>
                    </a:lnTo>
                    <a:lnTo>
                      <a:pt x="8324" y="13267"/>
                    </a:lnTo>
                    <a:lnTo>
                      <a:pt x="8405" y="13332"/>
                    </a:lnTo>
                    <a:lnTo>
                      <a:pt x="8530" y="13332"/>
                    </a:lnTo>
                    <a:lnTo>
                      <a:pt x="8579" y="13431"/>
                    </a:lnTo>
                    <a:lnTo>
                      <a:pt x="8841" y="13496"/>
                    </a:lnTo>
                    <a:lnTo>
                      <a:pt x="9015" y="13457"/>
                    </a:lnTo>
                    <a:lnTo>
                      <a:pt x="9122" y="13480"/>
                    </a:lnTo>
                    <a:lnTo>
                      <a:pt x="9039" y="13579"/>
                    </a:lnTo>
                    <a:lnTo>
                      <a:pt x="9039" y="13654"/>
                    </a:lnTo>
                    <a:lnTo>
                      <a:pt x="9244" y="13719"/>
                    </a:lnTo>
                    <a:lnTo>
                      <a:pt x="9449" y="13917"/>
                    </a:lnTo>
                    <a:lnTo>
                      <a:pt x="9598" y="14148"/>
                    </a:lnTo>
                    <a:lnTo>
                      <a:pt x="9714" y="14327"/>
                    </a:lnTo>
                    <a:lnTo>
                      <a:pt x="9878" y="14394"/>
                    </a:lnTo>
                    <a:lnTo>
                      <a:pt x="9953" y="14369"/>
                    </a:lnTo>
                    <a:lnTo>
                      <a:pt x="10117" y="14434"/>
                    </a:lnTo>
                    <a:lnTo>
                      <a:pt x="10223" y="14444"/>
                    </a:lnTo>
                    <a:lnTo>
                      <a:pt x="10535" y="14566"/>
                    </a:lnTo>
                    <a:lnTo>
                      <a:pt x="10667" y="14582"/>
                    </a:lnTo>
                    <a:lnTo>
                      <a:pt x="10709" y="14517"/>
                    </a:lnTo>
                    <a:lnTo>
                      <a:pt x="10800" y="14509"/>
                    </a:lnTo>
                    <a:lnTo>
                      <a:pt x="10873" y="14608"/>
                    </a:lnTo>
                    <a:lnTo>
                      <a:pt x="11275" y="15002"/>
                    </a:lnTo>
                    <a:lnTo>
                      <a:pt x="11384" y="15018"/>
                    </a:lnTo>
                    <a:lnTo>
                      <a:pt x="11621" y="15265"/>
                    </a:lnTo>
                    <a:lnTo>
                      <a:pt x="11984" y="15405"/>
                    </a:lnTo>
                    <a:lnTo>
                      <a:pt x="12395" y="15462"/>
                    </a:lnTo>
                    <a:lnTo>
                      <a:pt x="12592" y="15569"/>
                    </a:lnTo>
                    <a:lnTo>
                      <a:pt x="12691" y="15735"/>
                    </a:lnTo>
                    <a:lnTo>
                      <a:pt x="12930" y="15750"/>
                    </a:lnTo>
                    <a:lnTo>
                      <a:pt x="13143" y="15849"/>
                    </a:lnTo>
                    <a:lnTo>
                      <a:pt x="13259" y="15808"/>
                    </a:lnTo>
                    <a:lnTo>
                      <a:pt x="13309" y="15841"/>
                    </a:lnTo>
                    <a:lnTo>
                      <a:pt x="13423" y="16023"/>
                    </a:lnTo>
                    <a:lnTo>
                      <a:pt x="13628" y="16122"/>
                    </a:lnTo>
                    <a:lnTo>
                      <a:pt x="13769" y="16137"/>
                    </a:lnTo>
                    <a:lnTo>
                      <a:pt x="13834" y="16112"/>
                    </a:lnTo>
                    <a:lnTo>
                      <a:pt x="13990" y="16210"/>
                    </a:lnTo>
                    <a:lnTo>
                      <a:pt x="14296" y="16327"/>
                    </a:lnTo>
                    <a:lnTo>
                      <a:pt x="14582" y="16327"/>
                    </a:lnTo>
                    <a:lnTo>
                      <a:pt x="14797" y="16449"/>
                    </a:lnTo>
                    <a:lnTo>
                      <a:pt x="15215" y="16597"/>
                    </a:lnTo>
                    <a:lnTo>
                      <a:pt x="15381" y="16589"/>
                    </a:lnTo>
                    <a:lnTo>
                      <a:pt x="15800" y="16408"/>
                    </a:lnTo>
                    <a:lnTo>
                      <a:pt x="15981" y="16392"/>
                    </a:lnTo>
                    <a:lnTo>
                      <a:pt x="16210" y="16244"/>
                    </a:lnTo>
                    <a:lnTo>
                      <a:pt x="16376" y="16220"/>
                    </a:lnTo>
                    <a:lnTo>
                      <a:pt x="16589" y="16202"/>
                    </a:lnTo>
                    <a:lnTo>
                      <a:pt x="16672" y="16210"/>
                    </a:lnTo>
                    <a:lnTo>
                      <a:pt x="16672" y="16161"/>
                    </a:lnTo>
                    <a:lnTo>
                      <a:pt x="16506" y="16137"/>
                    </a:lnTo>
                    <a:lnTo>
                      <a:pt x="16368" y="16137"/>
                    </a:lnTo>
                    <a:lnTo>
                      <a:pt x="16376" y="16062"/>
                    </a:lnTo>
                    <a:lnTo>
                      <a:pt x="16566" y="15956"/>
                    </a:lnTo>
                    <a:lnTo>
                      <a:pt x="16623" y="15981"/>
                    </a:lnTo>
                    <a:lnTo>
                      <a:pt x="16623" y="16072"/>
                    </a:lnTo>
                    <a:lnTo>
                      <a:pt x="16722" y="16023"/>
                    </a:lnTo>
                    <a:lnTo>
                      <a:pt x="16828" y="16023"/>
                    </a:lnTo>
                    <a:lnTo>
                      <a:pt x="16828" y="16088"/>
                    </a:lnTo>
                    <a:lnTo>
                      <a:pt x="16745" y="16096"/>
                    </a:lnTo>
                    <a:lnTo>
                      <a:pt x="16714" y="16137"/>
                    </a:lnTo>
                    <a:lnTo>
                      <a:pt x="16771" y="16161"/>
                    </a:lnTo>
                    <a:lnTo>
                      <a:pt x="16885" y="16153"/>
                    </a:lnTo>
                    <a:lnTo>
                      <a:pt x="17041" y="16210"/>
                    </a:lnTo>
                    <a:lnTo>
                      <a:pt x="17288" y="16376"/>
                    </a:lnTo>
                    <a:lnTo>
                      <a:pt x="17405" y="16475"/>
                    </a:lnTo>
                    <a:lnTo>
                      <a:pt x="17405" y="16426"/>
                    </a:lnTo>
                    <a:lnTo>
                      <a:pt x="17215" y="16236"/>
                    </a:lnTo>
                    <a:lnTo>
                      <a:pt x="16943" y="16112"/>
                    </a:lnTo>
                    <a:lnTo>
                      <a:pt x="16935" y="16062"/>
                    </a:lnTo>
                    <a:lnTo>
                      <a:pt x="16992" y="16062"/>
                    </a:lnTo>
                    <a:lnTo>
                      <a:pt x="17018" y="16088"/>
                    </a:lnTo>
                    <a:lnTo>
                      <a:pt x="17182" y="16122"/>
                    </a:lnTo>
                    <a:lnTo>
                      <a:pt x="17322" y="16244"/>
                    </a:lnTo>
                    <a:lnTo>
                      <a:pt x="17470" y="16426"/>
                    </a:lnTo>
                    <a:lnTo>
                      <a:pt x="17470" y="16499"/>
                    </a:lnTo>
                    <a:lnTo>
                      <a:pt x="17543" y="16589"/>
                    </a:lnTo>
                    <a:lnTo>
                      <a:pt x="18111" y="17067"/>
                    </a:lnTo>
                    <a:lnTo>
                      <a:pt x="18293" y="17124"/>
                    </a:lnTo>
                    <a:lnTo>
                      <a:pt x="18317" y="17223"/>
                    </a:lnTo>
                    <a:lnTo>
                      <a:pt x="18548" y="17395"/>
                    </a:lnTo>
                    <a:lnTo>
                      <a:pt x="18678" y="17561"/>
                    </a:lnTo>
                    <a:lnTo>
                      <a:pt x="18703" y="17535"/>
                    </a:lnTo>
                    <a:lnTo>
                      <a:pt x="18737" y="17444"/>
                    </a:lnTo>
                    <a:lnTo>
                      <a:pt x="18810" y="17387"/>
                    </a:lnTo>
                    <a:lnTo>
                      <a:pt x="18818" y="17314"/>
                    </a:lnTo>
                    <a:lnTo>
                      <a:pt x="18802" y="17296"/>
                    </a:lnTo>
                    <a:lnTo>
                      <a:pt x="18761" y="17231"/>
                    </a:lnTo>
                    <a:lnTo>
                      <a:pt x="18776" y="17140"/>
                    </a:lnTo>
                    <a:lnTo>
                      <a:pt x="18761" y="17099"/>
                    </a:lnTo>
                    <a:lnTo>
                      <a:pt x="18745" y="16968"/>
                    </a:lnTo>
                    <a:lnTo>
                      <a:pt x="19246" y="16187"/>
                    </a:lnTo>
                    <a:lnTo>
                      <a:pt x="20306" y="16179"/>
                    </a:lnTo>
                    <a:lnTo>
                      <a:pt x="20389" y="16080"/>
                    </a:lnTo>
                    <a:lnTo>
                      <a:pt x="20381" y="15973"/>
                    </a:lnTo>
                    <a:lnTo>
                      <a:pt x="20291" y="15924"/>
                    </a:lnTo>
                    <a:lnTo>
                      <a:pt x="20150" y="15914"/>
                    </a:lnTo>
                    <a:lnTo>
                      <a:pt x="20093" y="15849"/>
                    </a:lnTo>
                    <a:lnTo>
                      <a:pt x="20077" y="15735"/>
                    </a:lnTo>
                    <a:lnTo>
                      <a:pt x="20020" y="15618"/>
                    </a:lnTo>
                    <a:lnTo>
                      <a:pt x="19921" y="15618"/>
                    </a:lnTo>
                    <a:lnTo>
                      <a:pt x="19789" y="15537"/>
                    </a:lnTo>
                    <a:lnTo>
                      <a:pt x="19657" y="15371"/>
                    </a:lnTo>
                    <a:lnTo>
                      <a:pt x="19615" y="15283"/>
                    </a:lnTo>
                    <a:lnTo>
                      <a:pt x="19493" y="15184"/>
                    </a:lnTo>
                    <a:lnTo>
                      <a:pt x="19838" y="15150"/>
                    </a:lnTo>
                    <a:lnTo>
                      <a:pt x="19872" y="14714"/>
                    </a:lnTo>
                    <a:lnTo>
                      <a:pt x="21311" y="14740"/>
                    </a:lnTo>
                    <a:lnTo>
                      <a:pt x="21319" y="14623"/>
                    </a:lnTo>
                    <a:lnTo>
                      <a:pt x="21410" y="14558"/>
                    </a:lnTo>
                    <a:lnTo>
                      <a:pt x="21532" y="14566"/>
                    </a:lnTo>
                    <a:lnTo>
                      <a:pt x="21540" y="14631"/>
                    </a:lnTo>
                    <a:lnTo>
                      <a:pt x="21574" y="14657"/>
                    </a:lnTo>
                    <a:lnTo>
                      <a:pt x="21607" y="14608"/>
                    </a:lnTo>
                    <a:lnTo>
                      <a:pt x="21672" y="14600"/>
                    </a:lnTo>
                    <a:lnTo>
                      <a:pt x="21680" y="14558"/>
                    </a:lnTo>
                    <a:lnTo>
                      <a:pt x="21787" y="14418"/>
                    </a:lnTo>
                    <a:lnTo>
                      <a:pt x="21820" y="14296"/>
                    </a:lnTo>
                    <a:lnTo>
                      <a:pt x="21854" y="14229"/>
                    </a:lnTo>
                    <a:lnTo>
                      <a:pt x="21953" y="14187"/>
                    </a:lnTo>
                    <a:lnTo>
                      <a:pt x="22010" y="14197"/>
                    </a:lnTo>
                    <a:lnTo>
                      <a:pt x="22150" y="14065"/>
                    </a:lnTo>
                    <a:lnTo>
                      <a:pt x="22330" y="13859"/>
                    </a:lnTo>
                    <a:lnTo>
                      <a:pt x="22428" y="13826"/>
                    </a:lnTo>
                    <a:lnTo>
                      <a:pt x="22413" y="14000"/>
                    </a:lnTo>
                    <a:lnTo>
                      <a:pt x="22330" y="14073"/>
                    </a:lnTo>
                    <a:lnTo>
                      <a:pt x="22340" y="14122"/>
                    </a:lnTo>
                    <a:lnTo>
                      <a:pt x="22527" y="14236"/>
                    </a:lnTo>
                    <a:lnTo>
                      <a:pt x="22594" y="14394"/>
                    </a:lnTo>
                    <a:lnTo>
                      <a:pt x="22626" y="14353"/>
                    </a:lnTo>
                    <a:lnTo>
                      <a:pt x="22784" y="14088"/>
                    </a:lnTo>
                    <a:lnTo>
                      <a:pt x="22914" y="13571"/>
                    </a:lnTo>
                    <a:lnTo>
                      <a:pt x="22997" y="13431"/>
                    </a:lnTo>
                    <a:lnTo>
                      <a:pt x="22914" y="13439"/>
                    </a:lnTo>
                    <a:lnTo>
                      <a:pt x="22833" y="13522"/>
                    </a:lnTo>
                    <a:lnTo>
                      <a:pt x="22766" y="13488"/>
                    </a:lnTo>
                    <a:lnTo>
                      <a:pt x="22766" y="13423"/>
                    </a:lnTo>
                    <a:lnTo>
                      <a:pt x="22947" y="13226"/>
                    </a:lnTo>
                    <a:lnTo>
                      <a:pt x="22981" y="13111"/>
                    </a:lnTo>
                    <a:lnTo>
                      <a:pt x="22841" y="13111"/>
                    </a:lnTo>
                    <a:lnTo>
                      <a:pt x="22734" y="13020"/>
                    </a:lnTo>
                    <a:lnTo>
                      <a:pt x="22784" y="12953"/>
                    </a:lnTo>
                    <a:lnTo>
                      <a:pt x="22947" y="12855"/>
                    </a:lnTo>
                    <a:lnTo>
                      <a:pt x="22963" y="12634"/>
                    </a:lnTo>
                    <a:lnTo>
                      <a:pt x="23038" y="12519"/>
                    </a:lnTo>
                    <a:lnTo>
                      <a:pt x="23400" y="12189"/>
                    </a:lnTo>
                    <a:lnTo>
                      <a:pt x="23589" y="11878"/>
                    </a:lnTo>
                    <a:lnTo>
                      <a:pt x="23721" y="11670"/>
                    </a:lnTo>
                    <a:lnTo>
                      <a:pt x="23704" y="11491"/>
                    </a:lnTo>
                    <a:lnTo>
                      <a:pt x="23465" y="11187"/>
                    </a:lnTo>
                    <a:lnTo>
                      <a:pt x="23309" y="11195"/>
                    </a:lnTo>
                    <a:lnTo>
                      <a:pt x="23342" y="11293"/>
                    </a:lnTo>
                    <a:lnTo>
                      <a:pt x="23251" y="11325"/>
                    </a:lnTo>
                    <a:lnTo>
                      <a:pt x="22865" y="11226"/>
                    </a:lnTo>
                    <a:lnTo>
                      <a:pt x="22545" y="11244"/>
                    </a:lnTo>
                    <a:lnTo>
                      <a:pt x="22553" y="11325"/>
                    </a:lnTo>
                    <a:lnTo>
                      <a:pt x="22355" y="11423"/>
                    </a:lnTo>
                    <a:lnTo>
                      <a:pt x="22280" y="11350"/>
                    </a:lnTo>
                    <a:lnTo>
                      <a:pt x="22075" y="11374"/>
                    </a:lnTo>
                    <a:lnTo>
                      <a:pt x="21960" y="11540"/>
                    </a:lnTo>
                    <a:lnTo>
                      <a:pt x="21254" y="11532"/>
                    </a:lnTo>
                    <a:lnTo>
                      <a:pt x="20711" y="11662"/>
                    </a:lnTo>
                    <a:lnTo>
                      <a:pt x="20711" y="11779"/>
                    </a:lnTo>
                    <a:lnTo>
                      <a:pt x="20841" y="11795"/>
                    </a:lnTo>
                    <a:lnTo>
                      <a:pt x="20537" y="12140"/>
                    </a:lnTo>
                    <a:lnTo>
                      <a:pt x="20514" y="12649"/>
                    </a:lnTo>
                    <a:lnTo>
                      <a:pt x="20537" y="12716"/>
                    </a:lnTo>
                    <a:lnTo>
                      <a:pt x="20233" y="13036"/>
                    </a:lnTo>
                    <a:lnTo>
                      <a:pt x="20233" y="13324"/>
                    </a:lnTo>
                    <a:lnTo>
                      <a:pt x="20077" y="13514"/>
                    </a:lnTo>
                    <a:lnTo>
                      <a:pt x="19953" y="13546"/>
                    </a:lnTo>
                    <a:lnTo>
                      <a:pt x="19584" y="13743"/>
                    </a:lnTo>
                    <a:lnTo>
                      <a:pt x="19608" y="13769"/>
                    </a:lnTo>
                    <a:lnTo>
                      <a:pt x="19773" y="13662"/>
                    </a:lnTo>
                    <a:lnTo>
                      <a:pt x="19773" y="13662"/>
                    </a:lnTo>
                    <a:lnTo>
                      <a:pt x="19732" y="13810"/>
                    </a:lnTo>
                    <a:lnTo>
                      <a:pt x="19724" y="14039"/>
                    </a:lnTo>
                    <a:lnTo>
                      <a:pt x="19566" y="14236"/>
                    </a:lnTo>
                    <a:lnTo>
                      <a:pt x="19467" y="14236"/>
                    </a:lnTo>
                    <a:lnTo>
                      <a:pt x="19436" y="14327"/>
                    </a:lnTo>
                    <a:lnTo>
                      <a:pt x="19337" y="14236"/>
                    </a:lnTo>
                    <a:lnTo>
                      <a:pt x="19148" y="14155"/>
                    </a:lnTo>
                    <a:lnTo>
                      <a:pt x="19189" y="14049"/>
                    </a:lnTo>
                    <a:lnTo>
                      <a:pt x="19345" y="13966"/>
                    </a:lnTo>
                    <a:lnTo>
                      <a:pt x="19114" y="13901"/>
                    </a:lnTo>
                    <a:lnTo>
                      <a:pt x="19041" y="14000"/>
                    </a:lnTo>
                    <a:lnTo>
                      <a:pt x="18867" y="13940"/>
                    </a:lnTo>
                    <a:lnTo>
                      <a:pt x="18646" y="13950"/>
                    </a:lnTo>
                    <a:lnTo>
                      <a:pt x="18498" y="14073"/>
                    </a:lnTo>
                    <a:lnTo>
                      <a:pt x="18301" y="14080"/>
                    </a:lnTo>
                    <a:lnTo>
                      <a:pt x="18013" y="14106"/>
                    </a:lnTo>
                    <a:lnTo>
                      <a:pt x="17963" y="14179"/>
                    </a:lnTo>
                    <a:lnTo>
                      <a:pt x="17618" y="14369"/>
                    </a:lnTo>
                    <a:lnTo>
                      <a:pt x="17519" y="14369"/>
                    </a:lnTo>
                    <a:lnTo>
                      <a:pt x="17454" y="14286"/>
                    </a:lnTo>
                    <a:lnTo>
                      <a:pt x="17174" y="14345"/>
                    </a:lnTo>
                    <a:lnTo>
                      <a:pt x="16968" y="14444"/>
                    </a:lnTo>
                    <a:lnTo>
                      <a:pt x="16911" y="14229"/>
                    </a:lnTo>
                    <a:lnTo>
                      <a:pt x="16722" y="13974"/>
                    </a:lnTo>
                    <a:lnTo>
                      <a:pt x="16475" y="13867"/>
                    </a:lnTo>
                    <a:lnTo>
                      <a:pt x="16425" y="13810"/>
                    </a:lnTo>
                    <a:lnTo>
                      <a:pt x="16195" y="13802"/>
                    </a:lnTo>
                    <a:lnTo>
                      <a:pt x="16121" y="13818"/>
                    </a:lnTo>
                    <a:lnTo>
                      <a:pt x="16005" y="13703"/>
                    </a:lnTo>
                    <a:lnTo>
                      <a:pt x="15667" y="13291"/>
                    </a:lnTo>
                    <a:lnTo>
                      <a:pt x="15618" y="13161"/>
                    </a:lnTo>
                    <a:lnTo>
                      <a:pt x="15636" y="13036"/>
                    </a:lnTo>
                    <a:lnTo>
                      <a:pt x="15480" y="12805"/>
                    </a:lnTo>
                    <a:lnTo>
                      <a:pt x="15405" y="12626"/>
                    </a:lnTo>
                    <a:lnTo>
                      <a:pt x="14953" y="12132"/>
                    </a:lnTo>
                    <a:lnTo>
                      <a:pt x="14911" y="11976"/>
                    </a:lnTo>
                    <a:lnTo>
                      <a:pt x="14821" y="11828"/>
                    </a:lnTo>
                    <a:lnTo>
                      <a:pt x="14878" y="11720"/>
                    </a:lnTo>
                    <a:lnTo>
                      <a:pt x="14838" y="11605"/>
                    </a:lnTo>
                    <a:lnTo>
                      <a:pt x="14740" y="11260"/>
                    </a:lnTo>
                    <a:lnTo>
                      <a:pt x="14615" y="11153"/>
                    </a:lnTo>
                    <a:lnTo>
                      <a:pt x="14641" y="10971"/>
                    </a:lnTo>
                    <a:lnTo>
                      <a:pt x="14821" y="11210"/>
                    </a:lnTo>
                    <a:lnTo>
                      <a:pt x="14846" y="11499"/>
                    </a:lnTo>
                    <a:lnTo>
                      <a:pt x="14904" y="11449"/>
                    </a:lnTo>
                    <a:lnTo>
                      <a:pt x="14896" y="11210"/>
                    </a:lnTo>
                    <a:lnTo>
                      <a:pt x="14680" y="10873"/>
                    </a:lnTo>
                    <a:lnTo>
                      <a:pt x="14706" y="10693"/>
                    </a:lnTo>
                    <a:lnTo>
                      <a:pt x="14649" y="10371"/>
                    </a:lnTo>
                    <a:lnTo>
                      <a:pt x="14607" y="10239"/>
                    </a:lnTo>
                    <a:lnTo>
                      <a:pt x="14740" y="10067"/>
                    </a:lnTo>
                    <a:lnTo>
                      <a:pt x="14779" y="9673"/>
                    </a:lnTo>
                    <a:lnTo>
                      <a:pt x="14740" y="9418"/>
                    </a:lnTo>
                    <a:lnTo>
                      <a:pt x="14829" y="9005"/>
                    </a:lnTo>
                    <a:lnTo>
                      <a:pt x="14821" y="8891"/>
                    </a:lnTo>
                    <a:lnTo>
                      <a:pt x="14878" y="8776"/>
                    </a:lnTo>
                    <a:lnTo>
                      <a:pt x="14821" y="8701"/>
                    </a:lnTo>
                    <a:lnTo>
                      <a:pt x="14821" y="8504"/>
                    </a:lnTo>
                    <a:lnTo>
                      <a:pt x="14911" y="8423"/>
                    </a:lnTo>
                    <a:lnTo>
                      <a:pt x="14961" y="8192"/>
                    </a:lnTo>
                    <a:lnTo>
                      <a:pt x="14994" y="8109"/>
                    </a:lnTo>
                    <a:lnTo>
                      <a:pt x="14888" y="8028"/>
                    </a:lnTo>
                    <a:lnTo>
                      <a:pt x="14994" y="7904"/>
                    </a:lnTo>
                    <a:lnTo>
                      <a:pt x="14994" y="7665"/>
                    </a:lnTo>
                    <a:lnTo>
                      <a:pt x="15135" y="7683"/>
                    </a:lnTo>
                    <a:lnTo>
                      <a:pt x="15109" y="7831"/>
                    </a:lnTo>
                    <a:lnTo>
                      <a:pt x="15085" y="7912"/>
                    </a:lnTo>
                    <a:lnTo>
                      <a:pt x="15085" y="7912"/>
                    </a:lnTo>
                    <a:lnTo>
                      <a:pt x="15174" y="7904"/>
                    </a:lnTo>
                    <a:lnTo>
                      <a:pt x="15200" y="7756"/>
                    </a:lnTo>
                    <a:lnTo>
                      <a:pt x="15322" y="7584"/>
                    </a:lnTo>
                    <a:lnTo>
                      <a:pt x="15371" y="7395"/>
                    </a:lnTo>
                    <a:lnTo>
                      <a:pt x="15439" y="7320"/>
                    </a:lnTo>
                    <a:lnTo>
                      <a:pt x="15462" y="7106"/>
                    </a:lnTo>
                    <a:lnTo>
                      <a:pt x="15488" y="7024"/>
                    </a:lnTo>
                    <a:lnTo>
                      <a:pt x="15371" y="7122"/>
                    </a:lnTo>
                    <a:lnTo>
                      <a:pt x="15322" y="7361"/>
                    </a:lnTo>
                    <a:lnTo>
                      <a:pt x="15184" y="7452"/>
                    </a:lnTo>
                    <a:lnTo>
                      <a:pt x="15184" y="7452"/>
                    </a:lnTo>
                    <a:lnTo>
                      <a:pt x="15223" y="7337"/>
                    </a:lnTo>
                    <a:lnTo>
                      <a:pt x="15150" y="7304"/>
                    </a:lnTo>
                    <a:lnTo>
                      <a:pt x="15101" y="7197"/>
                    </a:lnTo>
                    <a:lnTo>
                      <a:pt x="14953" y="7164"/>
                    </a:lnTo>
                    <a:lnTo>
                      <a:pt x="14797" y="7081"/>
                    </a:lnTo>
                    <a:lnTo>
                      <a:pt x="14525" y="6992"/>
                    </a:lnTo>
                    <a:lnTo>
                      <a:pt x="14384" y="6860"/>
                    </a:lnTo>
                    <a:lnTo>
                      <a:pt x="14286" y="6802"/>
                    </a:lnTo>
                    <a:lnTo>
                      <a:pt x="14179" y="6818"/>
                    </a:lnTo>
                    <a:lnTo>
                      <a:pt x="14080" y="6777"/>
                    </a:lnTo>
                    <a:lnTo>
                      <a:pt x="14065" y="6761"/>
                    </a:lnTo>
                    <a:lnTo>
                      <a:pt x="13990" y="6670"/>
                    </a:lnTo>
                    <a:lnTo>
                      <a:pt x="13999" y="6457"/>
                    </a:lnTo>
                    <a:lnTo>
                      <a:pt x="13834" y="5971"/>
                    </a:lnTo>
                    <a:lnTo>
                      <a:pt x="13818" y="5922"/>
                    </a:lnTo>
                    <a:lnTo>
                      <a:pt x="13818" y="5881"/>
                    </a:lnTo>
                    <a:lnTo>
                      <a:pt x="13834" y="5725"/>
                    </a:lnTo>
                    <a:lnTo>
                      <a:pt x="13851" y="5584"/>
                    </a:lnTo>
                    <a:lnTo>
                      <a:pt x="13711" y="5436"/>
                    </a:lnTo>
                    <a:lnTo>
                      <a:pt x="13636" y="5296"/>
                    </a:lnTo>
                    <a:lnTo>
                      <a:pt x="13595" y="5140"/>
                    </a:lnTo>
                    <a:lnTo>
                      <a:pt x="13465" y="5067"/>
                    </a:lnTo>
                    <a:lnTo>
                      <a:pt x="13431" y="4959"/>
                    </a:lnTo>
                    <a:lnTo>
                      <a:pt x="13366" y="4919"/>
                    </a:lnTo>
                    <a:lnTo>
                      <a:pt x="13259" y="4613"/>
                    </a:lnTo>
                    <a:lnTo>
                      <a:pt x="13210" y="4499"/>
                    </a:lnTo>
                    <a:lnTo>
                      <a:pt x="13127" y="4457"/>
                    </a:lnTo>
                    <a:lnTo>
                      <a:pt x="13111" y="4260"/>
                    </a:lnTo>
                    <a:lnTo>
                      <a:pt x="13093" y="4138"/>
                    </a:lnTo>
                    <a:lnTo>
                      <a:pt x="13044" y="4063"/>
                    </a:lnTo>
                    <a:lnTo>
                      <a:pt x="12979" y="3891"/>
                    </a:lnTo>
                    <a:lnTo>
                      <a:pt x="12855" y="3693"/>
                    </a:lnTo>
                    <a:lnTo>
                      <a:pt x="12691" y="3561"/>
                    </a:lnTo>
                    <a:lnTo>
                      <a:pt x="12618" y="3439"/>
                    </a:lnTo>
                    <a:lnTo>
                      <a:pt x="12509" y="3380"/>
                    </a:lnTo>
                    <a:lnTo>
                      <a:pt x="12403" y="3397"/>
                    </a:lnTo>
                    <a:lnTo>
                      <a:pt x="12371" y="3356"/>
                    </a:lnTo>
                    <a:lnTo>
                      <a:pt x="12304" y="3322"/>
                    </a:lnTo>
                    <a:lnTo>
                      <a:pt x="12148" y="3330"/>
                    </a:lnTo>
                    <a:lnTo>
                      <a:pt x="12008" y="3314"/>
                    </a:lnTo>
                    <a:lnTo>
                      <a:pt x="11860" y="3307"/>
                    </a:lnTo>
                    <a:lnTo>
                      <a:pt x="11810" y="3413"/>
                    </a:lnTo>
                    <a:lnTo>
                      <a:pt x="11745" y="3421"/>
                    </a:lnTo>
                    <a:lnTo>
                      <a:pt x="11729" y="3397"/>
                    </a:lnTo>
                    <a:lnTo>
                      <a:pt x="11670" y="3380"/>
                    </a:lnTo>
                    <a:lnTo>
                      <a:pt x="11571" y="3413"/>
                    </a:lnTo>
                    <a:lnTo>
                      <a:pt x="11483" y="3504"/>
                    </a:lnTo>
                    <a:lnTo>
                      <a:pt x="11366" y="3725"/>
                    </a:lnTo>
                    <a:lnTo>
                      <a:pt x="11293" y="3816"/>
                    </a:lnTo>
                    <a:lnTo>
                      <a:pt x="11309" y="3857"/>
                    </a:lnTo>
                    <a:lnTo>
                      <a:pt x="11293" y="3932"/>
                    </a:lnTo>
                    <a:lnTo>
                      <a:pt x="11210" y="3956"/>
                    </a:lnTo>
                    <a:lnTo>
                      <a:pt x="11096" y="4047"/>
                    </a:lnTo>
                    <a:lnTo>
                      <a:pt x="11078" y="4096"/>
                    </a:lnTo>
                    <a:lnTo>
                      <a:pt x="10997" y="4130"/>
                    </a:lnTo>
                    <a:lnTo>
                      <a:pt x="10930" y="4120"/>
                    </a:lnTo>
                    <a:lnTo>
                      <a:pt x="10881" y="4063"/>
                    </a:lnTo>
                    <a:lnTo>
                      <a:pt x="10709" y="3982"/>
                    </a:lnTo>
                    <a:lnTo>
                      <a:pt x="10569" y="3932"/>
                    </a:lnTo>
                    <a:lnTo>
                      <a:pt x="10553" y="3873"/>
                    </a:lnTo>
                    <a:lnTo>
                      <a:pt x="10379" y="3792"/>
                    </a:lnTo>
                    <a:lnTo>
                      <a:pt x="10288" y="3792"/>
                    </a:lnTo>
                    <a:lnTo>
                      <a:pt x="10231" y="3735"/>
                    </a:lnTo>
                    <a:lnTo>
                      <a:pt x="10223" y="3676"/>
                    </a:lnTo>
                    <a:lnTo>
                      <a:pt x="10190" y="3618"/>
                    </a:lnTo>
                    <a:lnTo>
                      <a:pt x="10109" y="3587"/>
                    </a:lnTo>
                    <a:lnTo>
                      <a:pt x="10059" y="3587"/>
                    </a:lnTo>
                    <a:lnTo>
                      <a:pt x="9992" y="3520"/>
                    </a:lnTo>
                    <a:lnTo>
                      <a:pt x="9935" y="3520"/>
                    </a:lnTo>
                    <a:lnTo>
                      <a:pt x="9943" y="3478"/>
                    </a:lnTo>
                    <a:lnTo>
                      <a:pt x="9911" y="3364"/>
                    </a:lnTo>
                    <a:lnTo>
                      <a:pt x="9795" y="3224"/>
                    </a:lnTo>
                    <a:lnTo>
                      <a:pt x="9647" y="3060"/>
                    </a:lnTo>
                    <a:lnTo>
                      <a:pt x="9647" y="2995"/>
                    </a:lnTo>
                    <a:lnTo>
                      <a:pt x="9746" y="2969"/>
                    </a:lnTo>
                    <a:lnTo>
                      <a:pt x="9795" y="2935"/>
                    </a:lnTo>
                    <a:lnTo>
                      <a:pt x="9787" y="2813"/>
                    </a:lnTo>
                    <a:lnTo>
                      <a:pt x="9696" y="2722"/>
                    </a:lnTo>
                    <a:lnTo>
                      <a:pt x="9665" y="2657"/>
                    </a:lnTo>
                    <a:lnTo>
                      <a:pt x="9615" y="2649"/>
                    </a:lnTo>
                    <a:lnTo>
                      <a:pt x="9566" y="2582"/>
                    </a:lnTo>
                    <a:lnTo>
                      <a:pt x="9540" y="2393"/>
                    </a:lnTo>
                    <a:lnTo>
                      <a:pt x="9467" y="2278"/>
                    </a:lnTo>
                    <a:lnTo>
                      <a:pt x="9351" y="2205"/>
                    </a:lnTo>
                    <a:lnTo>
                      <a:pt x="9252" y="2171"/>
                    </a:lnTo>
                    <a:lnTo>
                      <a:pt x="9294" y="2106"/>
                    </a:lnTo>
                    <a:lnTo>
                      <a:pt x="9301" y="2031"/>
                    </a:lnTo>
                    <a:lnTo>
                      <a:pt x="9179" y="1933"/>
                    </a:lnTo>
                    <a:lnTo>
                      <a:pt x="9047" y="1883"/>
                    </a:lnTo>
                    <a:lnTo>
                      <a:pt x="9080" y="1800"/>
                    </a:lnTo>
                    <a:lnTo>
                      <a:pt x="9005" y="1694"/>
                    </a:lnTo>
                    <a:lnTo>
                      <a:pt x="8917" y="1686"/>
                    </a:lnTo>
                    <a:lnTo>
                      <a:pt x="8899" y="1613"/>
                    </a:lnTo>
                    <a:lnTo>
                      <a:pt x="8826" y="1522"/>
                    </a:lnTo>
                    <a:lnTo>
                      <a:pt x="8693" y="1333"/>
                    </a:lnTo>
                    <a:lnTo>
                      <a:pt x="8545" y="1242"/>
                    </a:lnTo>
                    <a:lnTo>
                      <a:pt x="7205" y="1200"/>
                    </a:lnTo>
                    <a:lnTo>
                      <a:pt x="7189" y="1504"/>
                    </a:lnTo>
                    <a:lnTo>
                      <a:pt x="4821" y="1431"/>
                    </a:lnTo>
                    <a:lnTo>
                      <a:pt x="1998" y="140"/>
                    </a:lnTo>
                    <a:lnTo>
                      <a:pt x="2031" y="73"/>
                    </a:lnTo>
                    <a:lnTo>
                      <a:pt x="19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9"/>
              <p:cNvSpPr/>
              <p:nvPr/>
            </p:nvSpPr>
            <p:spPr>
              <a:xfrm>
                <a:off x="-1190338" y="-1004527"/>
                <a:ext cx="9183" cy="1083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18" extrusionOk="0">
                    <a:moveTo>
                      <a:pt x="9" y="1"/>
                    </a:moveTo>
                    <a:lnTo>
                      <a:pt x="1" y="108"/>
                    </a:lnTo>
                    <a:lnTo>
                      <a:pt x="74" y="117"/>
                    </a:lnTo>
                    <a:lnTo>
                      <a:pt x="99" y="27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9"/>
              <p:cNvSpPr/>
              <p:nvPr/>
            </p:nvSpPr>
            <p:spPr>
              <a:xfrm>
                <a:off x="3277488" y="788720"/>
                <a:ext cx="23418" cy="37101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04" extrusionOk="0">
                    <a:moveTo>
                      <a:pt x="24" y="0"/>
                    </a:moveTo>
                    <a:lnTo>
                      <a:pt x="0" y="58"/>
                    </a:lnTo>
                    <a:lnTo>
                      <a:pt x="65" y="263"/>
                    </a:lnTo>
                    <a:lnTo>
                      <a:pt x="148" y="395"/>
                    </a:lnTo>
                    <a:cubicBezTo>
                      <a:pt x="164" y="395"/>
                      <a:pt x="237" y="403"/>
                      <a:pt x="237" y="403"/>
                    </a:cubicBezTo>
                    <a:lnTo>
                      <a:pt x="255" y="289"/>
                    </a:lnTo>
                    <a:lnTo>
                      <a:pt x="138" y="7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9"/>
              <p:cNvSpPr/>
              <p:nvPr/>
            </p:nvSpPr>
            <p:spPr>
              <a:xfrm>
                <a:off x="3224500" y="981205"/>
                <a:ext cx="46193" cy="43254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71" extrusionOk="0">
                    <a:moveTo>
                      <a:pt x="469" y="1"/>
                    </a:moveTo>
                    <a:lnTo>
                      <a:pt x="403" y="19"/>
                    </a:lnTo>
                    <a:lnTo>
                      <a:pt x="330" y="11"/>
                    </a:lnTo>
                    <a:lnTo>
                      <a:pt x="255" y="42"/>
                    </a:lnTo>
                    <a:lnTo>
                      <a:pt x="99" y="198"/>
                    </a:lnTo>
                    <a:lnTo>
                      <a:pt x="1" y="471"/>
                    </a:lnTo>
                    <a:lnTo>
                      <a:pt x="1" y="471"/>
                    </a:lnTo>
                    <a:lnTo>
                      <a:pt x="66" y="455"/>
                    </a:lnTo>
                    <a:lnTo>
                      <a:pt x="91" y="396"/>
                    </a:lnTo>
                    <a:lnTo>
                      <a:pt x="271" y="216"/>
                    </a:lnTo>
                    <a:lnTo>
                      <a:pt x="362" y="208"/>
                    </a:lnTo>
                    <a:lnTo>
                      <a:pt x="502" y="60"/>
                    </a:lnTo>
                    <a:lnTo>
                      <a:pt x="46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9"/>
              <p:cNvSpPr/>
              <p:nvPr/>
            </p:nvSpPr>
            <p:spPr>
              <a:xfrm>
                <a:off x="3338558" y="970736"/>
                <a:ext cx="34163" cy="1671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82" extrusionOk="0">
                    <a:moveTo>
                      <a:pt x="273" y="0"/>
                    </a:moveTo>
                    <a:lnTo>
                      <a:pt x="156" y="8"/>
                    </a:lnTo>
                    <a:lnTo>
                      <a:pt x="125" y="83"/>
                    </a:lnTo>
                    <a:lnTo>
                      <a:pt x="0" y="133"/>
                    </a:lnTo>
                    <a:lnTo>
                      <a:pt x="125" y="182"/>
                    </a:lnTo>
                    <a:lnTo>
                      <a:pt x="304" y="164"/>
                    </a:lnTo>
                    <a:lnTo>
                      <a:pt x="371" y="65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3238091" y="1010775"/>
                <a:ext cx="20387" cy="15153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65" extrusionOk="0">
                    <a:moveTo>
                      <a:pt x="182" y="1"/>
                    </a:moveTo>
                    <a:lnTo>
                      <a:pt x="66" y="66"/>
                    </a:lnTo>
                    <a:lnTo>
                      <a:pt x="1" y="149"/>
                    </a:lnTo>
                    <a:lnTo>
                      <a:pt x="50" y="164"/>
                    </a:lnTo>
                    <a:lnTo>
                      <a:pt x="172" y="141"/>
                    </a:lnTo>
                    <a:lnTo>
                      <a:pt x="222" y="34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9"/>
              <p:cNvSpPr/>
              <p:nvPr/>
            </p:nvSpPr>
            <p:spPr>
              <a:xfrm>
                <a:off x="3295580" y="951909"/>
                <a:ext cx="44540" cy="21214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31" extrusionOk="0">
                    <a:moveTo>
                      <a:pt x="395" y="0"/>
                    </a:moveTo>
                    <a:lnTo>
                      <a:pt x="156" y="57"/>
                    </a:lnTo>
                    <a:lnTo>
                      <a:pt x="32" y="65"/>
                    </a:lnTo>
                    <a:lnTo>
                      <a:pt x="0" y="140"/>
                    </a:lnTo>
                    <a:lnTo>
                      <a:pt x="81" y="182"/>
                    </a:lnTo>
                    <a:lnTo>
                      <a:pt x="279" y="190"/>
                    </a:lnTo>
                    <a:lnTo>
                      <a:pt x="346" y="231"/>
                    </a:lnTo>
                    <a:lnTo>
                      <a:pt x="453" y="172"/>
                    </a:lnTo>
                    <a:lnTo>
                      <a:pt x="484" y="7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9"/>
              <p:cNvSpPr/>
              <p:nvPr/>
            </p:nvSpPr>
            <p:spPr>
              <a:xfrm>
                <a:off x="3287223" y="920135"/>
                <a:ext cx="33979" cy="34897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80" extrusionOk="0">
                    <a:moveTo>
                      <a:pt x="289" y="1"/>
                    </a:moveTo>
                    <a:lnTo>
                      <a:pt x="180" y="83"/>
                    </a:lnTo>
                    <a:lnTo>
                      <a:pt x="99" y="123"/>
                    </a:lnTo>
                    <a:lnTo>
                      <a:pt x="1" y="232"/>
                    </a:lnTo>
                    <a:lnTo>
                      <a:pt x="32" y="380"/>
                    </a:lnTo>
                    <a:lnTo>
                      <a:pt x="123" y="281"/>
                    </a:lnTo>
                    <a:lnTo>
                      <a:pt x="206" y="157"/>
                    </a:lnTo>
                    <a:lnTo>
                      <a:pt x="297" y="123"/>
                    </a:lnTo>
                    <a:lnTo>
                      <a:pt x="370" y="8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9"/>
              <p:cNvSpPr/>
              <p:nvPr/>
            </p:nvSpPr>
            <p:spPr>
              <a:xfrm>
                <a:off x="1497098" y="564277"/>
                <a:ext cx="2978393" cy="3128084"/>
              </a:xfrm>
              <a:custGeom>
                <a:avLst/>
                <a:gdLst/>
                <a:ahLst/>
                <a:cxnLst/>
                <a:rect l="l" t="t" r="r" b="b"/>
                <a:pathLst>
                  <a:path w="32432" h="34062" extrusionOk="0">
                    <a:moveTo>
                      <a:pt x="10972" y="1"/>
                    </a:moveTo>
                    <a:lnTo>
                      <a:pt x="10988" y="174"/>
                    </a:lnTo>
                    <a:lnTo>
                      <a:pt x="10915" y="372"/>
                    </a:lnTo>
                    <a:lnTo>
                      <a:pt x="10486" y="676"/>
                    </a:lnTo>
                    <a:lnTo>
                      <a:pt x="10216" y="701"/>
                    </a:lnTo>
                    <a:lnTo>
                      <a:pt x="9845" y="857"/>
                    </a:lnTo>
                    <a:lnTo>
                      <a:pt x="9705" y="790"/>
                    </a:lnTo>
                    <a:lnTo>
                      <a:pt x="9476" y="808"/>
                    </a:lnTo>
                    <a:lnTo>
                      <a:pt x="9203" y="1055"/>
                    </a:lnTo>
                    <a:lnTo>
                      <a:pt x="8949" y="1136"/>
                    </a:lnTo>
                    <a:lnTo>
                      <a:pt x="8858" y="1078"/>
                    </a:lnTo>
                    <a:lnTo>
                      <a:pt x="8489" y="1128"/>
                    </a:lnTo>
                    <a:lnTo>
                      <a:pt x="8201" y="1146"/>
                    </a:lnTo>
                    <a:lnTo>
                      <a:pt x="7946" y="1005"/>
                    </a:lnTo>
                    <a:lnTo>
                      <a:pt x="7681" y="964"/>
                    </a:lnTo>
                    <a:lnTo>
                      <a:pt x="7445" y="889"/>
                    </a:lnTo>
                    <a:lnTo>
                      <a:pt x="7551" y="1096"/>
                    </a:lnTo>
                    <a:lnTo>
                      <a:pt x="7723" y="1161"/>
                    </a:lnTo>
                    <a:lnTo>
                      <a:pt x="7905" y="1325"/>
                    </a:lnTo>
                    <a:lnTo>
                      <a:pt x="7962" y="1481"/>
                    </a:lnTo>
                    <a:lnTo>
                      <a:pt x="7731" y="1836"/>
                    </a:lnTo>
                    <a:lnTo>
                      <a:pt x="7772" y="1917"/>
                    </a:lnTo>
                    <a:lnTo>
                      <a:pt x="7822" y="2008"/>
                    </a:lnTo>
                    <a:lnTo>
                      <a:pt x="7772" y="2281"/>
                    </a:lnTo>
                    <a:lnTo>
                      <a:pt x="8151" y="2403"/>
                    </a:lnTo>
                    <a:lnTo>
                      <a:pt x="8414" y="2379"/>
                    </a:lnTo>
                    <a:lnTo>
                      <a:pt x="8678" y="2429"/>
                    </a:lnTo>
                    <a:lnTo>
                      <a:pt x="8686" y="2600"/>
                    </a:lnTo>
                    <a:lnTo>
                      <a:pt x="8497" y="2683"/>
                    </a:lnTo>
                    <a:lnTo>
                      <a:pt x="8110" y="2764"/>
                    </a:lnTo>
                    <a:lnTo>
                      <a:pt x="8045" y="2839"/>
                    </a:lnTo>
                    <a:lnTo>
                      <a:pt x="7970" y="2912"/>
                    </a:lnTo>
                    <a:lnTo>
                      <a:pt x="7897" y="3127"/>
                    </a:lnTo>
                    <a:lnTo>
                      <a:pt x="7468" y="3349"/>
                    </a:lnTo>
                    <a:lnTo>
                      <a:pt x="7336" y="3514"/>
                    </a:lnTo>
                    <a:lnTo>
                      <a:pt x="7050" y="3694"/>
                    </a:lnTo>
                    <a:lnTo>
                      <a:pt x="6852" y="3933"/>
                    </a:lnTo>
                    <a:lnTo>
                      <a:pt x="6515" y="3949"/>
                    </a:lnTo>
                    <a:lnTo>
                      <a:pt x="6325" y="3925"/>
                    </a:lnTo>
                    <a:lnTo>
                      <a:pt x="5996" y="3670"/>
                    </a:lnTo>
                    <a:lnTo>
                      <a:pt x="5676" y="3447"/>
                    </a:lnTo>
                    <a:lnTo>
                      <a:pt x="5461" y="3473"/>
                    </a:lnTo>
                    <a:lnTo>
                      <a:pt x="5471" y="3250"/>
                    </a:lnTo>
                    <a:lnTo>
                      <a:pt x="5437" y="3060"/>
                    </a:lnTo>
                    <a:lnTo>
                      <a:pt x="5297" y="2896"/>
                    </a:lnTo>
                    <a:lnTo>
                      <a:pt x="5248" y="2774"/>
                    </a:lnTo>
                    <a:lnTo>
                      <a:pt x="5026" y="2831"/>
                    </a:lnTo>
                    <a:lnTo>
                      <a:pt x="4861" y="3011"/>
                    </a:lnTo>
                    <a:lnTo>
                      <a:pt x="4754" y="3029"/>
                    </a:lnTo>
                    <a:lnTo>
                      <a:pt x="4663" y="2946"/>
                    </a:lnTo>
                    <a:lnTo>
                      <a:pt x="4507" y="2946"/>
                    </a:lnTo>
                    <a:lnTo>
                      <a:pt x="4401" y="3052"/>
                    </a:lnTo>
                    <a:lnTo>
                      <a:pt x="3463" y="3060"/>
                    </a:lnTo>
                    <a:lnTo>
                      <a:pt x="3414" y="3333"/>
                    </a:lnTo>
                    <a:lnTo>
                      <a:pt x="3487" y="3530"/>
                    </a:lnTo>
                    <a:lnTo>
                      <a:pt x="3809" y="3613"/>
                    </a:lnTo>
                    <a:lnTo>
                      <a:pt x="3923" y="3834"/>
                    </a:lnTo>
                    <a:lnTo>
                      <a:pt x="3832" y="3933"/>
                    </a:lnTo>
                    <a:lnTo>
                      <a:pt x="3931" y="4032"/>
                    </a:lnTo>
                    <a:lnTo>
                      <a:pt x="3891" y="4172"/>
                    </a:lnTo>
                    <a:lnTo>
                      <a:pt x="3694" y="4039"/>
                    </a:lnTo>
                    <a:lnTo>
                      <a:pt x="3133" y="4229"/>
                    </a:lnTo>
                    <a:lnTo>
                      <a:pt x="3159" y="4681"/>
                    </a:lnTo>
                    <a:lnTo>
                      <a:pt x="3307" y="4870"/>
                    </a:lnTo>
                    <a:lnTo>
                      <a:pt x="3611" y="5109"/>
                    </a:lnTo>
                    <a:lnTo>
                      <a:pt x="3816" y="5471"/>
                    </a:lnTo>
                    <a:lnTo>
                      <a:pt x="3809" y="5751"/>
                    </a:lnTo>
                    <a:lnTo>
                      <a:pt x="3801" y="5873"/>
                    </a:lnTo>
                    <a:lnTo>
                      <a:pt x="3331" y="7600"/>
                    </a:lnTo>
                    <a:lnTo>
                      <a:pt x="3201" y="8062"/>
                    </a:lnTo>
                    <a:lnTo>
                      <a:pt x="3216" y="8143"/>
                    </a:lnTo>
                    <a:lnTo>
                      <a:pt x="3141" y="8260"/>
                    </a:lnTo>
                    <a:lnTo>
                      <a:pt x="2962" y="8210"/>
                    </a:lnTo>
                    <a:lnTo>
                      <a:pt x="2985" y="8161"/>
                    </a:lnTo>
                    <a:lnTo>
                      <a:pt x="2796" y="8037"/>
                    </a:lnTo>
                    <a:lnTo>
                      <a:pt x="2731" y="8062"/>
                    </a:lnTo>
                    <a:lnTo>
                      <a:pt x="2567" y="8062"/>
                    </a:lnTo>
                    <a:lnTo>
                      <a:pt x="2500" y="8029"/>
                    </a:lnTo>
                    <a:lnTo>
                      <a:pt x="2435" y="8161"/>
                    </a:lnTo>
                    <a:lnTo>
                      <a:pt x="1876" y="8341"/>
                    </a:lnTo>
                    <a:lnTo>
                      <a:pt x="1448" y="8432"/>
                    </a:lnTo>
                    <a:lnTo>
                      <a:pt x="1341" y="8538"/>
                    </a:lnTo>
                    <a:lnTo>
                      <a:pt x="1242" y="8572"/>
                    </a:lnTo>
                    <a:lnTo>
                      <a:pt x="1069" y="8745"/>
                    </a:lnTo>
                    <a:lnTo>
                      <a:pt x="871" y="8834"/>
                    </a:lnTo>
                    <a:lnTo>
                      <a:pt x="723" y="8925"/>
                    </a:lnTo>
                    <a:lnTo>
                      <a:pt x="749" y="9148"/>
                    </a:lnTo>
                    <a:lnTo>
                      <a:pt x="666" y="9270"/>
                    </a:lnTo>
                    <a:lnTo>
                      <a:pt x="700" y="9403"/>
                    </a:lnTo>
                    <a:lnTo>
                      <a:pt x="476" y="9624"/>
                    </a:lnTo>
                    <a:lnTo>
                      <a:pt x="551" y="9912"/>
                    </a:lnTo>
                    <a:lnTo>
                      <a:pt x="634" y="10060"/>
                    </a:lnTo>
                    <a:lnTo>
                      <a:pt x="494" y="10192"/>
                    </a:lnTo>
                    <a:lnTo>
                      <a:pt x="370" y="10167"/>
                    </a:lnTo>
                    <a:lnTo>
                      <a:pt x="141" y="10325"/>
                    </a:lnTo>
                    <a:lnTo>
                      <a:pt x="131" y="10488"/>
                    </a:lnTo>
                    <a:lnTo>
                      <a:pt x="42" y="10579"/>
                    </a:lnTo>
                    <a:lnTo>
                      <a:pt x="99" y="10694"/>
                    </a:lnTo>
                    <a:lnTo>
                      <a:pt x="66" y="10875"/>
                    </a:lnTo>
                    <a:lnTo>
                      <a:pt x="1" y="11031"/>
                    </a:lnTo>
                    <a:lnTo>
                      <a:pt x="66" y="11171"/>
                    </a:lnTo>
                    <a:lnTo>
                      <a:pt x="24" y="11294"/>
                    </a:lnTo>
                    <a:lnTo>
                      <a:pt x="247" y="11525"/>
                    </a:lnTo>
                    <a:lnTo>
                      <a:pt x="650" y="12174"/>
                    </a:lnTo>
                    <a:lnTo>
                      <a:pt x="445" y="12437"/>
                    </a:lnTo>
                    <a:lnTo>
                      <a:pt x="962" y="12397"/>
                    </a:lnTo>
                    <a:lnTo>
                      <a:pt x="1201" y="12437"/>
                    </a:lnTo>
                    <a:lnTo>
                      <a:pt x="1383" y="12701"/>
                    </a:lnTo>
                    <a:lnTo>
                      <a:pt x="1440" y="12930"/>
                    </a:lnTo>
                    <a:lnTo>
                      <a:pt x="1793" y="12948"/>
                    </a:lnTo>
                    <a:lnTo>
                      <a:pt x="2214" y="12972"/>
                    </a:lnTo>
                    <a:lnTo>
                      <a:pt x="2567" y="12652"/>
                    </a:lnTo>
                    <a:lnTo>
                      <a:pt x="2863" y="12486"/>
                    </a:lnTo>
                    <a:lnTo>
                      <a:pt x="2944" y="12577"/>
                    </a:lnTo>
                    <a:lnTo>
                      <a:pt x="2904" y="12758"/>
                    </a:lnTo>
                    <a:lnTo>
                      <a:pt x="2845" y="12816"/>
                    </a:lnTo>
                    <a:lnTo>
                      <a:pt x="2837" y="13112"/>
                    </a:lnTo>
                    <a:lnTo>
                      <a:pt x="2879" y="13605"/>
                    </a:lnTo>
                    <a:lnTo>
                      <a:pt x="2895" y="13795"/>
                    </a:lnTo>
                    <a:lnTo>
                      <a:pt x="2993" y="13893"/>
                    </a:lnTo>
                    <a:lnTo>
                      <a:pt x="3159" y="13868"/>
                    </a:lnTo>
                    <a:lnTo>
                      <a:pt x="3315" y="13818"/>
                    </a:lnTo>
                    <a:lnTo>
                      <a:pt x="3497" y="13811"/>
                    </a:lnTo>
                    <a:lnTo>
                      <a:pt x="3585" y="13795"/>
                    </a:lnTo>
                    <a:lnTo>
                      <a:pt x="3668" y="13836"/>
                    </a:lnTo>
                    <a:lnTo>
                      <a:pt x="3694" y="13852"/>
                    </a:lnTo>
                    <a:lnTo>
                      <a:pt x="4219" y="13844"/>
                    </a:lnTo>
                    <a:lnTo>
                      <a:pt x="4458" y="13860"/>
                    </a:lnTo>
                    <a:lnTo>
                      <a:pt x="4697" y="13730"/>
                    </a:lnTo>
                    <a:lnTo>
                      <a:pt x="4829" y="13730"/>
                    </a:lnTo>
                    <a:lnTo>
                      <a:pt x="5009" y="13582"/>
                    </a:lnTo>
                    <a:lnTo>
                      <a:pt x="5206" y="13582"/>
                    </a:lnTo>
                    <a:lnTo>
                      <a:pt x="5453" y="13514"/>
                    </a:lnTo>
                    <a:lnTo>
                      <a:pt x="5593" y="13145"/>
                    </a:lnTo>
                    <a:lnTo>
                      <a:pt x="5988" y="12891"/>
                    </a:lnTo>
                    <a:lnTo>
                      <a:pt x="6260" y="12841"/>
                    </a:lnTo>
                    <a:lnTo>
                      <a:pt x="6523" y="12709"/>
                    </a:lnTo>
                    <a:lnTo>
                      <a:pt x="6704" y="12709"/>
                    </a:lnTo>
                    <a:lnTo>
                      <a:pt x="6876" y="12831"/>
                    </a:lnTo>
                    <a:lnTo>
                      <a:pt x="7066" y="12709"/>
                    </a:lnTo>
                    <a:lnTo>
                      <a:pt x="7156" y="12792"/>
                    </a:lnTo>
                    <a:lnTo>
                      <a:pt x="7139" y="12989"/>
                    </a:lnTo>
                    <a:lnTo>
                      <a:pt x="7229" y="13285"/>
                    </a:lnTo>
                    <a:lnTo>
                      <a:pt x="7099" y="13522"/>
                    </a:lnTo>
                    <a:lnTo>
                      <a:pt x="7206" y="13909"/>
                    </a:lnTo>
                    <a:lnTo>
                      <a:pt x="7139" y="14075"/>
                    </a:lnTo>
                    <a:lnTo>
                      <a:pt x="7279" y="14387"/>
                    </a:lnTo>
                    <a:lnTo>
                      <a:pt x="7468" y="14470"/>
                    </a:lnTo>
                    <a:lnTo>
                      <a:pt x="7526" y="14717"/>
                    </a:lnTo>
                    <a:lnTo>
                      <a:pt x="7723" y="14815"/>
                    </a:lnTo>
                    <a:lnTo>
                      <a:pt x="7987" y="14979"/>
                    </a:lnTo>
                    <a:lnTo>
                      <a:pt x="8167" y="15151"/>
                    </a:lnTo>
                    <a:lnTo>
                      <a:pt x="8234" y="15070"/>
                    </a:lnTo>
                    <a:lnTo>
                      <a:pt x="8580" y="14979"/>
                    </a:lnTo>
                    <a:lnTo>
                      <a:pt x="8866" y="15267"/>
                    </a:lnTo>
                    <a:lnTo>
                      <a:pt x="9081" y="15210"/>
                    </a:lnTo>
                    <a:lnTo>
                      <a:pt x="9385" y="15530"/>
                    </a:lnTo>
                    <a:lnTo>
                      <a:pt x="9517" y="15522"/>
                    </a:lnTo>
                    <a:lnTo>
                      <a:pt x="9871" y="15636"/>
                    </a:lnTo>
                    <a:lnTo>
                      <a:pt x="10100" y="15727"/>
                    </a:lnTo>
                    <a:lnTo>
                      <a:pt x="10149" y="15966"/>
                    </a:lnTo>
                    <a:lnTo>
                      <a:pt x="10315" y="16008"/>
                    </a:lnTo>
                    <a:lnTo>
                      <a:pt x="10528" y="16130"/>
                    </a:lnTo>
                    <a:lnTo>
                      <a:pt x="11014" y="16081"/>
                    </a:lnTo>
                    <a:lnTo>
                      <a:pt x="11343" y="16270"/>
                    </a:lnTo>
                    <a:lnTo>
                      <a:pt x="11416" y="16418"/>
                    </a:lnTo>
                    <a:lnTo>
                      <a:pt x="11367" y="16797"/>
                    </a:lnTo>
                    <a:lnTo>
                      <a:pt x="11442" y="17109"/>
                    </a:lnTo>
                    <a:lnTo>
                      <a:pt x="11343" y="17299"/>
                    </a:lnTo>
                    <a:lnTo>
                      <a:pt x="11655" y="17826"/>
                    </a:lnTo>
                    <a:lnTo>
                      <a:pt x="11629" y="18211"/>
                    </a:lnTo>
                    <a:lnTo>
                      <a:pt x="13086" y="18236"/>
                    </a:lnTo>
                    <a:lnTo>
                      <a:pt x="13159" y="18763"/>
                    </a:lnTo>
                    <a:lnTo>
                      <a:pt x="13136" y="19091"/>
                    </a:lnTo>
                    <a:lnTo>
                      <a:pt x="13572" y="19190"/>
                    </a:lnTo>
                    <a:lnTo>
                      <a:pt x="13998" y="19956"/>
                    </a:lnTo>
                    <a:lnTo>
                      <a:pt x="14024" y="20366"/>
                    </a:lnTo>
                    <a:lnTo>
                      <a:pt x="13613" y="21171"/>
                    </a:lnTo>
                    <a:lnTo>
                      <a:pt x="13637" y="21296"/>
                    </a:lnTo>
                    <a:lnTo>
                      <a:pt x="13530" y="21444"/>
                    </a:lnTo>
                    <a:lnTo>
                      <a:pt x="13603" y="21535"/>
                    </a:lnTo>
                    <a:lnTo>
                      <a:pt x="13554" y="21714"/>
                    </a:lnTo>
                    <a:lnTo>
                      <a:pt x="13761" y="21872"/>
                    </a:lnTo>
                    <a:lnTo>
                      <a:pt x="13769" y="22119"/>
                    </a:lnTo>
                    <a:lnTo>
                      <a:pt x="13941" y="22374"/>
                    </a:lnTo>
                    <a:lnTo>
                      <a:pt x="13850" y="22875"/>
                    </a:lnTo>
                    <a:lnTo>
                      <a:pt x="13899" y="23072"/>
                    </a:lnTo>
                    <a:lnTo>
                      <a:pt x="13842" y="23254"/>
                    </a:lnTo>
                    <a:lnTo>
                      <a:pt x="13899" y="23434"/>
                    </a:lnTo>
                    <a:lnTo>
                      <a:pt x="14213" y="23410"/>
                    </a:lnTo>
                    <a:lnTo>
                      <a:pt x="14344" y="23467"/>
                    </a:lnTo>
                    <a:lnTo>
                      <a:pt x="14730" y="23451"/>
                    </a:lnTo>
                    <a:lnTo>
                      <a:pt x="14969" y="23532"/>
                    </a:lnTo>
                    <a:lnTo>
                      <a:pt x="15348" y="23376"/>
                    </a:lnTo>
                    <a:lnTo>
                      <a:pt x="15554" y="23517"/>
                    </a:lnTo>
                    <a:lnTo>
                      <a:pt x="15710" y="23566"/>
                    </a:lnTo>
                    <a:lnTo>
                      <a:pt x="15767" y="23755"/>
                    </a:lnTo>
                    <a:lnTo>
                      <a:pt x="15972" y="24660"/>
                    </a:lnTo>
                    <a:lnTo>
                      <a:pt x="16120" y="24971"/>
                    </a:lnTo>
                    <a:lnTo>
                      <a:pt x="16268" y="25013"/>
                    </a:lnTo>
                    <a:lnTo>
                      <a:pt x="16598" y="24841"/>
                    </a:lnTo>
                    <a:lnTo>
                      <a:pt x="16779" y="24906"/>
                    </a:lnTo>
                    <a:lnTo>
                      <a:pt x="16910" y="25021"/>
                    </a:lnTo>
                    <a:lnTo>
                      <a:pt x="17026" y="25046"/>
                    </a:lnTo>
                    <a:lnTo>
                      <a:pt x="16943" y="25179"/>
                    </a:lnTo>
                    <a:lnTo>
                      <a:pt x="16928" y="25958"/>
                    </a:lnTo>
                    <a:lnTo>
                      <a:pt x="16894" y="26049"/>
                    </a:lnTo>
                    <a:lnTo>
                      <a:pt x="16870" y="26083"/>
                    </a:lnTo>
                    <a:lnTo>
                      <a:pt x="16870" y="26181"/>
                    </a:lnTo>
                    <a:lnTo>
                      <a:pt x="16853" y="26272"/>
                    </a:lnTo>
                    <a:lnTo>
                      <a:pt x="16845" y="26371"/>
                    </a:lnTo>
                    <a:lnTo>
                      <a:pt x="16985" y="26272"/>
                    </a:lnTo>
                    <a:lnTo>
                      <a:pt x="17372" y="26329"/>
                    </a:lnTo>
                    <a:lnTo>
                      <a:pt x="17380" y="26493"/>
                    </a:lnTo>
                    <a:lnTo>
                      <a:pt x="17536" y="26847"/>
                    </a:lnTo>
                    <a:lnTo>
                      <a:pt x="17520" y="27127"/>
                    </a:lnTo>
                    <a:lnTo>
                      <a:pt x="17561" y="27457"/>
                    </a:lnTo>
                    <a:lnTo>
                      <a:pt x="17585" y="27753"/>
                    </a:lnTo>
                    <a:lnTo>
                      <a:pt x="17543" y="27867"/>
                    </a:lnTo>
                    <a:lnTo>
                      <a:pt x="17372" y="27867"/>
                    </a:lnTo>
                    <a:lnTo>
                      <a:pt x="17174" y="27974"/>
                    </a:lnTo>
                    <a:lnTo>
                      <a:pt x="17141" y="28041"/>
                    </a:lnTo>
                    <a:lnTo>
                      <a:pt x="17018" y="28140"/>
                    </a:lnTo>
                    <a:lnTo>
                      <a:pt x="16969" y="28106"/>
                    </a:lnTo>
                    <a:lnTo>
                      <a:pt x="16631" y="28337"/>
                    </a:lnTo>
                    <a:lnTo>
                      <a:pt x="16564" y="28444"/>
                    </a:lnTo>
                    <a:lnTo>
                      <a:pt x="16434" y="28475"/>
                    </a:lnTo>
                    <a:lnTo>
                      <a:pt x="16120" y="28732"/>
                    </a:lnTo>
                    <a:lnTo>
                      <a:pt x="16021" y="28771"/>
                    </a:lnTo>
                    <a:lnTo>
                      <a:pt x="16006" y="28969"/>
                    </a:lnTo>
                    <a:lnTo>
                      <a:pt x="15891" y="29010"/>
                    </a:lnTo>
                    <a:lnTo>
                      <a:pt x="15792" y="28994"/>
                    </a:lnTo>
                    <a:lnTo>
                      <a:pt x="15528" y="29314"/>
                    </a:lnTo>
                    <a:lnTo>
                      <a:pt x="15479" y="29438"/>
                    </a:lnTo>
                    <a:lnTo>
                      <a:pt x="15489" y="29628"/>
                    </a:lnTo>
                    <a:lnTo>
                      <a:pt x="15364" y="29660"/>
                    </a:lnTo>
                    <a:lnTo>
                      <a:pt x="15299" y="29758"/>
                    </a:lnTo>
                    <a:lnTo>
                      <a:pt x="15133" y="30064"/>
                    </a:lnTo>
                    <a:lnTo>
                      <a:pt x="15019" y="30195"/>
                    </a:lnTo>
                    <a:lnTo>
                      <a:pt x="14879" y="30418"/>
                    </a:lnTo>
                    <a:lnTo>
                      <a:pt x="14879" y="30499"/>
                    </a:lnTo>
                    <a:lnTo>
                      <a:pt x="14723" y="30607"/>
                    </a:lnTo>
                    <a:lnTo>
                      <a:pt x="14699" y="30680"/>
                    </a:lnTo>
                    <a:lnTo>
                      <a:pt x="14821" y="30680"/>
                    </a:lnTo>
                    <a:lnTo>
                      <a:pt x="14912" y="30729"/>
                    </a:lnTo>
                    <a:lnTo>
                      <a:pt x="15331" y="30607"/>
                    </a:lnTo>
                    <a:lnTo>
                      <a:pt x="15504" y="30714"/>
                    </a:lnTo>
                    <a:lnTo>
                      <a:pt x="15694" y="30976"/>
                    </a:lnTo>
                    <a:lnTo>
                      <a:pt x="15866" y="31051"/>
                    </a:lnTo>
                    <a:lnTo>
                      <a:pt x="15964" y="31280"/>
                    </a:lnTo>
                    <a:lnTo>
                      <a:pt x="16162" y="31602"/>
                    </a:lnTo>
                    <a:lnTo>
                      <a:pt x="16260" y="31602"/>
                    </a:lnTo>
                    <a:lnTo>
                      <a:pt x="16416" y="31428"/>
                    </a:lnTo>
                    <a:lnTo>
                      <a:pt x="16499" y="31436"/>
                    </a:lnTo>
                    <a:lnTo>
                      <a:pt x="16697" y="31750"/>
                    </a:lnTo>
                    <a:lnTo>
                      <a:pt x="16920" y="31849"/>
                    </a:lnTo>
                    <a:lnTo>
                      <a:pt x="17117" y="31890"/>
                    </a:lnTo>
                    <a:lnTo>
                      <a:pt x="17305" y="32088"/>
                    </a:lnTo>
                    <a:lnTo>
                      <a:pt x="17322" y="32309"/>
                    </a:lnTo>
                    <a:lnTo>
                      <a:pt x="17478" y="32275"/>
                    </a:lnTo>
                    <a:lnTo>
                      <a:pt x="17798" y="32415"/>
                    </a:lnTo>
                    <a:lnTo>
                      <a:pt x="17995" y="32654"/>
                    </a:lnTo>
                    <a:lnTo>
                      <a:pt x="18193" y="32958"/>
                    </a:lnTo>
                    <a:lnTo>
                      <a:pt x="18382" y="33090"/>
                    </a:lnTo>
                    <a:lnTo>
                      <a:pt x="18351" y="33329"/>
                    </a:lnTo>
                    <a:lnTo>
                      <a:pt x="18193" y="33542"/>
                    </a:lnTo>
                    <a:lnTo>
                      <a:pt x="18268" y="33789"/>
                    </a:lnTo>
                    <a:lnTo>
                      <a:pt x="18301" y="33854"/>
                    </a:lnTo>
                    <a:lnTo>
                      <a:pt x="18317" y="33896"/>
                    </a:lnTo>
                    <a:lnTo>
                      <a:pt x="18416" y="34020"/>
                    </a:lnTo>
                    <a:lnTo>
                      <a:pt x="18465" y="34062"/>
                    </a:lnTo>
                    <a:lnTo>
                      <a:pt x="18777" y="33797"/>
                    </a:lnTo>
                    <a:lnTo>
                      <a:pt x="18884" y="33550"/>
                    </a:lnTo>
                    <a:lnTo>
                      <a:pt x="19024" y="32966"/>
                    </a:lnTo>
                    <a:lnTo>
                      <a:pt x="19148" y="32581"/>
                    </a:lnTo>
                    <a:lnTo>
                      <a:pt x="19205" y="32498"/>
                    </a:lnTo>
                    <a:lnTo>
                      <a:pt x="19130" y="32407"/>
                    </a:lnTo>
                    <a:lnTo>
                      <a:pt x="19008" y="32210"/>
                    </a:lnTo>
                    <a:lnTo>
                      <a:pt x="19073" y="32046"/>
                    </a:lnTo>
                    <a:lnTo>
                      <a:pt x="19190" y="31989"/>
                    </a:lnTo>
                    <a:lnTo>
                      <a:pt x="19198" y="31880"/>
                    </a:lnTo>
                    <a:lnTo>
                      <a:pt x="19328" y="31724"/>
                    </a:lnTo>
                    <a:lnTo>
                      <a:pt x="19328" y="31602"/>
                    </a:lnTo>
                    <a:lnTo>
                      <a:pt x="19419" y="31667"/>
                    </a:lnTo>
                    <a:lnTo>
                      <a:pt x="19525" y="31693"/>
                    </a:lnTo>
                    <a:lnTo>
                      <a:pt x="19665" y="31527"/>
                    </a:lnTo>
                    <a:lnTo>
                      <a:pt x="19683" y="31363"/>
                    </a:lnTo>
                    <a:lnTo>
                      <a:pt x="19740" y="31306"/>
                    </a:lnTo>
                    <a:lnTo>
                      <a:pt x="19748" y="31116"/>
                    </a:lnTo>
                    <a:lnTo>
                      <a:pt x="19813" y="31033"/>
                    </a:lnTo>
                    <a:lnTo>
                      <a:pt x="19896" y="31033"/>
                    </a:lnTo>
                    <a:lnTo>
                      <a:pt x="19954" y="30878"/>
                    </a:lnTo>
                    <a:lnTo>
                      <a:pt x="19912" y="30755"/>
                    </a:lnTo>
                    <a:lnTo>
                      <a:pt x="19821" y="30664"/>
                    </a:lnTo>
                    <a:lnTo>
                      <a:pt x="19831" y="30410"/>
                    </a:lnTo>
                    <a:lnTo>
                      <a:pt x="19764" y="30343"/>
                    </a:lnTo>
                    <a:lnTo>
                      <a:pt x="19847" y="30368"/>
                    </a:lnTo>
                    <a:lnTo>
                      <a:pt x="19946" y="30566"/>
                    </a:lnTo>
                    <a:lnTo>
                      <a:pt x="20135" y="30779"/>
                    </a:lnTo>
                    <a:lnTo>
                      <a:pt x="20216" y="30779"/>
                    </a:lnTo>
                    <a:lnTo>
                      <a:pt x="20299" y="30729"/>
                    </a:lnTo>
                    <a:lnTo>
                      <a:pt x="20356" y="30787"/>
                    </a:lnTo>
                    <a:lnTo>
                      <a:pt x="20374" y="30927"/>
                    </a:lnTo>
                    <a:lnTo>
                      <a:pt x="20307" y="30943"/>
                    </a:lnTo>
                    <a:lnTo>
                      <a:pt x="20226" y="31231"/>
                    </a:lnTo>
                    <a:lnTo>
                      <a:pt x="20037" y="31560"/>
                    </a:lnTo>
                    <a:lnTo>
                      <a:pt x="19863" y="31568"/>
                    </a:lnTo>
                    <a:lnTo>
                      <a:pt x="19839" y="31774"/>
                    </a:lnTo>
                    <a:lnTo>
                      <a:pt x="19782" y="31890"/>
                    </a:lnTo>
                    <a:lnTo>
                      <a:pt x="19723" y="31872"/>
                    </a:lnTo>
                    <a:lnTo>
                      <a:pt x="19551" y="31971"/>
                    </a:lnTo>
                    <a:lnTo>
                      <a:pt x="19427" y="32078"/>
                    </a:lnTo>
                    <a:lnTo>
                      <a:pt x="19419" y="32168"/>
                    </a:lnTo>
                    <a:lnTo>
                      <a:pt x="19279" y="32186"/>
                    </a:lnTo>
                    <a:lnTo>
                      <a:pt x="19213" y="32251"/>
                    </a:lnTo>
                    <a:lnTo>
                      <a:pt x="19221" y="32342"/>
                    </a:lnTo>
                    <a:lnTo>
                      <a:pt x="19377" y="32392"/>
                    </a:lnTo>
                    <a:lnTo>
                      <a:pt x="19904" y="31979"/>
                    </a:lnTo>
                    <a:lnTo>
                      <a:pt x="20177" y="31675"/>
                    </a:lnTo>
                    <a:lnTo>
                      <a:pt x="20562" y="31010"/>
                    </a:lnTo>
                    <a:lnTo>
                      <a:pt x="20710" y="30680"/>
                    </a:lnTo>
                    <a:lnTo>
                      <a:pt x="20858" y="30252"/>
                    </a:lnTo>
                    <a:lnTo>
                      <a:pt x="21237" y="29537"/>
                    </a:lnTo>
                    <a:lnTo>
                      <a:pt x="21608" y="29093"/>
                    </a:lnTo>
                    <a:lnTo>
                      <a:pt x="21665" y="28961"/>
                    </a:lnTo>
                    <a:lnTo>
                      <a:pt x="21631" y="28911"/>
                    </a:lnTo>
                    <a:lnTo>
                      <a:pt x="21647" y="28797"/>
                    </a:lnTo>
                    <a:lnTo>
                      <a:pt x="21722" y="28771"/>
                    </a:lnTo>
                    <a:lnTo>
                      <a:pt x="21787" y="28592"/>
                    </a:lnTo>
                    <a:lnTo>
                      <a:pt x="21894" y="28525"/>
                    </a:lnTo>
                    <a:lnTo>
                      <a:pt x="21855" y="28376"/>
                    </a:lnTo>
                    <a:lnTo>
                      <a:pt x="21894" y="28270"/>
                    </a:lnTo>
                    <a:lnTo>
                      <a:pt x="21855" y="28221"/>
                    </a:lnTo>
                    <a:lnTo>
                      <a:pt x="21787" y="28163"/>
                    </a:lnTo>
                    <a:lnTo>
                      <a:pt x="21805" y="27999"/>
                    </a:lnTo>
                    <a:lnTo>
                      <a:pt x="21639" y="27776"/>
                    </a:lnTo>
                    <a:lnTo>
                      <a:pt x="21639" y="27670"/>
                    </a:lnTo>
                    <a:lnTo>
                      <a:pt x="21673" y="27571"/>
                    </a:lnTo>
                    <a:lnTo>
                      <a:pt x="21639" y="27465"/>
                    </a:lnTo>
                    <a:lnTo>
                      <a:pt x="21590" y="27226"/>
                    </a:lnTo>
                    <a:lnTo>
                      <a:pt x="21509" y="26971"/>
                    </a:lnTo>
                    <a:lnTo>
                      <a:pt x="21574" y="26914"/>
                    </a:lnTo>
                    <a:lnTo>
                      <a:pt x="21780" y="26872"/>
                    </a:lnTo>
                    <a:lnTo>
                      <a:pt x="21722" y="26732"/>
                    </a:lnTo>
                    <a:lnTo>
                      <a:pt x="21624" y="26675"/>
                    </a:lnTo>
                    <a:lnTo>
                      <a:pt x="21821" y="26626"/>
                    </a:lnTo>
                    <a:lnTo>
                      <a:pt x="21829" y="26470"/>
                    </a:lnTo>
                    <a:lnTo>
                      <a:pt x="21624" y="26379"/>
                    </a:lnTo>
                    <a:lnTo>
                      <a:pt x="21787" y="26329"/>
                    </a:lnTo>
                    <a:lnTo>
                      <a:pt x="21894" y="26174"/>
                    </a:lnTo>
                    <a:lnTo>
                      <a:pt x="21985" y="26239"/>
                    </a:lnTo>
                    <a:lnTo>
                      <a:pt x="22249" y="25992"/>
                    </a:lnTo>
                    <a:lnTo>
                      <a:pt x="22397" y="25893"/>
                    </a:lnTo>
                    <a:lnTo>
                      <a:pt x="22397" y="25810"/>
                    </a:lnTo>
                    <a:lnTo>
                      <a:pt x="22618" y="25623"/>
                    </a:lnTo>
                    <a:lnTo>
                      <a:pt x="22873" y="25449"/>
                    </a:lnTo>
                    <a:lnTo>
                      <a:pt x="23211" y="25062"/>
                    </a:lnTo>
                    <a:lnTo>
                      <a:pt x="23507" y="25031"/>
                    </a:lnTo>
                    <a:lnTo>
                      <a:pt x="23671" y="24873"/>
                    </a:lnTo>
                    <a:lnTo>
                      <a:pt x="23852" y="24725"/>
                    </a:lnTo>
                    <a:lnTo>
                      <a:pt x="24016" y="24725"/>
                    </a:lnTo>
                    <a:lnTo>
                      <a:pt x="24125" y="24815"/>
                    </a:lnTo>
                    <a:lnTo>
                      <a:pt x="24247" y="24849"/>
                    </a:lnTo>
                    <a:lnTo>
                      <a:pt x="24255" y="24725"/>
                    </a:lnTo>
                    <a:lnTo>
                      <a:pt x="24379" y="24511"/>
                    </a:lnTo>
                    <a:lnTo>
                      <a:pt x="24733" y="24290"/>
                    </a:lnTo>
                    <a:lnTo>
                      <a:pt x="24873" y="24249"/>
                    </a:lnTo>
                    <a:lnTo>
                      <a:pt x="24873" y="24182"/>
                    </a:lnTo>
                    <a:lnTo>
                      <a:pt x="24790" y="24125"/>
                    </a:lnTo>
                    <a:lnTo>
                      <a:pt x="24675" y="24101"/>
                    </a:lnTo>
                    <a:lnTo>
                      <a:pt x="24618" y="24002"/>
                    </a:lnTo>
                    <a:lnTo>
                      <a:pt x="24748" y="23969"/>
                    </a:lnTo>
                    <a:lnTo>
                      <a:pt x="24964" y="23836"/>
                    </a:lnTo>
                    <a:lnTo>
                      <a:pt x="25086" y="23878"/>
                    </a:lnTo>
                    <a:lnTo>
                      <a:pt x="25226" y="23862"/>
                    </a:lnTo>
                    <a:lnTo>
                      <a:pt x="25325" y="23779"/>
                    </a:lnTo>
                    <a:lnTo>
                      <a:pt x="25473" y="23787"/>
                    </a:lnTo>
                    <a:lnTo>
                      <a:pt x="25457" y="23854"/>
                    </a:lnTo>
                    <a:lnTo>
                      <a:pt x="25260" y="23969"/>
                    </a:lnTo>
                    <a:lnTo>
                      <a:pt x="25052" y="24010"/>
                    </a:lnTo>
                    <a:lnTo>
                      <a:pt x="25013" y="24059"/>
                    </a:lnTo>
                    <a:lnTo>
                      <a:pt x="25078" y="24117"/>
                    </a:lnTo>
                    <a:lnTo>
                      <a:pt x="25398" y="23994"/>
                    </a:lnTo>
                    <a:lnTo>
                      <a:pt x="25785" y="23846"/>
                    </a:lnTo>
                    <a:lnTo>
                      <a:pt x="25753" y="23779"/>
                    </a:lnTo>
                    <a:lnTo>
                      <a:pt x="25852" y="23688"/>
                    </a:lnTo>
                    <a:lnTo>
                      <a:pt x="25951" y="23706"/>
                    </a:lnTo>
                    <a:lnTo>
                      <a:pt x="25917" y="23805"/>
                    </a:lnTo>
                    <a:cubicBezTo>
                      <a:pt x="25917" y="23805"/>
                      <a:pt x="25925" y="23935"/>
                      <a:pt x="25941" y="23945"/>
                    </a:cubicBezTo>
                    <a:cubicBezTo>
                      <a:pt x="25951" y="23953"/>
                      <a:pt x="26180" y="23977"/>
                      <a:pt x="26180" y="23977"/>
                    </a:cubicBezTo>
                    <a:lnTo>
                      <a:pt x="26312" y="23903"/>
                    </a:lnTo>
                    <a:lnTo>
                      <a:pt x="26543" y="23903"/>
                    </a:lnTo>
                    <a:lnTo>
                      <a:pt x="26821" y="23935"/>
                    </a:lnTo>
                    <a:lnTo>
                      <a:pt x="26987" y="23821"/>
                    </a:lnTo>
                    <a:lnTo>
                      <a:pt x="26987" y="23738"/>
                    </a:lnTo>
                    <a:lnTo>
                      <a:pt x="26945" y="23698"/>
                    </a:lnTo>
                    <a:lnTo>
                      <a:pt x="26969" y="23615"/>
                    </a:lnTo>
                    <a:lnTo>
                      <a:pt x="27340" y="23361"/>
                    </a:lnTo>
                    <a:lnTo>
                      <a:pt x="27660" y="23244"/>
                    </a:lnTo>
                    <a:lnTo>
                      <a:pt x="27816" y="23145"/>
                    </a:lnTo>
                    <a:lnTo>
                      <a:pt x="27865" y="23047"/>
                    </a:lnTo>
                    <a:lnTo>
                      <a:pt x="27826" y="22982"/>
                    </a:lnTo>
                    <a:lnTo>
                      <a:pt x="27686" y="22670"/>
                    </a:lnTo>
                    <a:lnTo>
                      <a:pt x="27784" y="22455"/>
                    </a:lnTo>
                    <a:lnTo>
                      <a:pt x="27907" y="22307"/>
                    </a:lnTo>
                    <a:lnTo>
                      <a:pt x="27907" y="22151"/>
                    </a:lnTo>
                    <a:lnTo>
                      <a:pt x="27990" y="22085"/>
                    </a:lnTo>
                    <a:lnTo>
                      <a:pt x="28122" y="21987"/>
                    </a:lnTo>
                    <a:lnTo>
                      <a:pt x="28153" y="21823"/>
                    </a:lnTo>
                    <a:lnTo>
                      <a:pt x="28112" y="21797"/>
                    </a:lnTo>
                    <a:lnTo>
                      <a:pt x="28343" y="21418"/>
                    </a:lnTo>
                    <a:lnTo>
                      <a:pt x="28665" y="21049"/>
                    </a:lnTo>
                    <a:lnTo>
                      <a:pt x="28665" y="20885"/>
                    </a:lnTo>
                    <a:lnTo>
                      <a:pt x="28606" y="20358"/>
                    </a:lnTo>
                    <a:lnTo>
                      <a:pt x="28548" y="20260"/>
                    </a:lnTo>
                    <a:lnTo>
                      <a:pt x="28647" y="19938"/>
                    </a:lnTo>
                    <a:lnTo>
                      <a:pt x="28730" y="19815"/>
                    </a:lnTo>
                    <a:lnTo>
                      <a:pt x="28754" y="19709"/>
                    </a:lnTo>
                    <a:lnTo>
                      <a:pt x="28992" y="19511"/>
                    </a:lnTo>
                    <a:lnTo>
                      <a:pt x="29034" y="19421"/>
                    </a:lnTo>
                    <a:lnTo>
                      <a:pt x="28969" y="19109"/>
                    </a:lnTo>
                    <a:lnTo>
                      <a:pt x="29099" y="18738"/>
                    </a:lnTo>
                    <a:lnTo>
                      <a:pt x="29060" y="18449"/>
                    </a:lnTo>
                    <a:lnTo>
                      <a:pt x="29109" y="18236"/>
                    </a:lnTo>
                    <a:lnTo>
                      <a:pt x="29099" y="18122"/>
                    </a:lnTo>
                    <a:lnTo>
                      <a:pt x="29174" y="17808"/>
                    </a:lnTo>
                    <a:lnTo>
                      <a:pt x="29083" y="16681"/>
                    </a:lnTo>
                    <a:lnTo>
                      <a:pt x="29083" y="16475"/>
                    </a:lnTo>
                    <a:lnTo>
                      <a:pt x="29148" y="16319"/>
                    </a:lnTo>
                    <a:lnTo>
                      <a:pt x="29148" y="16171"/>
                    </a:lnTo>
                    <a:lnTo>
                      <a:pt x="29083" y="16246"/>
                    </a:lnTo>
                    <a:lnTo>
                      <a:pt x="28951" y="16156"/>
                    </a:lnTo>
                    <a:lnTo>
                      <a:pt x="28951" y="16057"/>
                    </a:lnTo>
                    <a:lnTo>
                      <a:pt x="29067" y="15867"/>
                    </a:lnTo>
                    <a:lnTo>
                      <a:pt x="29034" y="15686"/>
                    </a:lnTo>
                    <a:lnTo>
                      <a:pt x="29067" y="15563"/>
                    </a:lnTo>
                    <a:lnTo>
                      <a:pt x="29174" y="15530"/>
                    </a:lnTo>
                    <a:lnTo>
                      <a:pt x="29198" y="15332"/>
                    </a:lnTo>
                    <a:lnTo>
                      <a:pt x="29083" y="15151"/>
                    </a:lnTo>
                    <a:lnTo>
                      <a:pt x="28862" y="15044"/>
                    </a:lnTo>
                    <a:lnTo>
                      <a:pt x="28927" y="15021"/>
                    </a:lnTo>
                    <a:lnTo>
                      <a:pt x="28951" y="14953"/>
                    </a:lnTo>
                    <a:lnTo>
                      <a:pt x="28992" y="15044"/>
                    </a:lnTo>
                    <a:lnTo>
                      <a:pt x="29125" y="15119"/>
                    </a:lnTo>
                    <a:lnTo>
                      <a:pt x="29247" y="15161"/>
                    </a:lnTo>
                    <a:lnTo>
                      <a:pt x="29296" y="14979"/>
                    </a:lnTo>
                    <a:lnTo>
                      <a:pt x="29405" y="14987"/>
                    </a:lnTo>
                    <a:lnTo>
                      <a:pt x="29454" y="15086"/>
                    </a:lnTo>
                    <a:lnTo>
                      <a:pt x="29535" y="15127"/>
                    </a:lnTo>
                    <a:lnTo>
                      <a:pt x="29454" y="15259"/>
                    </a:lnTo>
                    <a:lnTo>
                      <a:pt x="29330" y="15348"/>
                    </a:lnTo>
                    <a:lnTo>
                      <a:pt x="29296" y="15447"/>
                    </a:lnTo>
                    <a:lnTo>
                      <a:pt x="29387" y="15457"/>
                    </a:lnTo>
                    <a:lnTo>
                      <a:pt x="29543" y="15309"/>
                    </a:lnTo>
                    <a:lnTo>
                      <a:pt x="29766" y="15192"/>
                    </a:lnTo>
                    <a:lnTo>
                      <a:pt x="30047" y="14756"/>
                    </a:lnTo>
                    <a:lnTo>
                      <a:pt x="30169" y="14444"/>
                    </a:lnTo>
                    <a:lnTo>
                      <a:pt x="30210" y="14255"/>
                    </a:lnTo>
                    <a:lnTo>
                      <a:pt x="30317" y="14156"/>
                    </a:lnTo>
                    <a:lnTo>
                      <a:pt x="30431" y="13868"/>
                    </a:lnTo>
                    <a:lnTo>
                      <a:pt x="30548" y="13631"/>
                    </a:lnTo>
                    <a:lnTo>
                      <a:pt x="30984" y="13325"/>
                    </a:lnTo>
                    <a:lnTo>
                      <a:pt x="31041" y="13187"/>
                    </a:lnTo>
                    <a:lnTo>
                      <a:pt x="31172" y="13145"/>
                    </a:lnTo>
                    <a:lnTo>
                      <a:pt x="31262" y="12989"/>
                    </a:lnTo>
                    <a:lnTo>
                      <a:pt x="31634" y="12652"/>
                    </a:lnTo>
                    <a:lnTo>
                      <a:pt x="31961" y="12216"/>
                    </a:lnTo>
                    <a:lnTo>
                      <a:pt x="32044" y="12091"/>
                    </a:lnTo>
                    <a:lnTo>
                      <a:pt x="32249" y="11647"/>
                    </a:lnTo>
                    <a:lnTo>
                      <a:pt x="32299" y="11450"/>
                    </a:lnTo>
                    <a:lnTo>
                      <a:pt x="32405" y="11302"/>
                    </a:lnTo>
                    <a:lnTo>
                      <a:pt x="32405" y="11163"/>
                    </a:lnTo>
                    <a:lnTo>
                      <a:pt x="32299" y="10998"/>
                    </a:lnTo>
                    <a:lnTo>
                      <a:pt x="32340" y="10834"/>
                    </a:lnTo>
                    <a:lnTo>
                      <a:pt x="32431" y="10743"/>
                    </a:lnTo>
                    <a:lnTo>
                      <a:pt x="32405" y="10332"/>
                    </a:lnTo>
                    <a:lnTo>
                      <a:pt x="32317" y="10275"/>
                    </a:lnTo>
                    <a:lnTo>
                      <a:pt x="32275" y="10068"/>
                    </a:lnTo>
                    <a:lnTo>
                      <a:pt x="31987" y="9436"/>
                    </a:lnTo>
                    <a:lnTo>
                      <a:pt x="31987" y="9221"/>
                    </a:lnTo>
                    <a:lnTo>
                      <a:pt x="31945" y="8959"/>
                    </a:lnTo>
                    <a:lnTo>
                      <a:pt x="31403" y="8720"/>
                    </a:lnTo>
                    <a:lnTo>
                      <a:pt x="31091" y="8735"/>
                    </a:lnTo>
                    <a:lnTo>
                      <a:pt x="30868" y="8826"/>
                    </a:lnTo>
                    <a:lnTo>
                      <a:pt x="30712" y="8613"/>
                    </a:lnTo>
                    <a:lnTo>
                      <a:pt x="30530" y="8580"/>
                    </a:lnTo>
                    <a:lnTo>
                      <a:pt x="30351" y="8374"/>
                    </a:lnTo>
                    <a:lnTo>
                      <a:pt x="30112" y="8252"/>
                    </a:lnTo>
                    <a:lnTo>
                      <a:pt x="29948" y="8234"/>
                    </a:lnTo>
                    <a:lnTo>
                      <a:pt x="29577" y="7839"/>
                    </a:lnTo>
                    <a:lnTo>
                      <a:pt x="29281" y="7421"/>
                    </a:lnTo>
                    <a:lnTo>
                      <a:pt x="29133" y="7379"/>
                    </a:lnTo>
                    <a:lnTo>
                      <a:pt x="28927" y="7190"/>
                    </a:lnTo>
                    <a:lnTo>
                      <a:pt x="28754" y="7206"/>
                    </a:lnTo>
                    <a:lnTo>
                      <a:pt x="28252" y="6844"/>
                    </a:lnTo>
                    <a:lnTo>
                      <a:pt x="28023" y="6844"/>
                    </a:lnTo>
                    <a:lnTo>
                      <a:pt x="27767" y="6738"/>
                    </a:lnTo>
                    <a:lnTo>
                      <a:pt x="27619" y="6821"/>
                    </a:lnTo>
                    <a:lnTo>
                      <a:pt x="27372" y="6821"/>
                    </a:lnTo>
                    <a:lnTo>
                      <a:pt x="27234" y="6746"/>
                    </a:lnTo>
                    <a:lnTo>
                      <a:pt x="27076" y="6821"/>
                    </a:lnTo>
                    <a:lnTo>
                      <a:pt x="27003" y="6927"/>
                    </a:lnTo>
                    <a:lnTo>
                      <a:pt x="26912" y="6837"/>
                    </a:lnTo>
                    <a:lnTo>
                      <a:pt x="26681" y="6663"/>
                    </a:lnTo>
                    <a:lnTo>
                      <a:pt x="26649" y="6738"/>
                    </a:lnTo>
                    <a:lnTo>
                      <a:pt x="26551" y="6655"/>
                    </a:lnTo>
                    <a:lnTo>
                      <a:pt x="26517" y="6762"/>
                    </a:lnTo>
                    <a:lnTo>
                      <a:pt x="26517" y="6844"/>
                    </a:lnTo>
                    <a:lnTo>
                      <a:pt x="26385" y="6738"/>
                    </a:lnTo>
                    <a:lnTo>
                      <a:pt x="26361" y="6655"/>
                    </a:lnTo>
                    <a:lnTo>
                      <a:pt x="26262" y="6623"/>
                    </a:lnTo>
                    <a:lnTo>
                      <a:pt x="26296" y="6704"/>
                    </a:lnTo>
                    <a:lnTo>
                      <a:pt x="26247" y="6738"/>
                    </a:lnTo>
                    <a:lnTo>
                      <a:pt x="26000" y="6647"/>
                    </a:lnTo>
                    <a:lnTo>
                      <a:pt x="25917" y="6663"/>
                    </a:lnTo>
                    <a:lnTo>
                      <a:pt x="25712" y="6623"/>
                    </a:lnTo>
                    <a:lnTo>
                      <a:pt x="25260" y="6408"/>
                    </a:lnTo>
                    <a:lnTo>
                      <a:pt x="25086" y="6416"/>
                    </a:lnTo>
                    <a:lnTo>
                      <a:pt x="25078" y="6465"/>
                    </a:lnTo>
                    <a:lnTo>
                      <a:pt x="25112" y="6564"/>
                    </a:lnTo>
                    <a:lnTo>
                      <a:pt x="25070" y="6606"/>
                    </a:lnTo>
                    <a:lnTo>
                      <a:pt x="24979" y="6556"/>
                    </a:lnTo>
                    <a:lnTo>
                      <a:pt x="24930" y="6582"/>
                    </a:lnTo>
                    <a:lnTo>
                      <a:pt x="24904" y="6647"/>
                    </a:lnTo>
                    <a:lnTo>
                      <a:pt x="24748" y="6722"/>
                    </a:lnTo>
                    <a:lnTo>
                      <a:pt x="24691" y="6803"/>
                    </a:lnTo>
                    <a:lnTo>
                      <a:pt x="24667" y="7000"/>
                    </a:lnTo>
                    <a:lnTo>
                      <a:pt x="24585" y="6860"/>
                    </a:lnTo>
                    <a:lnTo>
                      <a:pt x="24535" y="6730"/>
                    </a:lnTo>
                    <a:lnTo>
                      <a:pt x="24452" y="6771"/>
                    </a:lnTo>
                    <a:lnTo>
                      <a:pt x="24470" y="6927"/>
                    </a:lnTo>
                    <a:lnTo>
                      <a:pt x="24330" y="7190"/>
                    </a:lnTo>
                    <a:lnTo>
                      <a:pt x="24330" y="7403"/>
                    </a:lnTo>
                    <a:lnTo>
                      <a:pt x="24281" y="7198"/>
                    </a:lnTo>
                    <a:lnTo>
                      <a:pt x="24338" y="6992"/>
                    </a:lnTo>
                    <a:lnTo>
                      <a:pt x="24304" y="6803"/>
                    </a:lnTo>
                    <a:lnTo>
                      <a:pt x="24387" y="6540"/>
                    </a:lnTo>
                    <a:lnTo>
                      <a:pt x="24460" y="6465"/>
                    </a:lnTo>
                    <a:lnTo>
                      <a:pt x="24403" y="6416"/>
                    </a:lnTo>
                    <a:lnTo>
                      <a:pt x="24273" y="6408"/>
                    </a:lnTo>
                    <a:lnTo>
                      <a:pt x="24444" y="6211"/>
                    </a:lnTo>
                    <a:lnTo>
                      <a:pt x="24213" y="5972"/>
                    </a:lnTo>
                    <a:lnTo>
                      <a:pt x="24083" y="5759"/>
                    </a:lnTo>
                    <a:lnTo>
                      <a:pt x="23959" y="5775"/>
                    </a:lnTo>
                    <a:lnTo>
                      <a:pt x="23769" y="5743"/>
                    </a:lnTo>
                    <a:lnTo>
                      <a:pt x="23663" y="5883"/>
                    </a:lnTo>
                    <a:lnTo>
                      <a:pt x="23556" y="5932"/>
                    </a:lnTo>
                    <a:lnTo>
                      <a:pt x="23507" y="5808"/>
                    </a:lnTo>
                    <a:lnTo>
                      <a:pt x="23424" y="5759"/>
                    </a:lnTo>
                    <a:lnTo>
                      <a:pt x="23392" y="5644"/>
                    </a:lnTo>
                    <a:lnTo>
                      <a:pt x="23294" y="5561"/>
                    </a:lnTo>
                    <a:lnTo>
                      <a:pt x="23161" y="5577"/>
                    </a:lnTo>
                    <a:lnTo>
                      <a:pt x="23096" y="5496"/>
                    </a:lnTo>
                    <a:lnTo>
                      <a:pt x="22990" y="5447"/>
                    </a:lnTo>
                    <a:lnTo>
                      <a:pt x="22922" y="5538"/>
                    </a:lnTo>
                    <a:lnTo>
                      <a:pt x="22922" y="5463"/>
                    </a:lnTo>
                    <a:lnTo>
                      <a:pt x="22832" y="5405"/>
                    </a:lnTo>
                    <a:lnTo>
                      <a:pt x="22774" y="5291"/>
                    </a:lnTo>
                    <a:lnTo>
                      <a:pt x="22668" y="5330"/>
                    </a:lnTo>
                    <a:lnTo>
                      <a:pt x="22486" y="5273"/>
                    </a:lnTo>
                    <a:lnTo>
                      <a:pt x="22239" y="5133"/>
                    </a:lnTo>
                    <a:lnTo>
                      <a:pt x="22166" y="5117"/>
                    </a:lnTo>
                    <a:lnTo>
                      <a:pt x="22125" y="5192"/>
                    </a:lnTo>
                    <a:lnTo>
                      <a:pt x="21977" y="5094"/>
                    </a:lnTo>
                    <a:lnTo>
                      <a:pt x="21870" y="5101"/>
                    </a:lnTo>
                    <a:lnTo>
                      <a:pt x="21845" y="5208"/>
                    </a:lnTo>
                    <a:lnTo>
                      <a:pt x="21772" y="5208"/>
                    </a:lnTo>
                    <a:lnTo>
                      <a:pt x="21730" y="5101"/>
                    </a:lnTo>
                    <a:lnTo>
                      <a:pt x="21541" y="5094"/>
                    </a:lnTo>
                    <a:lnTo>
                      <a:pt x="21377" y="5182"/>
                    </a:lnTo>
                    <a:lnTo>
                      <a:pt x="21294" y="5340"/>
                    </a:lnTo>
                    <a:lnTo>
                      <a:pt x="21302" y="5439"/>
                    </a:lnTo>
                    <a:lnTo>
                      <a:pt x="21122" y="5619"/>
                    </a:lnTo>
                    <a:lnTo>
                      <a:pt x="20891" y="5751"/>
                    </a:lnTo>
                    <a:lnTo>
                      <a:pt x="20595" y="5923"/>
                    </a:lnTo>
                    <a:lnTo>
                      <a:pt x="20447" y="6104"/>
                    </a:lnTo>
                    <a:lnTo>
                      <a:pt x="20356" y="6343"/>
                    </a:lnTo>
                    <a:lnTo>
                      <a:pt x="20325" y="6564"/>
                    </a:lnTo>
                    <a:lnTo>
                      <a:pt x="20250" y="6688"/>
                    </a:lnTo>
                    <a:lnTo>
                      <a:pt x="20110" y="6829"/>
                    </a:lnTo>
                    <a:lnTo>
                      <a:pt x="20117" y="6927"/>
                    </a:lnTo>
                    <a:lnTo>
                      <a:pt x="20143" y="7099"/>
                    </a:lnTo>
                    <a:lnTo>
                      <a:pt x="20117" y="7413"/>
                    </a:lnTo>
                    <a:lnTo>
                      <a:pt x="20060" y="7223"/>
                    </a:lnTo>
                    <a:lnTo>
                      <a:pt x="19946" y="7034"/>
                    </a:lnTo>
                    <a:lnTo>
                      <a:pt x="19954" y="6894"/>
                    </a:lnTo>
                    <a:lnTo>
                      <a:pt x="20068" y="6754"/>
                    </a:lnTo>
                    <a:lnTo>
                      <a:pt x="20200" y="6639"/>
                    </a:lnTo>
                    <a:lnTo>
                      <a:pt x="20185" y="6416"/>
                    </a:lnTo>
                    <a:lnTo>
                      <a:pt x="20250" y="6219"/>
                    </a:lnTo>
                    <a:lnTo>
                      <a:pt x="20234" y="6120"/>
                    </a:lnTo>
                    <a:lnTo>
                      <a:pt x="20135" y="6120"/>
                    </a:lnTo>
                    <a:lnTo>
                      <a:pt x="19946" y="6187"/>
                    </a:lnTo>
                    <a:lnTo>
                      <a:pt x="19733" y="6120"/>
                    </a:lnTo>
                    <a:lnTo>
                      <a:pt x="19543" y="6138"/>
                    </a:lnTo>
                    <a:lnTo>
                      <a:pt x="19395" y="6179"/>
                    </a:lnTo>
                    <a:lnTo>
                      <a:pt x="19288" y="6088"/>
                    </a:lnTo>
                    <a:lnTo>
                      <a:pt x="19411" y="6104"/>
                    </a:lnTo>
                    <a:lnTo>
                      <a:pt x="19551" y="5998"/>
                    </a:lnTo>
                    <a:lnTo>
                      <a:pt x="19699" y="5964"/>
                    </a:lnTo>
                    <a:lnTo>
                      <a:pt x="19946" y="6005"/>
                    </a:lnTo>
                    <a:lnTo>
                      <a:pt x="20086" y="5972"/>
                    </a:lnTo>
                    <a:lnTo>
                      <a:pt x="20216" y="5808"/>
                    </a:lnTo>
                    <a:lnTo>
                      <a:pt x="20275" y="5808"/>
                    </a:lnTo>
                    <a:lnTo>
                      <a:pt x="20356" y="5865"/>
                    </a:lnTo>
                    <a:lnTo>
                      <a:pt x="20439" y="5842"/>
                    </a:lnTo>
                    <a:lnTo>
                      <a:pt x="20579" y="5759"/>
                    </a:lnTo>
                    <a:lnTo>
                      <a:pt x="20826" y="5668"/>
                    </a:lnTo>
                    <a:lnTo>
                      <a:pt x="20826" y="5478"/>
                    </a:lnTo>
                    <a:lnTo>
                      <a:pt x="21039" y="5232"/>
                    </a:lnTo>
                    <a:lnTo>
                      <a:pt x="21039" y="5052"/>
                    </a:lnTo>
                    <a:lnTo>
                      <a:pt x="21122" y="4928"/>
                    </a:lnTo>
                    <a:lnTo>
                      <a:pt x="21138" y="4788"/>
                    </a:lnTo>
                    <a:lnTo>
                      <a:pt x="20907" y="4738"/>
                    </a:lnTo>
                    <a:lnTo>
                      <a:pt x="20727" y="4600"/>
                    </a:lnTo>
                    <a:lnTo>
                      <a:pt x="20562" y="4600"/>
                    </a:lnTo>
                    <a:lnTo>
                      <a:pt x="20325" y="4738"/>
                    </a:lnTo>
                    <a:lnTo>
                      <a:pt x="20117" y="4756"/>
                    </a:lnTo>
                    <a:lnTo>
                      <a:pt x="19831" y="4632"/>
                    </a:lnTo>
                    <a:lnTo>
                      <a:pt x="19517" y="4608"/>
                    </a:lnTo>
                    <a:lnTo>
                      <a:pt x="19296" y="4847"/>
                    </a:lnTo>
                    <a:lnTo>
                      <a:pt x="19304" y="4945"/>
                    </a:lnTo>
                    <a:lnTo>
                      <a:pt x="19377" y="5003"/>
                    </a:lnTo>
                    <a:lnTo>
                      <a:pt x="19427" y="5076"/>
                    </a:lnTo>
                    <a:lnTo>
                      <a:pt x="19320" y="5094"/>
                    </a:lnTo>
                    <a:lnTo>
                      <a:pt x="19255" y="5125"/>
                    </a:lnTo>
                    <a:lnTo>
                      <a:pt x="19198" y="5273"/>
                    </a:lnTo>
                    <a:lnTo>
                      <a:pt x="19156" y="5143"/>
                    </a:lnTo>
                    <a:lnTo>
                      <a:pt x="19073" y="5117"/>
                    </a:lnTo>
                    <a:lnTo>
                      <a:pt x="18901" y="5182"/>
                    </a:lnTo>
                    <a:lnTo>
                      <a:pt x="18704" y="5455"/>
                    </a:lnTo>
                    <a:lnTo>
                      <a:pt x="18449" y="5751"/>
                    </a:lnTo>
                    <a:lnTo>
                      <a:pt x="18637" y="5478"/>
                    </a:lnTo>
                    <a:lnTo>
                      <a:pt x="18637" y="5307"/>
                    </a:lnTo>
                    <a:lnTo>
                      <a:pt x="18678" y="5208"/>
                    </a:lnTo>
                    <a:lnTo>
                      <a:pt x="18696" y="5094"/>
                    </a:lnTo>
                    <a:lnTo>
                      <a:pt x="18613" y="5094"/>
                    </a:lnTo>
                    <a:lnTo>
                      <a:pt x="18440" y="5224"/>
                    </a:lnTo>
                    <a:lnTo>
                      <a:pt x="18359" y="5421"/>
                    </a:lnTo>
                    <a:lnTo>
                      <a:pt x="18276" y="5636"/>
                    </a:lnTo>
                    <a:lnTo>
                      <a:pt x="18136" y="5725"/>
                    </a:lnTo>
                    <a:lnTo>
                      <a:pt x="18268" y="5471"/>
                    </a:lnTo>
                    <a:lnTo>
                      <a:pt x="18292" y="5273"/>
                    </a:lnTo>
                    <a:lnTo>
                      <a:pt x="18588" y="4912"/>
                    </a:lnTo>
                    <a:lnTo>
                      <a:pt x="18655" y="4665"/>
                    </a:lnTo>
                    <a:lnTo>
                      <a:pt x="18769" y="4517"/>
                    </a:lnTo>
                    <a:lnTo>
                      <a:pt x="18925" y="4426"/>
                    </a:lnTo>
                    <a:lnTo>
                      <a:pt x="19099" y="4304"/>
                    </a:lnTo>
                    <a:lnTo>
                      <a:pt x="19221" y="4255"/>
                    </a:lnTo>
                    <a:lnTo>
                      <a:pt x="19377" y="4016"/>
                    </a:lnTo>
                    <a:lnTo>
                      <a:pt x="19764" y="3621"/>
                    </a:lnTo>
                    <a:lnTo>
                      <a:pt x="19790" y="3530"/>
                    </a:lnTo>
                    <a:lnTo>
                      <a:pt x="19871" y="3465"/>
                    </a:lnTo>
                    <a:lnTo>
                      <a:pt x="19790" y="3356"/>
                    </a:lnTo>
                    <a:lnTo>
                      <a:pt x="19813" y="3250"/>
                    </a:lnTo>
                    <a:lnTo>
                      <a:pt x="19871" y="3200"/>
                    </a:lnTo>
                    <a:lnTo>
                      <a:pt x="19881" y="3037"/>
                    </a:lnTo>
                    <a:lnTo>
                      <a:pt x="19723" y="2922"/>
                    </a:lnTo>
                    <a:lnTo>
                      <a:pt x="19551" y="2938"/>
                    </a:lnTo>
                    <a:lnTo>
                      <a:pt x="19494" y="2995"/>
                    </a:lnTo>
                    <a:lnTo>
                      <a:pt x="19419" y="2863"/>
                    </a:lnTo>
                    <a:lnTo>
                      <a:pt x="19312" y="2551"/>
                    </a:lnTo>
                    <a:lnTo>
                      <a:pt x="19123" y="2099"/>
                    </a:lnTo>
                    <a:lnTo>
                      <a:pt x="18959" y="1860"/>
                    </a:lnTo>
                    <a:lnTo>
                      <a:pt x="18834" y="1540"/>
                    </a:lnTo>
                    <a:lnTo>
                      <a:pt x="18844" y="1367"/>
                    </a:lnTo>
                    <a:lnTo>
                      <a:pt x="18803" y="1195"/>
                    </a:lnTo>
                    <a:lnTo>
                      <a:pt x="18736" y="1128"/>
                    </a:lnTo>
                    <a:lnTo>
                      <a:pt x="18704" y="964"/>
                    </a:lnTo>
                    <a:lnTo>
                      <a:pt x="18605" y="767"/>
                    </a:lnTo>
                    <a:lnTo>
                      <a:pt x="18564" y="790"/>
                    </a:lnTo>
                    <a:lnTo>
                      <a:pt x="18572" y="923"/>
                    </a:lnTo>
                    <a:lnTo>
                      <a:pt x="18507" y="1029"/>
                    </a:lnTo>
                    <a:lnTo>
                      <a:pt x="18317" y="1153"/>
                    </a:lnTo>
                    <a:lnTo>
                      <a:pt x="18309" y="1161"/>
                    </a:lnTo>
                    <a:lnTo>
                      <a:pt x="18252" y="1252"/>
                    </a:lnTo>
                    <a:lnTo>
                      <a:pt x="18045" y="1507"/>
                    </a:lnTo>
                    <a:lnTo>
                      <a:pt x="17832" y="1787"/>
                    </a:lnTo>
                    <a:lnTo>
                      <a:pt x="17824" y="1935"/>
                    </a:lnTo>
                    <a:lnTo>
                      <a:pt x="17668" y="2281"/>
                    </a:lnTo>
                    <a:lnTo>
                      <a:pt x="17536" y="2502"/>
                    </a:lnTo>
                    <a:lnTo>
                      <a:pt x="17429" y="2699"/>
                    </a:lnTo>
                    <a:lnTo>
                      <a:pt x="17289" y="2725"/>
                    </a:lnTo>
                    <a:lnTo>
                      <a:pt x="17198" y="2782"/>
                    </a:lnTo>
                    <a:lnTo>
                      <a:pt x="17166" y="2922"/>
                    </a:lnTo>
                    <a:lnTo>
                      <a:pt x="17018" y="3029"/>
                    </a:lnTo>
                    <a:lnTo>
                      <a:pt x="16928" y="2995"/>
                    </a:lnTo>
                    <a:lnTo>
                      <a:pt x="16920" y="2774"/>
                    </a:lnTo>
                    <a:lnTo>
                      <a:pt x="16853" y="2748"/>
                    </a:lnTo>
                    <a:lnTo>
                      <a:pt x="16837" y="2683"/>
                    </a:lnTo>
                    <a:lnTo>
                      <a:pt x="16746" y="2675"/>
                    </a:lnTo>
                    <a:lnTo>
                      <a:pt x="16624" y="2715"/>
                    </a:lnTo>
                    <a:lnTo>
                      <a:pt x="16541" y="2814"/>
                    </a:lnTo>
                    <a:lnTo>
                      <a:pt x="16393" y="2790"/>
                    </a:lnTo>
                    <a:lnTo>
                      <a:pt x="16278" y="2666"/>
                    </a:lnTo>
                    <a:lnTo>
                      <a:pt x="16286" y="2585"/>
                    </a:lnTo>
                    <a:lnTo>
                      <a:pt x="16237" y="2543"/>
                    </a:lnTo>
                    <a:lnTo>
                      <a:pt x="16187" y="2411"/>
                    </a:lnTo>
                    <a:lnTo>
                      <a:pt x="16154" y="2330"/>
                    </a:lnTo>
                    <a:lnTo>
                      <a:pt x="16047" y="2304"/>
                    </a:lnTo>
                    <a:lnTo>
                      <a:pt x="15883" y="2156"/>
                    </a:lnTo>
                    <a:lnTo>
                      <a:pt x="15668" y="2148"/>
                    </a:lnTo>
                    <a:lnTo>
                      <a:pt x="15504" y="2213"/>
                    </a:lnTo>
                    <a:lnTo>
                      <a:pt x="15167" y="2231"/>
                    </a:lnTo>
                    <a:lnTo>
                      <a:pt x="14977" y="2182"/>
                    </a:lnTo>
                    <a:lnTo>
                      <a:pt x="14821" y="2289"/>
                    </a:lnTo>
                    <a:lnTo>
                      <a:pt x="14788" y="2444"/>
                    </a:lnTo>
                    <a:lnTo>
                      <a:pt x="14946" y="2592"/>
                    </a:lnTo>
                    <a:lnTo>
                      <a:pt x="14985" y="2683"/>
                    </a:lnTo>
                    <a:lnTo>
                      <a:pt x="15060" y="2863"/>
                    </a:lnTo>
                    <a:lnTo>
                      <a:pt x="15027" y="2930"/>
                    </a:lnTo>
                    <a:lnTo>
                      <a:pt x="14886" y="2938"/>
                    </a:lnTo>
                    <a:lnTo>
                      <a:pt x="14681" y="2881"/>
                    </a:lnTo>
                    <a:lnTo>
                      <a:pt x="14632" y="2839"/>
                    </a:lnTo>
                    <a:lnTo>
                      <a:pt x="14559" y="2839"/>
                    </a:lnTo>
                    <a:lnTo>
                      <a:pt x="14541" y="2831"/>
                    </a:lnTo>
                    <a:lnTo>
                      <a:pt x="14551" y="2839"/>
                    </a:lnTo>
                    <a:lnTo>
                      <a:pt x="14278" y="2839"/>
                    </a:lnTo>
                    <a:lnTo>
                      <a:pt x="14130" y="2855"/>
                    </a:lnTo>
                    <a:lnTo>
                      <a:pt x="14065" y="2790"/>
                    </a:lnTo>
                    <a:lnTo>
                      <a:pt x="13819" y="2798"/>
                    </a:lnTo>
                    <a:lnTo>
                      <a:pt x="13645" y="2873"/>
                    </a:lnTo>
                    <a:lnTo>
                      <a:pt x="13554" y="3135"/>
                    </a:lnTo>
                    <a:lnTo>
                      <a:pt x="13209" y="3120"/>
                    </a:lnTo>
                    <a:lnTo>
                      <a:pt x="13037" y="3177"/>
                    </a:lnTo>
                    <a:lnTo>
                      <a:pt x="13011" y="3250"/>
                    </a:lnTo>
                    <a:lnTo>
                      <a:pt x="12905" y="3390"/>
                    </a:lnTo>
                    <a:lnTo>
                      <a:pt x="12707" y="3406"/>
                    </a:lnTo>
                    <a:lnTo>
                      <a:pt x="12691" y="3356"/>
                    </a:lnTo>
                    <a:lnTo>
                      <a:pt x="12577" y="3382"/>
                    </a:lnTo>
                    <a:lnTo>
                      <a:pt x="12468" y="3514"/>
                    </a:lnTo>
                    <a:lnTo>
                      <a:pt x="12338" y="3465"/>
                    </a:lnTo>
                    <a:lnTo>
                      <a:pt x="12016" y="3185"/>
                    </a:lnTo>
                    <a:lnTo>
                      <a:pt x="11894" y="3029"/>
                    </a:lnTo>
                    <a:lnTo>
                      <a:pt x="11886" y="2912"/>
                    </a:lnTo>
                    <a:lnTo>
                      <a:pt x="11712" y="2733"/>
                    </a:lnTo>
                    <a:lnTo>
                      <a:pt x="11556" y="2577"/>
                    </a:lnTo>
                    <a:lnTo>
                      <a:pt x="11541" y="2411"/>
                    </a:lnTo>
                    <a:lnTo>
                      <a:pt x="11580" y="2296"/>
                    </a:lnTo>
                    <a:lnTo>
                      <a:pt x="11541" y="2213"/>
                    </a:lnTo>
                    <a:lnTo>
                      <a:pt x="11556" y="2065"/>
                    </a:lnTo>
                    <a:lnTo>
                      <a:pt x="11621" y="1943"/>
                    </a:lnTo>
                    <a:lnTo>
                      <a:pt x="11606" y="1769"/>
                    </a:lnTo>
                    <a:lnTo>
                      <a:pt x="11770" y="1491"/>
                    </a:lnTo>
                    <a:lnTo>
                      <a:pt x="11819" y="1260"/>
                    </a:lnTo>
                    <a:lnTo>
                      <a:pt x="11967" y="1071"/>
                    </a:lnTo>
                    <a:lnTo>
                      <a:pt x="11967" y="988"/>
                    </a:lnTo>
                    <a:lnTo>
                      <a:pt x="11811" y="998"/>
                    </a:lnTo>
                    <a:lnTo>
                      <a:pt x="11728" y="873"/>
                    </a:lnTo>
                    <a:lnTo>
                      <a:pt x="11679" y="759"/>
                    </a:lnTo>
                    <a:lnTo>
                      <a:pt x="11507" y="767"/>
                    </a:lnTo>
                    <a:lnTo>
                      <a:pt x="11359" y="701"/>
                    </a:lnTo>
                    <a:lnTo>
                      <a:pt x="11432" y="593"/>
                    </a:lnTo>
                    <a:lnTo>
                      <a:pt x="11541" y="437"/>
                    </a:lnTo>
                    <a:lnTo>
                      <a:pt x="11541" y="216"/>
                    </a:lnTo>
                    <a:lnTo>
                      <a:pt x="11400" y="42"/>
                    </a:lnTo>
                    <a:lnTo>
                      <a:pt x="11211" y="26"/>
                    </a:lnTo>
                    <a:lnTo>
                      <a:pt x="11120" y="84"/>
                    </a:lnTo>
                    <a:lnTo>
                      <a:pt x="11055" y="11"/>
                    </a:lnTo>
                    <a:lnTo>
                      <a:pt x="10972" y="1"/>
                    </a:lnTo>
                    <a:close/>
                  </a:path>
                </a:pathLst>
              </a:custGeom>
              <a:solidFill>
                <a:srgbClr val="CCAA52">
                  <a:alpha val="823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9"/>
              <p:cNvSpPr/>
              <p:nvPr/>
            </p:nvSpPr>
            <p:spPr>
              <a:xfrm>
                <a:off x="3277488" y="959440"/>
                <a:ext cx="12765" cy="1735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89" extrusionOk="0">
                    <a:moveTo>
                      <a:pt x="16" y="1"/>
                    </a:moveTo>
                    <a:lnTo>
                      <a:pt x="0" y="90"/>
                    </a:lnTo>
                    <a:lnTo>
                      <a:pt x="49" y="165"/>
                    </a:lnTo>
                    <a:lnTo>
                      <a:pt x="130" y="188"/>
                    </a:lnTo>
                    <a:lnTo>
                      <a:pt x="138" y="115"/>
                    </a:lnTo>
                    <a:lnTo>
                      <a:pt x="115" y="50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9"/>
              <p:cNvSpPr/>
              <p:nvPr/>
            </p:nvSpPr>
            <p:spPr>
              <a:xfrm>
                <a:off x="2978384" y="532594"/>
                <a:ext cx="214527" cy="309851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3374" extrusionOk="0">
                    <a:moveTo>
                      <a:pt x="501" y="0"/>
                    </a:moveTo>
                    <a:lnTo>
                      <a:pt x="353" y="109"/>
                    </a:lnTo>
                    <a:lnTo>
                      <a:pt x="197" y="190"/>
                    </a:lnTo>
                    <a:lnTo>
                      <a:pt x="205" y="190"/>
                    </a:lnTo>
                    <a:lnTo>
                      <a:pt x="197" y="198"/>
                    </a:lnTo>
                    <a:lnTo>
                      <a:pt x="130" y="265"/>
                    </a:lnTo>
                    <a:lnTo>
                      <a:pt x="0" y="444"/>
                    </a:lnTo>
                    <a:lnTo>
                      <a:pt x="16" y="675"/>
                    </a:lnTo>
                    <a:lnTo>
                      <a:pt x="81" y="839"/>
                    </a:lnTo>
                    <a:lnTo>
                      <a:pt x="57" y="1021"/>
                    </a:lnTo>
                    <a:lnTo>
                      <a:pt x="57" y="1161"/>
                    </a:lnTo>
                    <a:lnTo>
                      <a:pt x="205" y="1252"/>
                    </a:lnTo>
                    <a:lnTo>
                      <a:pt x="270" y="1382"/>
                    </a:lnTo>
                    <a:lnTo>
                      <a:pt x="361" y="1530"/>
                    </a:lnTo>
                    <a:lnTo>
                      <a:pt x="395" y="1704"/>
                    </a:lnTo>
                    <a:lnTo>
                      <a:pt x="426" y="1777"/>
                    </a:lnTo>
                    <a:lnTo>
                      <a:pt x="403" y="1917"/>
                    </a:lnTo>
                    <a:lnTo>
                      <a:pt x="270" y="2049"/>
                    </a:lnTo>
                    <a:lnTo>
                      <a:pt x="286" y="2255"/>
                    </a:lnTo>
                    <a:lnTo>
                      <a:pt x="345" y="2369"/>
                    </a:lnTo>
                    <a:lnTo>
                      <a:pt x="270" y="2551"/>
                    </a:lnTo>
                    <a:lnTo>
                      <a:pt x="65" y="2683"/>
                    </a:lnTo>
                    <a:lnTo>
                      <a:pt x="24" y="2675"/>
                    </a:lnTo>
                    <a:lnTo>
                      <a:pt x="57" y="2756"/>
                    </a:lnTo>
                    <a:lnTo>
                      <a:pt x="107" y="2888"/>
                    </a:lnTo>
                    <a:lnTo>
                      <a:pt x="156" y="2930"/>
                    </a:lnTo>
                    <a:lnTo>
                      <a:pt x="148" y="3011"/>
                    </a:lnTo>
                    <a:lnTo>
                      <a:pt x="263" y="3135"/>
                    </a:lnTo>
                    <a:lnTo>
                      <a:pt x="411" y="3159"/>
                    </a:lnTo>
                    <a:lnTo>
                      <a:pt x="494" y="3060"/>
                    </a:lnTo>
                    <a:lnTo>
                      <a:pt x="616" y="3020"/>
                    </a:lnTo>
                    <a:lnTo>
                      <a:pt x="707" y="3028"/>
                    </a:lnTo>
                    <a:lnTo>
                      <a:pt x="723" y="3093"/>
                    </a:lnTo>
                    <a:lnTo>
                      <a:pt x="790" y="3119"/>
                    </a:lnTo>
                    <a:lnTo>
                      <a:pt x="798" y="3340"/>
                    </a:lnTo>
                    <a:lnTo>
                      <a:pt x="888" y="3374"/>
                    </a:lnTo>
                    <a:lnTo>
                      <a:pt x="1036" y="3267"/>
                    </a:lnTo>
                    <a:lnTo>
                      <a:pt x="1068" y="3127"/>
                    </a:lnTo>
                    <a:lnTo>
                      <a:pt x="1159" y="3070"/>
                    </a:lnTo>
                    <a:lnTo>
                      <a:pt x="1299" y="3044"/>
                    </a:lnTo>
                    <a:lnTo>
                      <a:pt x="1406" y="2847"/>
                    </a:lnTo>
                    <a:lnTo>
                      <a:pt x="1538" y="2626"/>
                    </a:lnTo>
                    <a:lnTo>
                      <a:pt x="1694" y="2280"/>
                    </a:lnTo>
                    <a:lnTo>
                      <a:pt x="1702" y="2132"/>
                    </a:lnTo>
                    <a:lnTo>
                      <a:pt x="1915" y="1852"/>
                    </a:lnTo>
                    <a:lnTo>
                      <a:pt x="2122" y="1597"/>
                    </a:lnTo>
                    <a:lnTo>
                      <a:pt x="2179" y="1506"/>
                    </a:lnTo>
                    <a:lnTo>
                      <a:pt x="2187" y="1498"/>
                    </a:lnTo>
                    <a:lnTo>
                      <a:pt x="2335" y="1309"/>
                    </a:lnTo>
                    <a:lnTo>
                      <a:pt x="2319" y="1096"/>
                    </a:lnTo>
                    <a:lnTo>
                      <a:pt x="2171" y="930"/>
                    </a:lnTo>
                    <a:lnTo>
                      <a:pt x="2096" y="1005"/>
                    </a:lnTo>
                    <a:lnTo>
                      <a:pt x="1998" y="922"/>
                    </a:lnTo>
                    <a:lnTo>
                      <a:pt x="1982" y="782"/>
                    </a:lnTo>
                    <a:lnTo>
                      <a:pt x="1686" y="486"/>
                    </a:lnTo>
                    <a:lnTo>
                      <a:pt x="1611" y="454"/>
                    </a:lnTo>
                    <a:lnTo>
                      <a:pt x="1421" y="265"/>
                    </a:lnTo>
                    <a:lnTo>
                      <a:pt x="953" y="148"/>
                    </a:lnTo>
                    <a:lnTo>
                      <a:pt x="740" y="26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9"/>
              <p:cNvSpPr/>
              <p:nvPr/>
            </p:nvSpPr>
            <p:spPr>
              <a:xfrm>
                <a:off x="2710963" y="498708"/>
                <a:ext cx="306637" cy="335381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652" extrusionOk="0">
                    <a:moveTo>
                      <a:pt x="2476" y="0"/>
                    </a:moveTo>
                    <a:lnTo>
                      <a:pt x="2369" y="8"/>
                    </a:lnTo>
                    <a:lnTo>
                      <a:pt x="2221" y="73"/>
                    </a:lnTo>
                    <a:lnTo>
                      <a:pt x="1957" y="49"/>
                    </a:lnTo>
                    <a:lnTo>
                      <a:pt x="1637" y="115"/>
                    </a:lnTo>
                    <a:lnTo>
                      <a:pt x="1372" y="42"/>
                    </a:lnTo>
                    <a:lnTo>
                      <a:pt x="1003" y="49"/>
                    </a:lnTo>
                    <a:lnTo>
                      <a:pt x="798" y="122"/>
                    </a:lnTo>
                    <a:lnTo>
                      <a:pt x="764" y="312"/>
                    </a:lnTo>
                    <a:lnTo>
                      <a:pt x="764" y="330"/>
                    </a:lnTo>
                    <a:lnTo>
                      <a:pt x="723" y="501"/>
                    </a:lnTo>
                    <a:lnTo>
                      <a:pt x="723" y="616"/>
                    </a:lnTo>
                    <a:lnTo>
                      <a:pt x="608" y="748"/>
                    </a:lnTo>
                    <a:lnTo>
                      <a:pt x="460" y="831"/>
                    </a:lnTo>
                    <a:lnTo>
                      <a:pt x="255" y="831"/>
                    </a:lnTo>
                    <a:lnTo>
                      <a:pt x="148" y="1036"/>
                    </a:lnTo>
                    <a:lnTo>
                      <a:pt x="139" y="1218"/>
                    </a:lnTo>
                    <a:lnTo>
                      <a:pt x="0" y="1563"/>
                    </a:lnTo>
                    <a:lnTo>
                      <a:pt x="16" y="1670"/>
                    </a:lnTo>
                    <a:lnTo>
                      <a:pt x="164" y="1743"/>
                    </a:lnTo>
                    <a:lnTo>
                      <a:pt x="263" y="1860"/>
                    </a:lnTo>
                    <a:lnTo>
                      <a:pt x="287" y="1941"/>
                    </a:lnTo>
                    <a:lnTo>
                      <a:pt x="385" y="2073"/>
                    </a:lnTo>
                    <a:lnTo>
                      <a:pt x="395" y="2179"/>
                    </a:lnTo>
                    <a:lnTo>
                      <a:pt x="494" y="2262"/>
                    </a:lnTo>
                    <a:lnTo>
                      <a:pt x="601" y="2270"/>
                    </a:lnTo>
                    <a:lnTo>
                      <a:pt x="658" y="2320"/>
                    </a:lnTo>
                    <a:lnTo>
                      <a:pt x="691" y="2442"/>
                    </a:lnTo>
                    <a:lnTo>
                      <a:pt x="756" y="2689"/>
                    </a:lnTo>
                    <a:lnTo>
                      <a:pt x="756" y="2862"/>
                    </a:lnTo>
                    <a:lnTo>
                      <a:pt x="839" y="2927"/>
                    </a:lnTo>
                    <a:lnTo>
                      <a:pt x="978" y="3083"/>
                    </a:lnTo>
                    <a:lnTo>
                      <a:pt x="995" y="3224"/>
                    </a:lnTo>
                    <a:lnTo>
                      <a:pt x="1159" y="3291"/>
                    </a:lnTo>
                    <a:lnTo>
                      <a:pt x="1159" y="3356"/>
                    </a:lnTo>
                    <a:lnTo>
                      <a:pt x="1209" y="3462"/>
                    </a:lnTo>
                    <a:lnTo>
                      <a:pt x="1323" y="3545"/>
                    </a:lnTo>
                    <a:lnTo>
                      <a:pt x="1341" y="3553"/>
                    </a:lnTo>
                    <a:lnTo>
                      <a:pt x="1414" y="3553"/>
                    </a:lnTo>
                    <a:lnTo>
                      <a:pt x="1463" y="3595"/>
                    </a:lnTo>
                    <a:lnTo>
                      <a:pt x="1668" y="3652"/>
                    </a:lnTo>
                    <a:lnTo>
                      <a:pt x="1809" y="3644"/>
                    </a:lnTo>
                    <a:lnTo>
                      <a:pt x="1842" y="3577"/>
                    </a:lnTo>
                    <a:lnTo>
                      <a:pt x="1767" y="3397"/>
                    </a:lnTo>
                    <a:lnTo>
                      <a:pt x="1728" y="3306"/>
                    </a:lnTo>
                    <a:lnTo>
                      <a:pt x="1570" y="3158"/>
                    </a:lnTo>
                    <a:lnTo>
                      <a:pt x="1603" y="3003"/>
                    </a:lnTo>
                    <a:lnTo>
                      <a:pt x="1759" y="2896"/>
                    </a:lnTo>
                    <a:lnTo>
                      <a:pt x="1949" y="2945"/>
                    </a:lnTo>
                    <a:lnTo>
                      <a:pt x="2286" y="2927"/>
                    </a:lnTo>
                    <a:lnTo>
                      <a:pt x="2450" y="2862"/>
                    </a:lnTo>
                    <a:lnTo>
                      <a:pt x="2665" y="2870"/>
                    </a:lnTo>
                    <a:lnTo>
                      <a:pt x="2829" y="3018"/>
                    </a:lnTo>
                    <a:lnTo>
                      <a:pt x="2936" y="3044"/>
                    </a:lnTo>
                    <a:lnTo>
                      <a:pt x="2977" y="3052"/>
                    </a:lnTo>
                    <a:lnTo>
                      <a:pt x="3182" y="2920"/>
                    </a:lnTo>
                    <a:lnTo>
                      <a:pt x="3257" y="2738"/>
                    </a:lnTo>
                    <a:lnTo>
                      <a:pt x="3198" y="2624"/>
                    </a:lnTo>
                    <a:lnTo>
                      <a:pt x="3182" y="2418"/>
                    </a:lnTo>
                    <a:lnTo>
                      <a:pt x="3315" y="2286"/>
                    </a:lnTo>
                    <a:lnTo>
                      <a:pt x="3338" y="2146"/>
                    </a:lnTo>
                    <a:lnTo>
                      <a:pt x="3307" y="2073"/>
                    </a:lnTo>
                    <a:lnTo>
                      <a:pt x="3273" y="1899"/>
                    </a:lnTo>
                    <a:lnTo>
                      <a:pt x="3182" y="1751"/>
                    </a:lnTo>
                    <a:lnTo>
                      <a:pt x="3117" y="1621"/>
                    </a:lnTo>
                    <a:lnTo>
                      <a:pt x="2969" y="1530"/>
                    </a:lnTo>
                    <a:lnTo>
                      <a:pt x="2969" y="1390"/>
                    </a:lnTo>
                    <a:lnTo>
                      <a:pt x="2993" y="1208"/>
                    </a:lnTo>
                    <a:lnTo>
                      <a:pt x="2928" y="1044"/>
                    </a:lnTo>
                    <a:lnTo>
                      <a:pt x="2912" y="813"/>
                    </a:lnTo>
                    <a:lnTo>
                      <a:pt x="3042" y="634"/>
                    </a:lnTo>
                    <a:lnTo>
                      <a:pt x="3109" y="567"/>
                    </a:lnTo>
                    <a:lnTo>
                      <a:pt x="3117" y="559"/>
                    </a:lnTo>
                    <a:lnTo>
                      <a:pt x="3273" y="361"/>
                    </a:lnTo>
                    <a:lnTo>
                      <a:pt x="3265" y="247"/>
                    </a:lnTo>
                    <a:lnTo>
                      <a:pt x="3092" y="172"/>
                    </a:lnTo>
                    <a:lnTo>
                      <a:pt x="2803" y="122"/>
                    </a:lnTo>
                    <a:lnTo>
                      <a:pt x="247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9"/>
              <p:cNvSpPr/>
              <p:nvPr/>
            </p:nvSpPr>
            <p:spPr>
              <a:xfrm>
                <a:off x="2449511" y="311366"/>
                <a:ext cx="383870" cy="575714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6269" extrusionOk="0">
                    <a:moveTo>
                      <a:pt x="1284" y="1"/>
                    </a:moveTo>
                    <a:lnTo>
                      <a:pt x="1258" y="82"/>
                    </a:lnTo>
                    <a:lnTo>
                      <a:pt x="1012" y="370"/>
                    </a:lnTo>
                    <a:lnTo>
                      <a:pt x="840" y="502"/>
                    </a:lnTo>
                    <a:lnTo>
                      <a:pt x="716" y="494"/>
                    </a:lnTo>
                    <a:lnTo>
                      <a:pt x="487" y="757"/>
                    </a:lnTo>
                    <a:lnTo>
                      <a:pt x="552" y="872"/>
                    </a:lnTo>
                    <a:lnTo>
                      <a:pt x="617" y="1053"/>
                    </a:lnTo>
                    <a:lnTo>
                      <a:pt x="840" y="1061"/>
                    </a:lnTo>
                    <a:lnTo>
                      <a:pt x="972" y="1168"/>
                    </a:lnTo>
                    <a:lnTo>
                      <a:pt x="972" y="1365"/>
                    </a:lnTo>
                    <a:lnTo>
                      <a:pt x="708" y="1489"/>
                    </a:lnTo>
                    <a:lnTo>
                      <a:pt x="560" y="1432"/>
                    </a:lnTo>
                    <a:lnTo>
                      <a:pt x="445" y="1497"/>
                    </a:lnTo>
                    <a:lnTo>
                      <a:pt x="313" y="1432"/>
                    </a:lnTo>
                    <a:lnTo>
                      <a:pt x="206" y="1562"/>
                    </a:lnTo>
                    <a:lnTo>
                      <a:pt x="165" y="1817"/>
                    </a:lnTo>
                    <a:lnTo>
                      <a:pt x="1" y="1975"/>
                    </a:lnTo>
                    <a:lnTo>
                      <a:pt x="74" y="2180"/>
                    </a:lnTo>
                    <a:lnTo>
                      <a:pt x="297" y="2476"/>
                    </a:lnTo>
                    <a:lnTo>
                      <a:pt x="601" y="2739"/>
                    </a:lnTo>
                    <a:lnTo>
                      <a:pt x="601" y="2755"/>
                    </a:lnTo>
                    <a:lnTo>
                      <a:pt x="684" y="2765"/>
                    </a:lnTo>
                    <a:lnTo>
                      <a:pt x="749" y="2838"/>
                    </a:lnTo>
                    <a:lnTo>
                      <a:pt x="840" y="2780"/>
                    </a:lnTo>
                    <a:lnTo>
                      <a:pt x="1029" y="2796"/>
                    </a:lnTo>
                    <a:lnTo>
                      <a:pt x="1170" y="2970"/>
                    </a:lnTo>
                    <a:lnTo>
                      <a:pt x="1170" y="3191"/>
                    </a:lnTo>
                    <a:lnTo>
                      <a:pt x="1061" y="3347"/>
                    </a:lnTo>
                    <a:lnTo>
                      <a:pt x="988" y="3455"/>
                    </a:lnTo>
                    <a:lnTo>
                      <a:pt x="1136" y="3521"/>
                    </a:lnTo>
                    <a:lnTo>
                      <a:pt x="1308" y="3513"/>
                    </a:lnTo>
                    <a:lnTo>
                      <a:pt x="1357" y="3627"/>
                    </a:lnTo>
                    <a:lnTo>
                      <a:pt x="1440" y="3752"/>
                    </a:lnTo>
                    <a:lnTo>
                      <a:pt x="1596" y="3742"/>
                    </a:lnTo>
                    <a:lnTo>
                      <a:pt x="1596" y="3825"/>
                    </a:lnTo>
                    <a:lnTo>
                      <a:pt x="1448" y="4014"/>
                    </a:lnTo>
                    <a:lnTo>
                      <a:pt x="1399" y="4245"/>
                    </a:lnTo>
                    <a:lnTo>
                      <a:pt x="1235" y="4523"/>
                    </a:lnTo>
                    <a:lnTo>
                      <a:pt x="1250" y="4697"/>
                    </a:lnTo>
                    <a:lnTo>
                      <a:pt x="1185" y="4819"/>
                    </a:lnTo>
                    <a:lnTo>
                      <a:pt x="1170" y="4967"/>
                    </a:lnTo>
                    <a:lnTo>
                      <a:pt x="1209" y="5050"/>
                    </a:lnTo>
                    <a:lnTo>
                      <a:pt x="1170" y="5165"/>
                    </a:lnTo>
                    <a:lnTo>
                      <a:pt x="1185" y="5331"/>
                    </a:lnTo>
                    <a:lnTo>
                      <a:pt x="1341" y="5487"/>
                    </a:lnTo>
                    <a:lnTo>
                      <a:pt x="1515" y="5666"/>
                    </a:lnTo>
                    <a:lnTo>
                      <a:pt x="1523" y="5783"/>
                    </a:lnTo>
                    <a:lnTo>
                      <a:pt x="1645" y="5939"/>
                    </a:lnTo>
                    <a:lnTo>
                      <a:pt x="1967" y="6219"/>
                    </a:lnTo>
                    <a:lnTo>
                      <a:pt x="2097" y="6268"/>
                    </a:lnTo>
                    <a:lnTo>
                      <a:pt x="2206" y="6136"/>
                    </a:lnTo>
                    <a:lnTo>
                      <a:pt x="2320" y="6110"/>
                    </a:lnTo>
                    <a:lnTo>
                      <a:pt x="2336" y="6160"/>
                    </a:lnTo>
                    <a:lnTo>
                      <a:pt x="2534" y="6144"/>
                    </a:lnTo>
                    <a:lnTo>
                      <a:pt x="2640" y="6004"/>
                    </a:lnTo>
                    <a:lnTo>
                      <a:pt x="2666" y="5931"/>
                    </a:lnTo>
                    <a:lnTo>
                      <a:pt x="2838" y="5874"/>
                    </a:lnTo>
                    <a:lnTo>
                      <a:pt x="3183" y="5889"/>
                    </a:lnTo>
                    <a:lnTo>
                      <a:pt x="3274" y="5627"/>
                    </a:lnTo>
                    <a:lnTo>
                      <a:pt x="3448" y="5552"/>
                    </a:lnTo>
                    <a:lnTo>
                      <a:pt x="3694" y="5544"/>
                    </a:lnTo>
                    <a:lnTo>
                      <a:pt x="3759" y="5609"/>
                    </a:lnTo>
                    <a:lnTo>
                      <a:pt x="3907" y="5593"/>
                    </a:lnTo>
                    <a:lnTo>
                      <a:pt x="4180" y="5593"/>
                    </a:lnTo>
                    <a:lnTo>
                      <a:pt x="4170" y="5585"/>
                    </a:lnTo>
                    <a:lnTo>
                      <a:pt x="4056" y="5502"/>
                    </a:lnTo>
                    <a:lnTo>
                      <a:pt x="4006" y="5396"/>
                    </a:lnTo>
                    <a:lnTo>
                      <a:pt x="4006" y="5331"/>
                    </a:lnTo>
                    <a:lnTo>
                      <a:pt x="3842" y="5264"/>
                    </a:lnTo>
                    <a:lnTo>
                      <a:pt x="3825" y="5123"/>
                    </a:lnTo>
                    <a:lnTo>
                      <a:pt x="3686" y="4967"/>
                    </a:lnTo>
                    <a:lnTo>
                      <a:pt x="3603" y="4902"/>
                    </a:lnTo>
                    <a:lnTo>
                      <a:pt x="3603" y="4729"/>
                    </a:lnTo>
                    <a:lnTo>
                      <a:pt x="3538" y="4482"/>
                    </a:lnTo>
                    <a:lnTo>
                      <a:pt x="3505" y="4360"/>
                    </a:lnTo>
                    <a:lnTo>
                      <a:pt x="3448" y="4310"/>
                    </a:lnTo>
                    <a:lnTo>
                      <a:pt x="3341" y="4302"/>
                    </a:lnTo>
                    <a:lnTo>
                      <a:pt x="3242" y="4219"/>
                    </a:lnTo>
                    <a:lnTo>
                      <a:pt x="3232" y="4113"/>
                    </a:lnTo>
                    <a:lnTo>
                      <a:pt x="3134" y="3981"/>
                    </a:lnTo>
                    <a:lnTo>
                      <a:pt x="3110" y="3900"/>
                    </a:lnTo>
                    <a:lnTo>
                      <a:pt x="3011" y="3783"/>
                    </a:lnTo>
                    <a:lnTo>
                      <a:pt x="2863" y="3710"/>
                    </a:lnTo>
                    <a:lnTo>
                      <a:pt x="2847" y="3603"/>
                    </a:lnTo>
                    <a:lnTo>
                      <a:pt x="2986" y="3258"/>
                    </a:lnTo>
                    <a:lnTo>
                      <a:pt x="2995" y="3076"/>
                    </a:lnTo>
                    <a:lnTo>
                      <a:pt x="3102" y="2871"/>
                    </a:lnTo>
                    <a:lnTo>
                      <a:pt x="3307" y="2871"/>
                    </a:lnTo>
                    <a:lnTo>
                      <a:pt x="3455" y="2788"/>
                    </a:lnTo>
                    <a:lnTo>
                      <a:pt x="3570" y="2656"/>
                    </a:lnTo>
                    <a:lnTo>
                      <a:pt x="3570" y="2541"/>
                    </a:lnTo>
                    <a:lnTo>
                      <a:pt x="3611" y="2370"/>
                    </a:lnTo>
                    <a:lnTo>
                      <a:pt x="3611" y="2352"/>
                    </a:lnTo>
                    <a:lnTo>
                      <a:pt x="3562" y="2188"/>
                    </a:lnTo>
                    <a:lnTo>
                      <a:pt x="3562" y="1983"/>
                    </a:lnTo>
                    <a:lnTo>
                      <a:pt x="3505" y="1858"/>
                    </a:lnTo>
                    <a:lnTo>
                      <a:pt x="3193" y="1778"/>
                    </a:lnTo>
                    <a:lnTo>
                      <a:pt x="2928" y="1497"/>
                    </a:lnTo>
                    <a:lnTo>
                      <a:pt x="2772" y="1373"/>
                    </a:lnTo>
                    <a:lnTo>
                      <a:pt x="2674" y="1422"/>
                    </a:lnTo>
                    <a:lnTo>
                      <a:pt x="2510" y="1481"/>
                    </a:lnTo>
                    <a:lnTo>
                      <a:pt x="2393" y="1612"/>
                    </a:lnTo>
                    <a:lnTo>
                      <a:pt x="2354" y="1768"/>
                    </a:lnTo>
                    <a:lnTo>
                      <a:pt x="2328" y="1570"/>
                    </a:lnTo>
                    <a:lnTo>
                      <a:pt x="2362" y="1316"/>
                    </a:lnTo>
                    <a:lnTo>
                      <a:pt x="2419" y="1160"/>
                    </a:lnTo>
                    <a:lnTo>
                      <a:pt x="2336" y="889"/>
                    </a:lnTo>
                    <a:lnTo>
                      <a:pt x="2206" y="798"/>
                    </a:lnTo>
                    <a:lnTo>
                      <a:pt x="1884" y="593"/>
                    </a:lnTo>
                    <a:lnTo>
                      <a:pt x="1663" y="346"/>
                    </a:lnTo>
                    <a:lnTo>
                      <a:pt x="1645" y="214"/>
                    </a:lnTo>
                    <a:lnTo>
                      <a:pt x="1481" y="66"/>
                    </a:lnTo>
                    <a:lnTo>
                      <a:pt x="1333" y="33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9"/>
              <p:cNvSpPr/>
              <p:nvPr/>
            </p:nvSpPr>
            <p:spPr>
              <a:xfrm>
                <a:off x="1917883" y="12262"/>
                <a:ext cx="28744" cy="2644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88" extrusionOk="0">
                    <a:moveTo>
                      <a:pt x="156" y="1"/>
                    </a:moveTo>
                    <a:lnTo>
                      <a:pt x="0" y="9"/>
                    </a:lnTo>
                    <a:lnTo>
                      <a:pt x="65" y="149"/>
                    </a:lnTo>
                    <a:lnTo>
                      <a:pt x="180" y="165"/>
                    </a:lnTo>
                    <a:lnTo>
                      <a:pt x="279" y="287"/>
                    </a:lnTo>
                    <a:lnTo>
                      <a:pt x="312" y="157"/>
                    </a:lnTo>
                    <a:lnTo>
                      <a:pt x="15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9"/>
              <p:cNvSpPr/>
              <p:nvPr/>
            </p:nvSpPr>
            <p:spPr>
              <a:xfrm>
                <a:off x="1794641" y="-9595"/>
                <a:ext cx="25071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49" extrusionOk="0">
                    <a:moveTo>
                      <a:pt x="0" y="0"/>
                    </a:moveTo>
                    <a:lnTo>
                      <a:pt x="109" y="148"/>
                    </a:lnTo>
                    <a:lnTo>
                      <a:pt x="272" y="140"/>
                    </a:lnTo>
                    <a:lnTo>
                      <a:pt x="12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9"/>
              <p:cNvSpPr/>
              <p:nvPr/>
            </p:nvSpPr>
            <p:spPr>
              <a:xfrm>
                <a:off x="2222956" y="100606"/>
                <a:ext cx="52989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577" h="273" extrusionOk="0">
                    <a:moveTo>
                      <a:pt x="502" y="0"/>
                    </a:moveTo>
                    <a:lnTo>
                      <a:pt x="255" y="190"/>
                    </a:lnTo>
                    <a:lnTo>
                      <a:pt x="172" y="83"/>
                    </a:lnTo>
                    <a:lnTo>
                      <a:pt x="1" y="206"/>
                    </a:lnTo>
                    <a:cubicBezTo>
                      <a:pt x="8" y="206"/>
                      <a:pt x="91" y="273"/>
                      <a:pt x="91" y="273"/>
                    </a:cubicBezTo>
                    <a:lnTo>
                      <a:pt x="271" y="231"/>
                    </a:lnTo>
                    <a:lnTo>
                      <a:pt x="445" y="273"/>
                    </a:lnTo>
                    <a:lnTo>
                      <a:pt x="577" y="115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9"/>
              <p:cNvSpPr/>
              <p:nvPr/>
            </p:nvSpPr>
            <p:spPr>
              <a:xfrm>
                <a:off x="1552199" y="17588"/>
                <a:ext cx="1015328" cy="9093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9902" extrusionOk="0">
                    <a:moveTo>
                      <a:pt x="2863" y="0"/>
                    </a:moveTo>
                    <a:lnTo>
                      <a:pt x="2632" y="91"/>
                    </a:lnTo>
                    <a:lnTo>
                      <a:pt x="2403" y="361"/>
                    </a:lnTo>
                    <a:lnTo>
                      <a:pt x="2460" y="543"/>
                    </a:lnTo>
                    <a:lnTo>
                      <a:pt x="2533" y="608"/>
                    </a:lnTo>
                    <a:lnTo>
                      <a:pt x="2689" y="525"/>
                    </a:lnTo>
                    <a:lnTo>
                      <a:pt x="2837" y="543"/>
                    </a:lnTo>
                    <a:lnTo>
                      <a:pt x="2970" y="683"/>
                    </a:lnTo>
                    <a:lnTo>
                      <a:pt x="2946" y="782"/>
                    </a:lnTo>
                    <a:lnTo>
                      <a:pt x="2806" y="831"/>
                    </a:lnTo>
                    <a:lnTo>
                      <a:pt x="2632" y="748"/>
                    </a:lnTo>
                    <a:lnTo>
                      <a:pt x="2559" y="699"/>
                    </a:lnTo>
                    <a:lnTo>
                      <a:pt x="2526" y="740"/>
                    </a:lnTo>
                    <a:lnTo>
                      <a:pt x="2518" y="806"/>
                    </a:lnTo>
                    <a:lnTo>
                      <a:pt x="2328" y="912"/>
                    </a:lnTo>
                    <a:lnTo>
                      <a:pt x="1959" y="979"/>
                    </a:lnTo>
                    <a:lnTo>
                      <a:pt x="1596" y="1135"/>
                    </a:lnTo>
                    <a:lnTo>
                      <a:pt x="1481" y="1275"/>
                    </a:lnTo>
                    <a:lnTo>
                      <a:pt x="1481" y="1414"/>
                    </a:lnTo>
                    <a:lnTo>
                      <a:pt x="1580" y="1587"/>
                    </a:lnTo>
                    <a:lnTo>
                      <a:pt x="1580" y="1917"/>
                    </a:lnTo>
                    <a:lnTo>
                      <a:pt x="1614" y="2146"/>
                    </a:lnTo>
                    <a:lnTo>
                      <a:pt x="1687" y="2335"/>
                    </a:lnTo>
                    <a:lnTo>
                      <a:pt x="1564" y="2590"/>
                    </a:lnTo>
                    <a:lnTo>
                      <a:pt x="1276" y="2756"/>
                    </a:lnTo>
                    <a:lnTo>
                      <a:pt x="1136" y="2730"/>
                    </a:lnTo>
                    <a:lnTo>
                      <a:pt x="1136" y="2491"/>
                    </a:lnTo>
                    <a:lnTo>
                      <a:pt x="962" y="2302"/>
                    </a:lnTo>
                    <a:lnTo>
                      <a:pt x="923" y="2130"/>
                    </a:lnTo>
                    <a:lnTo>
                      <a:pt x="1071" y="1998"/>
                    </a:lnTo>
                    <a:lnTo>
                      <a:pt x="1086" y="1907"/>
                    </a:lnTo>
                    <a:lnTo>
                      <a:pt x="1398" y="1595"/>
                    </a:lnTo>
                    <a:lnTo>
                      <a:pt x="1398" y="1333"/>
                    </a:lnTo>
                    <a:lnTo>
                      <a:pt x="1300" y="1159"/>
                    </a:lnTo>
                    <a:lnTo>
                      <a:pt x="1308" y="1086"/>
                    </a:lnTo>
                    <a:lnTo>
                      <a:pt x="1308" y="979"/>
                    </a:lnTo>
                    <a:lnTo>
                      <a:pt x="1177" y="888"/>
                    </a:lnTo>
                    <a:lnTo>
                      <a:pt x="1110" y="748"/>
                    </a:lnTo>
                    <a:lnTo>
                      <a:pt x="1152" y="634"/>
                    </a:lnTo>
                    <a:lnTo>
                      <a:pt x="1341" y="551"/>
                    </a:lnTo>
                    <a:lnTo>
                      <a:pt x="1539" y="502"/>
                    </a:lnTo>
                    <a:lnTo>
                      <a:pt x="1712" y="304"/>
                    </a:lnTo>
                    <a:lnTo>
                      <a:pt x="1621" y="304"/>
                    </a:lnTo>
                    <a:lnTo>
                      <a:pt x="1580" y="328"/>
                    </a:lnTo>
                    <a:lnTo>
                      <a:pt x="1152" y="494"/>
                    </a:lnTo>
                    <a:lnTo>
                      <a:pt x="905" y="881"/>
                    </a:lnTo>
                    <a:lnTo>
                      <a:pt x="832" y="969"/>
                    </a:lnTo>
                    <a:lnTo>
                      <a:pt x="684" y="1011"/>
                    </a:lnTo>
                    <a:lnTo>
                      <a:pt x="552" y="1200"/>
                    </a:lnTo>
                    <a:lnTo>
                      <a:pt x="429" y="1315"/>
                    </a:lnTo>
                    <a:lnTo>
                      <a:pt x="165" y="1694"/>
                    </a:lnTo>
                    <a:lnTo>
                      <a:pt x="115" y="1858"/>
                    </a:lnTo>
                    <a:lnTo>
                      <a:pt x="165" y="1998"/>
                    </a:lnTo>
                    <a:lnTo>
                      <a:pt x="141" y="2278"/>
                    </a:lnTo>
                    <a:lnTo>
                      <a:pt x="17" y="2541"/>
                    </a:lnTo>
                    <a:lnTo>
                      <a:pt x="1" y="2631"/>
                    </a:lnTo>
                    <a:lnTo>
                      <a:pt x="1" y="2631"/>
                    </a:lnTo>
                    <a:lnTo>
                      <a:pt x="107" y="2616"/>
                    </a:lnTo>
                    <a:lnTo>
                      <a:pt x="248" y="2624"/>
                    </a:lnTo>
                    <a:lnTo>
                      <a:pt x="577" y="3224"/>
                    </a:lnTo>
                    <a:lnTo>
                      <a:pt x="725" y="3447"/>
                    </a:lnTo>
                    <a:lnTo>
                      <a:pt x="765" y="3603"/>
                    </a:lnTo>
                    <a:lnTo>
                      <a:pt x="684" y="3774"/>
                    </a:lnTo>
                    <a:lnTo>
                      <a:pt x="692" y="3891"/>
                    </a:lnTo>
                    <a:lnTo>
                      <a:pt x="634" y="3990"/>
                    </a:lnTo>
                    <a:lnTo>
                      <a:pt x="650" y="4112"/>
                    </a:lnTo>
                    <a:lnTo>
                      <a:pt x="840" y="4260"/>
                    </a:lnTo>
                    <a:lnTo>
                      <a:pt x="1071" y="4367"/>
                    </a:lnTo>
                    <a:lnTo>
                      <a:pt x="1219" y="4384"/>
                    </a:lnTo>
                    <a:lnTo>
                      <a:pt x="1390" y="4465"/>
                    </a:lnTo>
                    <a:lnTo>
                      <a:pt x="1523" y="4400"/>
                    </a:lnTo>
                    <a:lnTo>
                      <a:pt x="1736" y="4408"/>
                    </a:lnTo>
                    <a:lnTo>
                      <a:pt x="1933" y="4465"/>
                    </a:lnTo>
                    <a:lnTo>
                      <a:pt x="1998" y="4416"/>
                    </a:lnTo>
                    <a:lnTo>
                      <a:pt x="2237" y="4374"/>
                    </a:lnTo>
                    <a:lnTo>
                      <a:pt x="2502" y="4424"/>
                    </a:lnTo>
                    <a:lnTo>
                      <a:pt x="2650" y="4483"/>
                    </a:lnTo>
                    <a:lnTo>
                      <a:pt x="3274" y="5099"/>
                    </a:lnTo>
                    <a:lnTo>
                      <a:pt x="3497" y="5057"/>
                    </a:lnTo>
                    <a:lnTo>
                      <a:pt x="3562" y="5107"/>
                    </a:lnTo>
                    <a:lnTo>
                      <a:pt x="3627" y="5083"/>
                    </a:lnTo>
                    <a:lnTo>
                      <a:pt x="3793" y="5133"/>
                    </a:lnTo>
                    <a:lnTo>
                      <a:pt x="3899" y="5190"/>
                    </a:lnTo>
                    <a:lnTo>
                      <a:pt x="4055" y="5107"/>
                    </a:lnTo>
                    <a:lnTo>
                      <a:pt x="4219" y="5099"/>
                    </a:lnTo>
                    <a:lnTo>
                      <a:pt x="4450" y="5125"/>
                    </a:lnTo>
                    <a:lnTo>
                      <a:pt x="4492" y="5083"/>
                    </a:lnTo>
                    <a:lnTo>
                      <a:pt x="4632" y="5075"/>
                    </a:lnTo>
                    <a:lnTo>
                      <a:pt x="4772" y="5140"/>
                    </a:lnTo>
                    <a:lnTo>
                      <a:pt x="4821" y="5460"/>
                    </a:lnTo>
                    <a:lnTo>
                      <a:pt x="4754" y="5592"/>
                    </a:lnTo>
                    <a:lnTo>
                      <a:pt x="4754" y="5740"/>
                    </a:lnTo>
                    <a:lnTo>
                      <a:pt x="4697" y="5839"/>
                    </a:lnTo>
                    <a:lnTo>
                      <a:pt x="4499" y="5904"/>
                    </a:lnTo>
                    <a:lnTo>
                      <a:pt x="4409" y="6021"/>
                    </a:lnTo>
                    <a:lnTo>
                      <a:pt x="4458" y="6317"/>
                    </a:lnTo>
                    <a:lnTo>
                      <a:pt x="4476" y="6423"/>
                    </a:lnTo>
                    <a:lnTo>
                      <a:pt x="4409" y="6629"/>
                    </a:lnTo>
                    <a:lnTo>
                      <a:pt x="4417" y="6891"/>
                    </a:lnTo>
                    <a:lnTo>
                      <a:pt x="4507" y="7024"/>
                    </a:lnTo>
                    <a:lnTo>
                      <a:pt x="4515" y="7114"/>
                    </a:lnTo>
                    <a:lnTo>
                      <a:pt x="4689" y="7559"/>
                    </a:lnTo>
                    <a:lnTo>
                      <a:pt x="4426" y="8044"/>
                    </a:lnTo>
                    <a:lnTo>
                      <a:pt x="4450" y="8166"/>
                    </a:lnTo>
                    <a:lnTo>
                      <a:pt x="4541" y="8192"/>
                    </a:lnTo>
                    <a:lnTo>
                      <a:pt x="4614" y="8135"/>
                    </a:lnTo>
                    <a:lnTo>
                      <a:pt x="4655" y="8174"/>
                    </a:lnTo>
                    <a:lnTo>
                      <a:pt x="4689" y="8307"/>
                    </a:lnTo>
                    <a:lnTo>
                      <a:pt x="4772" y="8356"/>
                    </a:lnTo>
                    <a:lnTo>
                      <a:pt x="4861" y="8520"/>
                    </a:lnTo>
                    <a:lnTo>
                      <a:pt x="4811" y="8611"/>
                    </a:lnTo>
                    <a:lnTo>
                      <a:pt x="4910" y="8826"/>
                    </a:lnTo>
                    <a:lnTo>
                      <a:pt x="5076" y="9244"/>
                    </a:lnTo>
                    <a:lnTo>
                      <a:pt x="5084" y="9400"/>
                    </a:lnTo>
                    <a:lnTo>
                      <a:pt x="5076" y="9400"/>
                    </a:lnTo>
                    <a:lnTo>
                      <a:pt x="5396" y="9623"/>
                    </a:lnTo>
                    <a:lnTo>
                      <a:pt x="5725" y="9878"/>
                    </a:lnTo>
                    <a:lnTo>
                      <a:pt x="5915" y="9902"/>
                    </a:lnTo>
                    <a:lnTo>
                      <a:pt x="6252" y="9886"/>
                    </a:lnTo>
                    <a:lnTo>
                      <a:pt x="6450" y="9647"/>
                    </a:lnTo>
                    <a:lnTo>
                      <a:pt x="6736" y="9467"/>
                    </a:lnTo>
                    <a:lnTo>
                      <a:pt x="6868" y="9302"/>
                    </a:lnTo>
                    <a:lnTo>
                      <a:pt x="7297" y="9080"/>
                    </a:lnTo>
                    <a:lnTo>
                      <a:pt x="7370" y="8865"/>
                    </a:lnTo>
                    <a:lnTo>
                      <a:pt x="7445" y="8792"/>
                    </a:lnTo>
                    <a:lnTo>
                      <a:pt x="7510" y="8717"/>
                    </a:lnTo>
                    <a:lnTo>
                      <a:pt x="7897" y="8636"/>
                    </a:lnTo>
                    <a:lnTo>
                      <a:pt x="8086" y="8553"/>
                    </a:lnTo>
                    <a:lnTo>
                      <a:pt x="8078" y="8382"/>
                    </a:lnTo>
                    <a:lnTo>
                      <a:pt x="7814" y="8332"/>
                    </a:lnTo>
                    <a:lnTo>
                      <a:pt x="7551" y="8356"/>
                    </a:lnTo>
                    <a:lnTo>
                      <a:pt x="7172" y="8234"/>
                    </a:lnTo>
                    <a:lnTo>
                      <a:pt x="7222" y="7961"/>
                    </a:lnTo>
                    <a:lnTo>
                      <a:pt x="7172" y="7870"/>
                    </a:lnTo>
                    <a:lnTo>
                      <a:pt x="7131" y="7789"/>
                    </a:lnTo>
                    <a:lnTo>
                      <a:pt x="7362" y="7434"/>
                    </a:lnTo>
                    <a:lnTo>
                      <a:pt x="7305" y="7278"/>
                    </a:lnTo>
                    <a:lnTo>
                      <a:pt x="7123" y="7114"/>
                    </a:lnTo>
                    <a:lnTo>
                      <a:pt x="6951" y="7049"/>
                    </a:lnTo>
                    <a:lnTo>
                      <a:pt x="6845" y="6842"/>
                    </a:lnTo>
                    <a:lnTo>
                      <a:pt x="7081" y="6917"/>
                    </a:lnTo>
                    <a:lnTo>
                      <a:pt x="7346" y="6958"/>
                    </a:lnTo>
                    <a:lnTo>
                      <a:pt x="7601" y="7099"/>
                    </a:lnTo>
                    <a:lnTo>
                      <a:pt x="7889" y="7081"/>
                    </a:lnTo>
                    <a:lnTo>
                      <a:pt x="8258" y="7031"/>
                    </a:lnTo>
                    <a:lnTo>
                      <a:pt x="8349" y="7089"/>
                    </a:lnTo>
                    <a:lnTo>
                      <a:pt x="8603" y="7008"/>
                    </a:lnTo>
                    <a:lnTo>
                      <a:pt x="8876" y="6761"/>
                    </a:lnTo>
                    <a:lnTo>
                      <a:pt x="9105" y="6743"/>
                    </a:lnTo>
                    <a:lnTo>
                      <a:pt x="9245" y="6810"/>
                    </a:lnTo>
                    <a:lnTo>
                      <a:pt x="9616" y="6654"/>
                    </a:lnTo>
                    <a:lnTo>
                      <a:pt x="9886" y="6629"/>
                    </a:lnTo>
                    <a:lnTo>
                      <a:pt x="10315" y="6325"/>
                    </a:lnTo>
                    <a:lnTo>
                      <a:pt x="10388" y="6127"/>
                    </a:lnTo>
                    <a:lnTo>
                      <a:pt x="10372" y="5954"/>
                    </a:lnTo>
                    <a:lnTo>
                      <a:pt x="10372" y="5938"/>
                    </a:lnTo>
                    <a:lnTo>
                      <a:pt x="10068" y="5675"/>
                    </a:lnTo>
                    <a:lnTo>
                      <a:pt x="9845" y="5379"/>
                    </a:lnTo>
                    <a:lnTo>
                      <a:pt x="9772" y="5174"/>
                    </a:lnTo>
                    <a:lnTo>
                      <a:pt x="9936" y="5016"/>
                    </a:lnTo>
                    <a:lnTo>
                      <a:pt x="9977" y="4761"/>
                    </a:lnTo>
                    <a:lnTo>
                      <a:pt x="10084" y="4631"/>
                    </a:lnTo>
                    <a:lnTo>
                      <a:pt x="10216" y="4696"/>
                    </a:lnTo>
                    <a:lnTo>
                      <a:pt x="10331" y="4631"/>
                    </a:lnTo>
                    <a:lnTo>
                      <a:pt x="10479" y="4688"/>
                    </a:lnTo>
                    <a:lnTo>
                      <a:pt x="10743" y="4564"/>
                    </a:lnTo>
                    <a:lnTo>
                      <a:pt x="10743" y="4367"/>
                    </a:lnTo>
                    <a:lnTo>
                      <a:pt x="10611" y="4260"/>
                    </a:lnTo>
                    <a:lnTo>
                      <a:pt x="10388" y="4252"/>
                    </a:lnTo>
                    <a:lnTo>
                      <a:pt x="10323" y="4071"/>
                    </a:lnTo>
                    <a:lnTo>
                      <a:pt x="10258" y="3956"/>
                    </a:lnTo>
                    <a:lnTo>
                      <a:pt x="10487" y="3693"/>
                    </a:lnTo>
                    <a:lnTo>
                      <a:pt x="10611" y="3701"/>
                    </a:lnTo>
                    <a:lnTo>
                      <a:pt x="10783" y="3569"/>
                    </a:lnTo>
                    <a:lnTo>
                      <a:pt x="11029" y="3281"/>
                    </a:lnTo>
                    <a:lnTo>
                      <a:pt x="11055" y="3200"/>
                    </a:lnTo>
                    <a:lnTo>
                      <a:pt x="11014" y="3174"/>
                    </a:lnTo>
                    <a:lnTo>
                      <a:pt x="10694" y="3026"/>
                    </a:lnTo>
                    <a:lnTo>
                      <a:pt x="10577" y="3026"/>
                    </a:lnTo>
                    <a:lnTo>
                      <a:pt x="10471" y="3076"/>
                    </a:lnTo>
                    <a:lnTo>
                      <a:pt x="10307" y="3034"/>
                    </a:lnTo>
                    <a:lnTo>
                      <a:pt x="10208" y="3042"/>
                    </a:lnTo>
                    <a:lnTo>
                      <a:pt x="10076" y="3101"/>
                    </a:lnTo>
                    <a:lnTo>
                      <a:pt x="9813" y="3141"/>
                    </a:lnTo>
                    <a:lnTo>
                      <a:pt x="9616" y="3117"/>
                    </a:lnTo>
                    <a:lnTo>
                      <a:pt x="9517" y="3109"/>
                    </a:lnTo>
                    <a:lnTo>
                      <a:pt x="9689" y="3076"/>
                    </a:lnTo>
                    <a:lnTo>
                      <a:pt x="9788" y="3091"/>
                    </a:lnTo>
                    <a:lnTo>
                      <a:pt x="9904" y="3010"/>
                    </a:lnTo>
                    <a:lnTo>
                      <a:pt x="9977" y="2878"/>
                    </a:lnTo>
                    <a:lnTo>
                      <a:pt x="10151" y="2746"/>
                    </a:lnTo>
                    <a:lnTo>
                      <a:pt x="10183" y="2665"/>
                    </a:lnTo>
                    <a:lnTo>
                      <a:pt x="10068" y="2590"/>
                    </a:lnTo>
                    <a:lnTo>
                      <a:pt x="10084" y="2533"/>
                    </a:lnTo>
                    <a:lnTo>
                      <a:pt x="10035" y="2401"/>
                    </a:lnTo>
                    <a:lnTo>
                      <a:pt x="9813" y="2278"/>
                    </a:lnTo>
                    <a:lnTo>
                      <a:pt x="9533" y="2213"/>
                    </a:lnTo>
                    <a:lnTo>
                      <a:pt x="9450" y="2130"/>
                    </a:lnTo>
                    <a:lnTo>
                      <a:pt x="9352" y="2065"/>
                    </a:lnTo>
                    <a:lnTo>
                      <a:pt x="9188" y="2055"/>
                    </a:lnTo>
                    <a:lnTo>
                      <a:pt x="9138" y="1982"/>
                    </a:lnTo>
                    <a:lnTo>
                      <a:pt x="8967" y="1907"/>
                    </a:lnTo>
                    <a:lnTo>
                      <a:pt x="8876" y="1907"/>
                    </a:lnTo>
                    <a:lnTo>
                      <a:pt x="8884" y="2047"/>
                    </a:lnTo>
                    <a:lnTo>
                      <a:pt x="8777" y="1907"/>
                    </a:lnTo>
                    <a:lnTo>
                      <a:pt x="8710" y="1743"/>
                    </a:lnTo>
                    <a:lnTo>
                      <a:pt x="8546" y="1660"/>
                    </a:lnTo>
                    <a:lnTo>
                      <a:pt x="8497" y="1571"/>
                    </a:lnTo>
                    <a:lnTo>
                      <a:pt x="8588" y="1504"/>
                    </a:lnTo>
                    <a:lnTo>
                      <a:pt x="8957" y="1512"/>
                    </a:lnTo>
                    <a:lnTo>
                      <a:pt x="9089" y="1423"/>
                    </a:lnTo>
                    <a:lnTo>
                      <a:pt x="9328" y="1398"/>
                    </a:lnTo>
                    <a:lnTo>
                      <a:pt x="9352" y="1258"/>
                    </a:lnTo>
                    <a:lnTo>
                      <a:pt x="9138" y="1307"/>
                    </a:lnTo>
                    <a:lnTo>
                      <a:pt x="8769" y="1226"/>
                    </a:lnTo>
                    <a:lnTo>
                      <a:pt x="8497" y="1258"/>
                    </a:lnTo>
                    <a:lnTo>
                      <a:pt x="8315" y="1250"/>
                    </a:lnTo>
                    <a:lnTo>
                      <a:pt x="7954" y="1382"/>
                    </a:lnTo>
                    <a:lnTo>
                      <a:pt x="7832" y="1333"/>
                    </a:lnTo>
                    <a:lnTo>
                      <a:pt x="7684" y="1348"/>
                    </a:lnTo>
                    <a:lnTo>
                      <a:pt x="7370" y="1562"/>
                    </a:lnTo>
                    <a:lnTo>
                      <a:pt x="7222" y="1595"/>
                    </a:lnTo>
                    <a:lnTo>
                      <a:pt x="7032" y="1694"/>
                    </a:lnTo>
                    <a:lnTo>
                      <a:pt x="6959" y="1785"/>
                    </a:lnTo>
                    <a:lnTo>
                      <a:pt x="6720" y="1808"/>
                    </a:lnTo>
                    <a:lnTo>
                      <a:pt x="6637" y="1858"/>
                    </a:lnTo>
                    <a:lnTo>
                      <a:pt x="6515" y="1818"/>
                    </a:lnTo>
                    <a:lnTo>
                      <a:pt x="6154" y="1571"/>
                    </a:lnTo>
                    <a:lnTo>
                      <a:pt x="6079" y="1423"/>
                    </a:lnTo>
                    <a:lnTo>
                      <a:pt x="5972" y="1406"/>
                    </a:lnTo>
                    <a:lnTo>
                      <a:pt x="5569" y="1431"/>
                    </a:lnTo>
                    <a:lnTo>
                      <a:pt x="4788" y="1562"/>
                    </a:lnTo>
                    <a:lnTo>
                      <a:pt x="4401" y="1562"/>
                    </a:lnTo>
                    <a:lnTo>
                      <a:pt x="4253" y="1489"/>
                    </a:lnTo>
                    <a:lnTo>
                      <a:pt x="4196" y="1374"/>
                    </a:lnTo>
                    <a:lnTo>
                      <a:pt x="4196" y="1226"/>
                    </a:lnTo>
                    <a:lnTo>
                      <a:pt x="4286" y="1216"/>
                    </a:lnTo>
                    <a:lnTo>
                      <a:pt x="4269" y="1052"/>
                    </a:lnTo>
                    <a:lnTo>
                      <a:pt x="4105" y="831"/>
                    </a:lnTo>
                    <a:lnTo>
                      <a:pt x="3949" y="782"/>
                    </a:lnTo>
                    <a:lnTo>
                      <a:pt x="3554" y="813"/>
                    </a:lnTo>
                    <a:lnTo>
                      <a:pt x="3372" y="715"/>
                    </a:lnTo>
                    <a:lnTo>
                      <a:pt x="3242" y="707"/>
                    </a:lnTo>
                    <a:lnTo>
                      <a:pt x="3134" y="740"/>
                    </a:lnTo>
                    <a:lnTo>
                      <a:pt x="3003" y="525"/>
                    </a:lnTo>
                    <a:lnTo>
                      <a:pt x="3003" y="304"/>
                    </a:lnTo>
                    <a:lnTo>
                      <a:pt x="2936" y="24"/>
                    </a:lnTo>
                    <a:lnTo>
                      <a:pt x="286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9"/>
              <p:cNvSpPr/>
              <p:nvPr/>
            </p:nvSpPr>
            <p:spPr>
              <a:xfrm>
                <a:off x="1862599" y="6109"/>
                <a:ext cx="31775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90" extrusionOk="0">
                    <a:moveTo>
                      <a:pt x="50" y="1"/>
                    </a:moveTo>
                    <a:lnTo>
                      <a:pt x="0" y="92"/>
                    </a:lnTo>
                    <a:lnTo>
                      <a:pt x="83" y="248"/>
                    </a:lnTo>
                    <a:lnTo>
                      <a:pt x="265" y="289"/>
                    </a:lnTo>
                    <a:lnTo>
                      <a:pt x="346" y="198"/>
                    </a:lnTo>
                    <a:lnTo>
                      <a:pt x="208" y="182"/>
                    </a:lnTo>
                    <a:lnTo>
                      <a:pt x="5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9"/>
              <p:cNvSpPr/>
              <p:nvPr/>
            </p:nvSpPr>
            <p:spPr>
              <a:xfrm>
                <a:off x="1105701" y="874"/>
                <a:ext cx="913391" cy="1303873"/>
              </a:xfrm>
              <a:custGeom>
                <a:avLst/>
                <a:gdLst/>
                <a:ahLst/>
                <a:cxnLst/>
                <a:rect l="l" t="t" r="r" b="b"/>
                <a:pathLst>
                  <a:path w="9946" h="14198" extrusionOk="0">
                    <a:moveTo>
                      <a:pt x="6211" y="1"/>
                    </a:moveTo>
                    <a:lnTo>
                      <a:pt x="6170" y="76"/>
                    </a:lnTo>
                    <a:lnTo>
                      <a:pt x="6162" y="149"/>
                    </a:lnTo>
                    <a:lnTo>
                      <a:pt x="6039" y="164"/>
                    </a:lnTo>
                    <a:lnTo>
                      <a:pt x="5972" y="224"/>
                    </a:lnTo>
                    <a:lnTo>
                      <a:pt x="5834" y="198"/>
                    </a:lnTo>
                    <a:lnTo>
                      <a:pt x="5710" y="247"/>
                    </a:lnTo>
                    <a:lnTo>
                      <a:pt x="5645" y="330"/>
                    </a:lnTo>
                    <a:lnTo>
                      <a:pt x="5718" y="411"/>
                    </a:lnTo>
                    <a:lnTo>
                      <a:pt x="5668" y="486"/>
                    </a:lnTo>
                    <a:lnTo>
                      <a:pt x="5447" y="593"/>
                    </a:lnTo>
                    <a:lnTo>
                      <a:pt x="5167" y="766"/>
                    </a:lnTo>
                    <a:lnTo>
                      <a:pt x="4969" y="905"/>
                    </a:lnTo>
                    <a:lnTo>
                      <a:pt x="4748" y="954"/>
                    </a:lnTo>
                    <a:lnTo>
                      <a:pt x="4509" y="972"/>
                    </a:lnTo>
                    <a:lnTo>
                      <a:pt x="4237" y="938"/>
                    </a:lnTo>
                    <a:lnTo>
                      <a:pt x="4073" y="1029"/>
                    </a:lnTo>
                    <a:lnTo>
                      <a:pt x="4081" y="1136"/>
                    </a:lnTo>
                    <a:lnTo>
                      <a:pt x="4138" y="1268"/>
                    </a:lnTo>
                    <a:lnTo>
                      <a:pt x="4123" y="1398"/>
                    </a:lnTo>
                    <a:lnTo>
                      <a:pt x="3990" y="1507"/>
                    </a:lnTo>
                    <a:lnTo>
                      <a:pt x="3909" y="1473"/>
                    </a:lnTo>
                    <a:lnTo>
                      <a:pt x="3941" y="1341"/>
                    </a:lnTo>
                    <a:lnTo>
                      <a:pt x="3925" y="1299"/>
                    </a:lnTo>
                    <a:lnTo>
                      <a:pt x="4040" y="1260"/>
                    </a:lnTo>
                    <a:lnTo>
                      <a:pt x="3868" y="1242"/>
                    </a:lnTo>
                    <a:lnTo>
                      <a:pt x="3663" y="1151"/>
                    </a:lnTo>
                    <a:lnTo>
                      <a:pt x="3554" y="1161"/>
                    </a:lnTo>
                    <a:lnTo>
                      <a:pt x="3276" y="1325"/>
                    </a:lnTo>
                    <a:lnTo>
                      <a:pt x="3209" y="1440"/>
                    </a:lnTo>
                    <a:lnTo>
                      <a:pt x="3029" y="1655"/>
                    </a:lnTo>
                    <a:lnTo>
                      <a:pt x="2806" y="2073"/>
                    </a:lnTo>
                    <a:lnTo>
                      <a:pt x="2774" y="2188"/>
                    </a:lnTo>
                    <a:lnTo>
                      <a:pt x="2839" y="2164"/>
                    </a:lnTo>
                    <a:lnTo>
                      <a:pt x="2905" y="2221"/>
                    </a:lnTo>
                    <a:lnTo>
                      <a:pt x="2922" y="2361"/>
                    </a:lnTo>
                    <a:lnTo>
                      <a:pt x="2881" y="2509"/>
                    </a:lnTo>
                    <a:lnTo>
                      <a:pt x="2757" y="2575"/>
                    </a:lnTo>
                    <a:lnTo>
                      <a:pt x="2601" y="2583"/>
                    </a:lnTo>
                    <a:lnTo>
                      <a:pt x="2486" y="2650"/>
                    </a:lnTo>
                    <a:lnTo>
                      <a:pt x="2271" y="2855"/>
                    </a:lnTo>
                    <a:lnTo>
                      <a:pt x="2182" y="2904"/>
                    </a:lnTo>
                    <a:lnTo>
                      <a:pt x="2016" y="3143"/>
                    </a:lnTo>
                    <a:lnTo>
                      <a:pt x="1926" y="3159"/>
                    </a:lnTo>
                    <a:lnTo>
                      <a:pt x="1787" y="3159"/>
                    </a:lnTo>
                    <a:lnTo>
                      <a:pt x="1837" y="3315"/>
                    </a:lnTo>
                    <a:lnTo>
                      <a:pt x="1975" y="3481"/>
                    </a:lnTo>
                    <a:lnTo>
                      <a:pt x="1975" y="3686"/>
                    </a:lnTo>
                    <a:lnTo>
                      <a:pt x="1894" y="3858"/>
                    </a:lnTo>
                    <a:lnTo>
                      <a:pt x="1803" y="3858"/>
                    </a:lnTo>
                    <a:lnTo>
                      <a:pt x="1655" y="3727"/>
                    </a:lnTo>
                    <a:lnTo>
                      <a:pt x="1671" y="3668"/>
                    </a:lnTo>
                    <a:lnTo>
                      <a:pt x="1728" y="3579"/>
                    </a:lnTo>
                    <a:lnTo>
                      <a:pt x="1598" y="3520"/>
                    </a:lnTo>
                    <a:lnTo>
                      <a:pt x="1549" y="3364"/>
                    </a:lnTo>
                    <a:lnTo>
                      <a:pt x="1367" y="3208"/>
                    </a:lnTo>
                    <a:lnTo>
                      <a:pt x="1325" y="3348"/>
                    </a:lnTo>
                    <a:lnTo>
                      <a:pt x="1359" y="3455"/>
                    </a:lnTo>
                    <a:lnTo>
                      <a:pt x="1432" y="3660"/>
                    </a:lnTo>
                    <a:lnTo>
                      <a:pt x="1310" y="3875"/>
                    </a:lnTo>
                    <a:lnTo>
                      <a:pt x="1252" y="4081"/>
                    </a:lnTo>
                    <a:lnTo>
                      <a:pt x="1154" y="4154"/>
                    </a:lnTo>
                    <a:lnTo>
                      <a:pt x="1071" y="4162"/>
                    </a:lnTo>
                    <a:lnTo>
                      <a:pt x="964" y="4418"/>
                    </a:lnTo>
                    <a:lnTo>
                      <a:pt x="998" y="4442"/>
                    </a:lnTo>
                    <a:lnTo>
                      <a:pt x="1029" y="4639"/>
                    </a:lnTo>
                    <a:lnTo>
                      <a:pt x="1047" y="4829"/>
                    </a:lnTo>
                    <a:lnTo>
                      <a:pt x="1211" y="5026"/>
                    </a:lnTo>
                    <a:lnTo>
                      <a:pt x="1276" y="5018"/>
                    </a:lnTo>
                    <a:lnTo>
                      <a:pt x="1359" y="4977"/>
                    </a:lnTo>
                    <a:lnTo>
                      <a:pt x="1400" y="5050"/>
                    </a:lnTo>
                    <a:lnTo>
                      <a:pt x="1424" y="5239"/>
                    </a:lnTo>
                    <a:lnTo>
                      <a:pt x="1318" y="5346"/>
                    </a:lnTo>
                    <a:lnTo>
                      <a:pt x="1318" y="5421"/>
                    </a:lnTo>
                    <a:lnTo>
                      <a:pt x="1416" y="5528"/>
                    </a:lnTo>
                    <a:lnTo>
                      <a:pt x="1416" y="5759"/>
                    </a:lnTo>
                    <a:lnTo>
                      <a:pt x="1310" y="5840"/>
                    </a:lnTo>
                    <a:lnTo>
                      <a:pt x="1245" y="5964"/>
                    </a:lnTo>
                    <a:lnTo>
                      <a:pt x="1310" y="5988"/>
                    </a:lnTo>
                    <a:lnTo>
                      <a:pt x="1375" y="6136"/>
                    </a:lnTo>
                    <a:lnTo>
                      <a:pt x="1351" y="6416"/>
                    </a:lnTo>
                    <a:lnTo>
                      <a:pt x="1367" y="6803"/>
                    </a:lnTo>
                    <a:lnTo>
                      <a:pt x="1252" y="6943"/>
                    </a:lnTo>
                    <a:lnTo>
                      <a:pt x="1235" y="7058"/>
                    </a:lnTo>
                    <a:lnTo>
                      <a:pt x="1333" y="7198"/>
                    </a:lnTo>
                    <a:lnTo>
                      <a:pt x="1481" y="7133"/>
                    </a:lnTo>
                    <a:lnTo>
                      <a:pt x="1458" y="7221"/>
                    </a:lnTo>
                    <a:lnTo>
                      <a:pt x="1541" y="7346"/>
                    </a:lnTo>
                    <a:lnTo>
                      <a:pt x="1629" y="7338"/>
                    </a:lnTo>
                    <a:lnTo>
                      <a:pt x="1639" y="7411"/>
                    </a:lnTo>
                    <a:lnTo>
                      <a:pt x="1556" y="7517"/>
                    </a:lnTo>
                    <a:lnTo>
                      <a:pt x="1481" y="7707"/>
                    </a:lnTo>
                    <a:lnTo>
                      <a:pt x="1170" y="8011"/>
                    </a:lnTo>
                    <a:lnTo>
                      <a:pt x="1087" y="8193"/>
                    </a:lnTo>
                    <a:lnTo>
                      <a:pt x="858" y="8416"/>
                    </a:lnTo>
                    <a:lnTo>
                      <a:pt x="544" y="8481"/>
                    </a:lnTo>
                    <a:lnTo>
                      <a:pt x="307" y="8662"/>
                    </a:lnTo>
                    <a:lnTo>
                      <a:pt x="76" y="9008"/>
                    </a:lnTo>
                    <a:lnTo>
                      <a:pt x="42" y="9286"/>
                    </a:lnTo>
                    <a:lnTo>
                      <a:pt x="1" y="9434"/>
                    </a:lnTo>
                    <a:lnTo>
                      <a:pt x="248" y="9525"/>
                    </a:lnTo>
                    <a:lnTo>
                      <a:pt x="520" y="9714"/>
                    </a:lnTo>
                    <a:lnTo>
                      <a:pt x="889" y="9961"/>
                    </a:lnTo>
                    <a:lnTo>
                      <a:pt x="1037" y="9961"/>
                    </a:lnTo>
                    <a:lnTo>
                      <a:pt x="1227" y="10167"/>
                    </a:lnTo>
                    <a:lnTo>
                      <a:pt x="1203" y="10291"/>
                    </a:lnTo>
                    <a:lnTo>
                      <a:pt x="1235" y="10397"/>
                    </a:lnTo>
                    <a:lnTo>
                      <a:pt x="1491" y="10413"/>
                    </a:lnTo>
                    <a:lnTo>
                      <a:pt x="1777" y="10553"/>
                    </a:lnTo>
                    <a:lnTo>
                      <a:pt x="1876" y="10626"/>
                    </a:lnTo>
                    <a:lnTo>
                      <a:pt x="2141" y="10686"/>
                    </a:lnTo>
                    <a:lnTo>
                      <a:pt x="2247" y="10595"/>
                    </a:lnTo>
                    <a:lnTo>
                      <a:pt x="2232" y="10421"/>
                    </a:lnTo>
                    <a:lnTo>
                      <a:pt x="2354" y="10322"/>
                    </a:lnTo>
                    <a:lnTo>
                      <a:pt x="2411" y="10330"/>
                    </a:lnTo>
                    <a:lnTo>
                      <a:pt x="2658" y="10413"/>
                    </a:lnTo>
                    <a:lnTo>
                      <a:pt x="2790" y="10488"/>
                    </a:lnTo>
                    <a:lnTo>
                      <a:pt x="2832" y="10595"/>
                    </a:lnTo>
                    <a:lnTo>
                      <a:pt x="2938" y="10660"/>
                    </a:lnTo>
                    <a:lnTo>
                      <a:pt x="2962" y="10668"/>
                    </a:lnTo>
                    <a:lnTo>
                      <a:pt x="3021" y="10668"/>
                    </a:lnTo>
                    <a:lnTo>
                      <a:pt x="3110" y="10759"/>
                    </a:lnTo>
                    <a:lnTo>
                      <a:pt x="3416" y="10834"/>
                    </a:lnTo>
                    <a:lnTo>
                      <a:pt x="3596" y="10873"/>
                    </a:lnTo>
                    <a:lnTo>
                      <a:pt x="3645" y="10964"/>
                    </a:lnTo>
                    <a:lnTo>
                      <a:pt x="3842" y="11195"/>
                    </a:lnTo>
                    <a:lnTo>
                      <a:pt x="3860" y="11351"/>
                    </a:lnTo>
                    <a:lnTo>
                      <a:pt x="3998" y="11606"/>
                    </a:lnTo>
                    <a:lnTo>
                      <a:pt x="4107" y="11606"/>
                    </a:lnTo>
                    <a:lnTo>
                      <a:pt x="4502" y="11738"/>
                    </a:lnTo>
                    <a:lnTo>
                      <a:pt x="4665" y="11985"/>
                    </a:lnTo>
                    <a:lnTo>
                      <a:pt x="4658" y="12182"/>
                    </a:lnTo>
                    <a:lnTo>
                      <a:pt x="4723" y="12198"/>
                    </a:lnTo>
                    <a:lnTo>
                      <a:pt x="4855" y="12265"/>
                    </a:lnTo>
                    <a:lnTo>
                      <a:pt x="4928" y="12478"/>
                    </a:lnTo>
                    <a:lnTo>
                      <a:pt x="4871" y="12561"/>
                    </a:lnTo>
                    <a:lnTo>
                      <a:pt x="4920" y="12675"/>
                    </a:lnTo>
                    <a:lnTo>
                      <a:pt x="5076" y="12741"/>
                    </a:lnTo>
                    <a:lnTo>
                      <a:pt x="5250" y="12699"/>
                    </a:lnTo>
                    <a:lnTo>
                      <a:pt x="5398" y="12733"/>
                    </a:lnTo>
                    <a:lnTo>
                      <a:pt x="5595" y="12733"/>
                    </a:lnTo>
                    <a:lnTo>
                      <a:pt x="5676" y="12660"/>
                    </a:lnTo>
                    <a:lnTo>
                      <a:pt x="5941" y="12535"/>
                    </a:lnTo>
                    <a:lnTo>
                      <a:pt x="6170" y="12585"/>
                    </a:lnTo>
                    <a:lnTo>
                      <a:pt x="6367" y="12675"/>
                    </a:lnTo>
                    <a:lnTo>
                      <a:pt x="6655" y="12551"/>
                    </a:lnTo>
                    <a:lnTo>
                      <a:pt x="6803" y="12551"/>
                    </a:lnTo>
                    <a:lnTo>
                      <a:pt x="6870" y="12650"/>
                    </a:lnTo>
                    <a:lnTo>
                      <a:pt x="6959" y="12642"/>
                    </a:lnTo>
                    <a:lnTo>
                      <a:pt x="7149" y="12733"/>
                    </a:lnTo>
                    <a:lnTo>
                      <a:pt x="7232" y="12847"/>
                    </a:lnTo>
                    <a:lnTo>
                      <a:pt x="7395" y="12790"/>
                    </a:lnTo>
                    <a:lnTo>
                      <a:pt x="7403" y="12906"/>
                    </a:lnTo>
                    <a:lnTo>
                      <a:pt x="6870" y="13810"/>
                    </a:lnTo>
                    <a:lnTo>
                      <a:pt x="6894" y="13909"/>
                    </a:lnTo>
                    <a:lnTo>
                      <a:pt x="7084" y="13893"/>
                    </a:lnTo>
                    <a:lnTo>
                      <a:pt x="7289" y="13876"/>
                    </a:lnTo>
                    <a:lnTo>
                      <a:pt x="7421" y="14016"/>
                    </a:lnTo>
                    <a:lnTo>
                      <a:pt x="7463" y="14197"/>
                    </a:lnTo>
                    <a:lnTo>
                      <a:pt x="7593" y="13735"/>
                    </a:lnTo>
                    <a:lnTo>
                      <a:pt x="8063" y="12008"/>
                    </a:lnTo>
                    <a:lnTo>
                      <a:pt x="8071" y="11886"/>
                    </a:lnTo>
                    <a:lnTo>
                      <a:pt x="8078" y="11606"/>
                    </a:lnTo>
                    <a:lnTo>
                      <a:pt x="7873" y="11244"/>
                    </a:lnTo>
                    <a:lnTo>
                      <a:pt x="7569" y="11005"/>
                    </a:lnTo>
                    <a:lnTo>
                      <a:pt x="7421" y="10816"/>
                    </a:lnTo>
                    <a:lnTo>
                      <a:pt x="7395" y="10364"/>
                    </a:lnTo>
                    <a:lnTo>
                      <a:pt x="7956" y="10174"/>
                    </a:lnTo>
                    <a:lnTo>
                      <a:pt x="8153" y="10307"/>
                    </a:lnTo>
                    <a:lnTo>
                      <a:pt x="8193" y="10167"/>
                    </a:lnTo>
                    <a:lnTo>
                      <a:pt x="8094" y="10068"/>
                    </a:lnTo>
                    <a:lnTo>
                      <a:pt x="8185" y="9969"/>
                    </a:lnTo>
                    <a:lnTo>
                      <a:pt x="8071" y="9748"/>
                    </a:lnTo>
                    <a:lnTo>
                      <a:pt x="7749" y="9665"/>
                    </a:lnTo>
                    <a:lnTo>
                      <a:pt x="7676" y="9468"/>
                    </a:lnTo>
                    <a:lnTo>
                      <a:pt x="7725" y="9195"/>
                    </a:lnTo>
                    <a:lnTo>
                      <a:pt x="8663" y="9187"/>
                    </a:lnTo>
                    <a:lnTo>
                      <a:pt x="8769" y="9081"/>
                    </a:lnTo>
                    <a:lnTo>
                      <a:pt x="8925" y="9081"/>
                    </a:lnTo>
                    <a:lnTo>
                      <a:pt x="9016" y="9164"/>
                    </a:lnTo>
                    <a:lnTo>
                      <a:pt x="9123" y="9146"/>
                    </a:lnTo>
                    <a:lnTo>
                      <a:pt x="9288" y="8966"/>
                    </a:lnTo>
                    <a:lnTo>
                      <a:pt x="9510" y="8909"/>
                    </a:lnTo>
                    <a:lnTo>
                      <a:pt x="9559" y="9031"/>
                    </a:lnTo>
                    <a:lnTo>
                      <a:pt x="9699" y="9195"/>
                    </a:lnTo>
                    <a:lnTo>
                      <a:pt x="9733" y="9385"/>
                    </a:lnTo>
                    <a:lnTo>
                      <a:pt x="9723" y="9608"/>
                    </a:lnTo>
                    <a:lnTo>
                      <a:pt x="9938" y="9582"/>
                    </a:lnTo>
                    <a:lnTo>
                      <a:pt x="9946" y="9582"/>
                    </a:lnTo>
                    <a:lnTo>
                      <a:pt x="9938" y="9426"/>
                    </a:lnTo>
                    <a:lnTo>
                      <a:pt x="9772" y="9008"/>
                    </a:lnTo>
                    <a:lnTo>
                      <a:pt x="9673" y="8793"/>
                    </a:lnTo>
                    <a:lnTo>
                      <a:pt x="9723" y="8702"/>
                    </a:lnTo>
                    <a:lnTo>
                      <a:pt x="9634" y="8538"/>
                    </a:lnTo>
                    <a:lnTo>
                      <a:pt x="9551" y="8489"/>
                    </a:lnTo>
                    <a:lnTo>
                      <a:pt x="9517" y="8356"/>
                    </a:lnTo>
                    <a:lnTo>
                      <a:pt x="9476" y="8317"/>
                    </a:lnTo>
                    <a:lnTo>
                      <a:pt x="9403" y="8374"/>
                    </a:lnTo>
                    <a:lnTo>
                      <a:pt x="9312" y="8348"/>
                    </a:lnTo>
                    <a:lnTo>
                      <a:pt x="9288" y="8226"/>
                    </a:lnTo>
                    <a:lnTo>
                      <a:pt x="9551" y="7741"/>
                    </a:lnTo>
                    <a:lnTo>
                      <a:pt x="9377" y="7296"/>
                    </a:lnTo>
                    <a:lnTo>
                      <a:pt x="9369" y="7206"/>
                    </a:lnTo>
                    <a:lnTo>
                      <a:pt x="9279" y="7073"/>
                    </a:lnTo>
                    <a:lnTo>
                      <a:pt x="9271" y="6811"/>
                    </a:lnTo>
                    <a:lnTo>
                      <a:pt x="9338" y="6605"/>
                    </a:lnTo>
                    <a:lnTo>
                      <a:pt x="9320" y="6499"/>
                    </a:lnTo>
                    <a:lnTo>
                      <a:pt x="9271" y="6203"/>
                    </a:lnTo>
                    <a:lnTo>
                      <a:pt x="9361" y="6086"/>
                    </a:lnTo>
                    <a:lnTo>
                      <a:pt x="9559" y="6021"/>
                    </a:lnTo>
                    <a:lnTo>
                      <a:pt x="9616" y="5922"/>
                    </a:lnTo>
                    <a:lnTo>
                      <a:pt x="9616" y="5774"/>
                    </a:lnTo>
                    <a:lnTo>
                      <a:pt x="9683" y="5642"/>
                    </a:lnTo>
                    <a:lnTo>
                      <a:pt x="9634" y="5322"/>
                    </a:lnTo>
                    <a:lnTo>
                      <a:pt x="9494" y="5257"/>
                    </a:lnTo>
                    <a:lnTo>
                      <a:pt x="9354" y="5265"/>
                    </a:lnTo>
                    <a:lnTo>
                      <a:pt x="9312" y="5307"/>
                    </a:lnTo>
                    <a:lnTo>
                      <a:pt x="9081" y="5281"/>
                    </a:lnTo>
                    <a:lnTo>
                      <a:pt x="8917" y="5289"/>
                    </a:lnTo>
                    <a:lnTo>
                      <a:pt x="8761" y="5372"/>
                    </a:lnTo>
                    <a:lnTo>
                      <a:pt x="8655" y="5315"/>
                    </a:lnTo>
                    <a:lnTo>
                      <a:pt x="8489" y="5265"/>
                    </a:lnTo>
                    <a:lnTo>
                      <a:pt x="8424" y="5289"/>
                    </a:lnTo>
                    <a:lnTo>
                      <a:pt x="8359" y="5239"/>
                    </a:lnTo>
                    <a:lnTo>
                      <a:pt x="8136" y="5281"/>
                    </a:lnTo>
                    <a:lnTo>
                      <a:pt x="7512" y="4665"/>
                    </a:lnTo>
                    <a:lnTo>
                      <a:pt x="7364" y="4606"/>
                    </a:lnTo>
                    <a:lnTo>
                      <a:pt x="7099" y="4556"/>
                    </a:lnTo>
                    <a:lnTo>
                      <a:pt x="6860" y="4598"/>
                    </a:lnTo>
                    <a:lnTo>
                      <a:pt x="6795" y="4647"/>
                    </a:lnTo>
                    <a:lnTo>
                      <a:pt x="6598" y="4590"/>
                    </a:lnTo>
                    <a:lnTo>
                      <a:pt x="6385" y="4582"/>
                    </a:lnTo>
                    <a:lnTo>
                      <a:pt x="6252" y="4647"/>
                    </a:lnTo>
                    <a:lnTo>
                      <a:pt x="6081" y="4566"/>
                    </a:lnTo>
                    <a:lnTo>
                      <a:pt x="5933" y="4549"/>
                    </a:lnTo>
                    <a:lnTo>
                      <a:pt x="5702" y="4450"/>
                    </a:lnTo>
                    <a:lnTo>
                      <a:pt x="5512" y="4294"/>
                    </a:lnTo>
                    <a:lnTo>
                      <a:pt x="5496" y="4172"/>
                    </a:lnTo>
                    <a:lnTo>
                      <a:pt x="5554" y="4073"/>
                    </a:lnTo>
                    <a:lnTo>
                      <a:pt x="5546" y="3956"/>
                    </a:lnTo>
                    <a:lnTo>
                      <a:pt x="5627" y="3785"/>
                    </a:lnTo>
                    <a:lnTo>
                      <a:pt x="5587" y="3629"/>
                    </a:lnTo>
                    <a:lnTo>
                      <a:pt x="5439" y="3406"/>
                    </a:lnTo>
                    <a:lnTo>
                      <a:pt x="5110" y="2806"/>
                    </a:lnTo>
                    <a:lnTo>
                      <a:pt x="4969" y="2798"/>
                    </a:lnTo>
                    <a:lnTo>
                      <a:pt x="4863" y="2813"/>
                    </a:lnTo>
                    <a:lnTo>
                      <a:pt x="4863" y="2813"/>
                    </a:lnTo>
                    <a:lnTo>
                      <a:pt x="4879" y="2723"/>
                    </a:lnTo>
                    <a:lnTo>
                      <a:pt x="5003" y="2460"/>
                    </a:lnTo>
                    <a:lnTo>
                      <a:pt x="5027" y="2180"/>
                    </a:lnTo>
                    <a:lnTo>
                      <a:pt x="4977" y="2040"/>
                    </a:lnTo>
                    <a:lnTo>
                      <a:pt x="5027" y="1876"/>
                    </a:lnTo>
                    <a:lnTo>
                      <a:pt x="5291" y="1497"/>
                    </a:lnTo>
                    <a:lnTo>
                      <a:pt x="5414" y="1382"/>
                    </a:lnTo>
                    <a:lnTo>
                      <a:pt x="5546" y="1193"/>
                    </a:lnTo>
                    <a:lnTo>
                      <a:pt x="5694" y="1151"/>
                    </a:lnTo>
                    <a:lnTo>
                      <a:pt x="5767" y="1063"/>
                    </a:lnTo>
                    <a:lnTo>
                      <a:pt x="6014" y="676"/>
                    </a:lnTo>
                    <a:lnTo>
                      <a:pt x="6442" y="510"/>
                    </a:lnTo>
                    <a:lnTo>
                      <a:pt x="6483" y="486"/>
                    </a:lnTo>
                    <a:lnTo>
                      <a:pt x="6574" y="486"/>
                    </a:lnTo>
                    <a:lnTo>
                      <a:pt x="6598" y="461"/>
                    </a:lnTo>
                    <a:lnTo>
                      <a:pt x="6689" y="387"/>
                    </a:lnTo>
                    <a:lnTo>
                      <a:pt x="6730" y="289"/>
                    </a:lnTo>
                    <a:lnTo>
                      <a:pt x="6631" y="164"/>
                    </a:lnTo>
                    <a:lnTo>
                      <a:pt x="6335" y="8"/>
                    </a:lnTo>
                    <a:lnTo>
                      <a:pt x="621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9"/>
              <p:cNvSpPr/>
              <p:nvPr/>
            </p:nvSpPr>
            <p:spPr>
              <a:xfrm>
                <a:off x="999357" y="1195178"/>
                <a:ext cx="23418" cy="3774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11" extrusionOk="0">
                    <a:moveTo>
                      <a:pt x="239" y="0"/>
                    </a:moveTo>
                    <a:lnTo>
                      <a:pt x="91" y="130"/>
                    </a:lnTo>
                    <a:lnTo>
                      <a:pt x="0" y="278"/>
                    </a:lnTo>
                    <a:lnTo>
                      <a:pt x="8" y="346"/>
                    </a:lnTo>
                    <a:lnTo>
                      <a:pt x="57" y="411"/>
                    </a:lnTo>
                    <a:lnTo>
                      <a:pt x="156" y="377"/>
                    </a:lnTo>
                    <a:lnTo>
                      <a:pt x="221" y="255"/>
                    </a:lnTo>
                    <a:lnTo>
                      <a:pt x="205" y="156"/>
                    </a:lnTo>
                    <a:lnTo>
                      <a:pt x="255" y="4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9"/>
              <p:cNvSpPr/>
              <p:nvPr/>
            </p:nvSpPr>
            <p:spPr>
              <a:xfrm>
                <a:off x="946369" y="867238"/>
                <a:ext cx="451185" cy="496368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5405" extrusionOk="0">
                    <a:moveTo>
                      <a:pt x="1736" y="0"/>
                    </a:moveTo>
                    <a:lnTo>
                      <a:pt x="1696" y="198"/>
                    </a:lnTo>
                    <a:lnTo>
                      <a:pt x="1458" y="205"/>
                    </a:lnTo>
                    <a:lnTo>
                      <a:pt x="1063" y="486"/>
                    </a:lnTo>
                    <a:lnTo>
                      <a:pt x="858" y="494"/>
                    </a:lnTo>
                    <a:lnTo>
                      <a:pt x="642" y="600"/>
                    </a:lnTo>
                    <a:lnTo>
                      <a:pt x="749" y="798"/>
                    </a:lnTo>
                    <a:lnTo>
                      <a:pt x="759" y="914"/>
                    </a:lnTo>
                    <a:lnTo>
                      <a:pt x="832" y="1037"/>
                    </a:lnTo>
                    <a:lnTo>
                      <a:pt x="782" y="1260"/>
                    </a:lnTo>
                    <a:lnTo>
                      <a:pt x="471" y="1597"/>
                    </a:lnTo>
                    <a:lnTo>
                      <a:pt x="453" y="1745"/>
                    </a:lnTo>
                    <a:lnTo>
                      <a:pt x="520" y="1834"/>
                    </a:lnTo>
                    <a:lnTo>
                      <a:pt x="364" y="2065"/>
                    </a:lnTo>
                    <a:lnTo>
                      <a:pt x="190" y="2091"/>
                    </a:lnTo>
                    <a:lnTo>
                      <a:pt x="42" y="2288"/>
                    </a:lnTo>
                    <a:lnTo>
                      <a:pt x="100" y="2418"/>
                    </a:lnTo>
                    <a:lnTo>
                      <a:pt x="167" y="2592"/>
                    </a:lnTo>
                    <a:lnTo>
                      <a:pt x="149" y="2722"/>
                    </a:lnTo>
                    <a:lnTo>
                      <a:pt x="175" y="2969"/>
                    </a:lnTo>
                    <a:lnTo>
                      <a:pt x="92" y="3127"/>
                    </a:lnTo>
                    <a:lnTo>
                      <a:pt x="1" y="3200"/>
                    </a:lnTo>
                    <a:lnTo>
                      <a:pt x="100" y="3324"/>
                    </a:lnTo>
                    <a:lnTo>
                      <a:pt x="281" y="3397"/>
                    </a:lnTo>
                    <a:lnTo>
                      <a:pt x="445" y="3571"/>
                    </a:lnTo>
                    <a:lnTo>
                      <a:pt x="585" y="3660"/>
                    </a:lnTo>
                    <a:lnTo>
                      <a:pt x="650" y="3611"/>
                    </a:lnTo>
                    <a:lnTo>
                      <a:pt x="717" y="3413"/>
                    </a:lnTo>
                    <a:lnTo>
                      <a:pt x="775" y="3314"/>
                    </a:lnTo>
                    <a:lnTo>
                      <a:pt x="897" y="3192"/>
                    </a:lnTo>
                    <a:lnTo>
                      <a:pt x="897" y="3340"/>
                    </a:lnTo>
                    <a:lnTo>
                      <a:pt x="915" y="3463"/>
                    </a:lnTo>
                    <a:lnTo>
                      <a:pt x="946" y="3389"/>
                    </a:lnTo>
                    <a:lnTo>
                      <a:pt x="938" y="3257"/>
                    </a:lnTo>
                    <a:lnTo>
                      <a:pt x="988" y="3265"/>
                    </a:lnTo>
                    <a:lnTo>
                      <a:pt x="1045" y="3480"/>
                    </a:lnTo>
                    <a:lnTo>
                      <a:pt x="1006" y="3709"/>
                    </a:lnTo>
                    <a:lnTo>
                      <a:pt x="1021" y="3842"/>
                    </a:lnTo>
                    <a:lnTo>
                      <a:pt x="938" y="4047"/>
                    </a:lnTo>
                    <a:lnTo>
                      <a:pt x="725" y="4228"/>
                    </a:lnTo>
                    <a:lnTo>
                      <a:pt x="798" y="4270"/>
                    </a:lnTo>
                    <a:lnTo>
                      <a:pt x="873" y="4499"/>
                    </a:lnTo>
                    <a:lnTo>
                      <a:pt x="700" y="4590"/>
                    </a:lnTo>
                    <a:lnTo>
                      <a:pt x="561" y="4738"/>
                    </a:lnTo>
                    <a:lnTo>
                      <a:pt x="585" y="4904"/>
                    </a:lnTo>
                    <a:lnTo>
                      <a:pt x="749" y="4911"/>
                    </a:lnTo>
                    <a:lnTo>
                      <a:pt x="938" y="4821"/>
                    </a:lnTo>
                    <a:lnTo>
                      <a:pt x="1013" y="4953"/>
                    </a:lnTo>
                    <a:lnTo>
                      <a:pt x="1268" y="5002"/>
                    </a:lnTo>
                    <a:lnTo>
                      <a:pt x="1416" y="5067"/>
                    </a:lnTo>
                    <a:lnTo>
                      <a:pt x="1655" y="5405"/>
                    </a:lnTo>
                    <a:lnTo>
                      <a:pt x="1762" y="5405"/>
                    </a:lnTo>
                    <a:lnTo>
                      <a:pt x="1918" y="5239"/>
                    </a:lnTo>
                    <a:lnTo>
                      <a:pt x="2559" y="3907"/>
                    </a:lnTo>
                    <a:lnTo>
                      <a:pt x="2683" y="3800"/>
                    </a:lnTo>
                    <a:lnTo>
                      <a:pt x="3530" y="3522"/>
                    </a:lnTo>
                    <a:lnTo>
                      <a:pt x="3884" y="3265"/>
                    </a:lnTo>
                    <a:lnTo>
                      <a:pt x="4460" y="2740"/>
                    </a:lnTo>
                    <a:lnTo>
                      <a:pt x="4689" y="2197"/>
                    </a:lnTo>
                    <a:lnTo>
                      <a:pt x="4837" y="2189"/>
                    </a:lnTo>
                    <a:lnTo>
                      <a:pt x="4871" y="2114"/>
                    </a:lnTo>
                    <a:lnTo>
                      <a:pt x="4912" y="1925"/>
                    </a:lnTo>
                    <a:lnTo>
                      <a:pt x="4894" y="1769"/>
                    </a:lnTo>
                    <a:lnTo>
                      <a:pt x="4723" y="1449"/>
                    </a:lnTo>
                    <a:lnTo>
                      <a:pt x="4730" y="1358"/>
                    </a:lnTo>
                    <a:lnTo>
                      <a:pt x="4689" y="1234"/>
                    </a:lnTo>
                    <a:lnTo>
                      <a:pt x="4697" y="1234"/>
                    </a:lnTo>
                    <a:lnTo>
                      <a:pt x="4673" y="1226"/>
                    </a:lnTo>
                    <a:lnTo>
                      <a:pt x="4567" y="1161"/>
                    </a:lnTo>
                    <a:lnTo>
                      <a:pt x="4525" y="1054"/>
                    </a:lnTo>
                    <a:lnTo>
                      <a:pt x="4393" y="979"/>
                    </a:lnTo>
                    <a:lnTo>
                      <a:pt x="4146" y="896"/>
                    </a:lnTo>
                    <a:lnTo>
                      <a:pt x="4089" y="888"/>
                    </a:lnTo>
                    <a:lnTo>
                      <a:pt x="3967" y="987"/>
                    </a:lnTo>
                    <a:lnTo>
                      <a:pt x="3982" y="1161"/>
                    </a:lnTo>
                    <a:lnTo>
                      <a:pt x="3876" y="1252"/>
                    </a:lnTo>
                    <a:lnTo>
                      <a:pt x="3611" y="1192"/>
                    </a:lnTo>
                    <a:lnTo>
                      <a:pt x="3512" y="1119"/>
                    </a:lnTo>
                    <a:lnTo>
                      <a:pt x="3226" y="979"/>
                    </a:lnTo>
                    <a:lnTo>
                      <a:pt x="2970" y="963"/>
                    </a:lnTo>
                    <a:lnTo>
                      <a:pt x="2938" y="857"/>
                    </a:lnTo>
                    <a:lnTo>
                      <a:pt x="2962" y="733"/>
                    </a:lnTo>
                    <a:lnTo>
                      <a:pt x="2772" y="527"/>
                    </a:lnTo>
                    <a:lnTo>
                      <a:pt x="2624" y="527"/>
                    </a:lnTo>
                    <a:lnTo>
                      <a:pt x="2255" y="280"/>
                    </a:lnTo>
                    <a:lnTo>
                      <a:pt x="1983" y="91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9"/>
              <p:cNvSpPr/>
              <p:nvPr/>
            </p:nvSpPr>
            <p:spPr>
              <a:xfrm>
                <a:off x="923043" y="980470"/>
                <a:ext cx="983461" cy="1448146"/>
              </a:xfrm>
              <a:custGeom>
                <a:avLst/>
                <a:gdLst/>
                <a:ahLst/>
                <a:cxnLst/>
                <a:rect l="l" t="t" r="r" b="b"/>
                <a:pathLst>
                  <a:path w="10709" h="15769" extrusionOk="0">
                    <a:moveTo>
                      <a:pt x="4943" y="1"/>
                    </a:moveTo>
                    <a:lnTo>
                      <a:pt x="4984" y="125"/>
                    </a:lnTo>
                    <a:lnTo>
                      <a:pt x="4977" y="216"/>
                    </a:lnTo>
                    <a:lnTo>
                      <a:pt x="5148" y="536"/>
                    </a:lnTo>
                    <a:lnTo>
                      <a:pt x="5166" y="692"/>
                    </a:lnTo>
                    <a:lnTo>
                      <a:pt x="5125" y="881"/>
                    </a:lnTo>
                    <a:lnTo>
                      <a:pt x="5091" y="956"/>
                    </a:lnTo>
                    <a:lnTo>
                      <a:pt x="4943" y="964"/>
                    </a:lnTo>
                    <a:lnTo>
                      <a:pt x="4714" y="1507"/>
                    </a:lnTo>
                    <a:lnTo>
                      <a:pt x="4138" y="2032"/>
                    </a:lnTo>
                    <a:lnTo>
                      <a:pt x="3784" y="2289"/>
                    </a:lnTo>
                    <a:lnTo>
                      <a:pt x="2937" y="2567"/>
                    </a:lnTo>
                    <a:lnTo>
                      <a:pt x="2813" y="2674"/>
                    </a:lnTo>
                    <a:lnTo>
                      <a:pt x="2172" y="4006"/>
                    </a:lnTo>
                    <a:lnTo>
                      <a:pt x="2016" y="4172"/>
                    </a:lnTo>
                    <a:lnTo>
                      <a:pt x="1909" y="4172"/>
                    </a:lnTo>
                    <a:lnTo>
                      <a:pt x="1670" y="3834"/>
                    </a:lnTo>
                    <a:lnTo>
                      <a:pt x="1522" y="3769"/>
                    </a:lnTo>
                    <a:lnTo>
                      <a:pt x="1267" y="3720"/>
                    </a:lnTo>
                    <a:lnTo>
                      <a:pt x="1192" y="3588"/>
                    </a:lnTo>
                    <a:lnTo>
                      <a:pt x="1003" y="3678"/>
                    </a:lnTo>
                    <a:lnTo>
                      <a:pt x="839" y="3671"/>
                    </a:lnTo>
                    <a:lnTo>
                      <a:pt x="815" y="3505"/>
                    </a:lnTo>
                    <a:lnTo>
                      <a:pt x="954" y="3357"/>
                    </a:lnTo>
                    <a:lnTo>
                      <a:pt x="1127" y="3266"/>
                    </a:lnTo>
                    <a:lnTo>
                      <a:pt x="1052" y="3037"/>
                    </a:lnTo>
                    <a:lnTo>
                      <a:pt x="979" y="2995"/>
                    </a:lnTo>
                    <a:lnTo>
                      <a:pt x="971" y="3003"/>
                    </a:lnTo>
                    <a:lnTo>
                      <a:pt x="559" y="3185"/>
                    </a:lnTo>
                    <a:lnTo>
                      <a:pt x="411" y="3325"/>
                    </a:lnTo>
                    <a:lnTo>
                      <a:pt x="125" y="3603"/>
                    </a:lnTo>
                    <a:lnTo>
                      <a:pt x="65" y="3809"/>
                    </a:lnTo>
                    <a:lnTo>
                      <a:pt x="0" y="3975"/>
                    </a:lnTo>
                    <a:lnTo>
                      <a:pt x="16" y="4048"/>
                    </a:lnTo>
                    <a:lnTo>
                      <a:pt x="148" y="4154"/>
                    </a:lnTo>
                    <a:lnTo>
                      <a:pt x="164" y="4279"/>
                    </a:lnTo>
                    <a:lnTo>
                      <a:pt x="65" y="4352"/>
                    </a:lnTo>
                    <a:lnTo>
                      <a:pt x="65" y="4434"/>
                    </a:lnTo>
                    <a:lnTo>
                      <a:pt x="231" y="4582"/>
                    </a:lnTo>
                    <a:lnTo>
                      <a:pt x="354" y="4813"/>
                    </a:lnTo>
                    <a:lnTo>
                      <a:pt x="338" y="4977"/>
                    </a:lnTo>
                    <a:lnTo>
                      <a:pt x="213" y="4985"/>
                    </a:lnTo>
                    <a:lnTo>
                      <a:pt x="83" y="5042"/>
                    </a:lnTo>
                    <a:lnTo>
                      <a:pt x="34" y="5167"/>
                    </a:lnTo>
                    <a:lnTo>
                      <a:pt x="164" y="5299"/>
                    </a:lnTo>
                    <a:lnTo>
                      <a:pt x="338" y="5364"/>
                    </a:lnTo>
                    <a:lnTo>
                      <a:pt x="584" y="5569"/>
                    </a:lnTo>
                    <a:lnTo>
                      <a:pt x="806" y="5603"/>
                    </a:lnTo>
                    <a:lnTo>
                      <a:pt x="1151" y="5832"/>
                    </a:lnTo>
                    <a:lnTo>
                      <a:pt x="1317" y="5873"/>
                    </a:lnTo>
                    <a:lnTo>
                      <a:pt x="1358" y="6006"/>
                    </a:lnTo>
                    <a:lnTo>
                      <a:pt x="1538" y="6268"/>
                    </a:lnTo>
                    <a:lnTo>
                      <a:pt x="1564" y="6499"/>
                    </a:lnTo>
                    <a:lnTo>
                      <a:pt x="1662" y="6663"/>
                    </a:lnTo>
                    <a:lnTo>
                      <a:pt x="2000" y="6837"/>
                    </a:lnTo>
                    <a:lnTo>
                      <a:pt x="2148" y="7084"/>
                    </a:lnTo>
                    <a:lnTo>
                      <a:pt x="2197" y="7322"/>
                    </a:lnTo>
                    <a:lnTo>
                      <a:pt x="2286" y="7486"/>
                    </a:lnTo>
                    <a:lnTo>
                      <a:pt x="2320" y="7749"/>
                    </a:lnTo>
                    <a:lnTo>
                      <a:pt x="2434" y="7938"/>
                    </a:lnTo>
                    <a:lnTo>
                      <a:pt x="2566" y="8013"/>
                    </a:lnTo>
                    <a:lnTo>
                      <a:pt x="2714" y="8284"/>
                    </a:lnTo>
                    <a:lnTo>
                      <a:pt x="2740" y="8481"/>
                    </a:lnTo>
                    <a:lnTo>
                      <a:pt x="2691" y="8546"/>
                    </a:lnTo>
                    <a:lnTo>
                      <a:pt x="2821" y="8834"/>
                    </a:lnTo>
                    <a:lnTo>
                      <a:pt x="3085" y="9164"/>
                    </a:lnTo>
                    <a:lnTo>
                      <a:pt x="3192" y="9336"/>
                    </a:lnTo>
                    <a:lnTo>
                      <a:pt x="3151" y="9468"/>
                    </a:lnTo>
                    <a:lnTo>
                      <a:pt x="3174" y="9583"/>
                    </a:lnTo>
                    <a:lnTo>
                      <a:pt x="3283" y="9616"/>
                    </a:lnTo>
                    <a:lnTo>
                      <a:pt x="3561" y="9871"/>
                    </a:lnTo>
                    <a:lnTo>
                      <a:pt x="3636" y="10019"/>
                    </a:lnTo>
                    <a:lnTo>
                      <a:pt x="3668" y="10250"/>
                    </a:lnTo>
                    <a:lnTo>
                      <a:pt x="3743" y="10356"/>
                    </a:lnTo>
                    <a:lnTo>
                      <a:pt x="3956" y="10431"/>
                    </a:lnTo>
                    <a:lnTo>
                      <a:pt x="3997" y="10629"/>
                    </a:lnTo>
                    <a:lnTo>
                      <a:pt x="4236" y="11006"/>
                    </a:lnTo>
                    <a:lnTo>
                      <a:pt x="4301" y="11203"/>
                    </a:lnTo>
                    <a:lnTo>
                      <a:pt x="4574" y="11590"/>
                    </a:lnTo>
                    <a:lnTo>
                      <a:pt x="4582" y="11746"/>
                    </a:lnTo>
                    <a:lnTo>
                      <a:pt x="4507" y="11772"/>
                    </a:lnTo>
                    <a:lnTo>
                      <a:pt x="4434" y="11722"/>
                    </a:lnTo>
                    <a:lnTo>
                      <a:pt x="4426" y="11803"/>
                    </a:lnTo>
                    <a:lnTo>
                      <a:pt x="4457" y="11943"/>
                    </a:lnTo>
                    <a:lnTo>
                      <a:pt x="4457" y="12068"/>
                    </a:lnTo>
                    <a:lnTo>
                      <a:pt x="4548" y="12050"/>
                    </a:lnTo>
                    <a:lnTo>
                      <a:pt x="4655" y="12125"/>
                    </a:lnTo>
                    <a:lnTo>
                      <a:pt x="4680" y="12232"/>
                    </a:lnTo>
                    <a:lnTo>
                      <a:pt x="4647" y="12315"/>
                    </a:lnTo>
                    <a:lnTo>
                      <a:pt x="4919" y="12504"/>
                    </a:lnTo>
                    <a:lnTo>
                      <a:pt x="5182" y="12634"/>
                    </a:lnTo>
                    <a:lnTo>
                      <a:pt x="5198" y="12751"/>
                    </a:lnTo>
                    <a:lnTo>
                      <a:pt x="5322" y="12907"/>
                    </a:lnTo>
                    <a:lnTo>
                      <a:pt x="5478" y="12923"/>
                    </a:lnTo>
                    <a:lnTo>
                      <a:pt x="5535" y="12998"/>
                    </a:lnTo>
                    <a:lnTo>
                      <a:pt x="5602" y="13136"/>
                    </a:lnTo>
                    <a:lnTo>
                      <a:pt x="5701" y="13203"/>
                    </a:lnTo>
                    <a:lnTo>
                      <a:pt x="5956" y="13195"/>
                    </a:lnTo>
                    <a:lnTo>
                      <a:pt x="6037" y="13096"/>
                    </a:lnTo>
                    <a:lnTo>
                      <a:pt x="5979" y="13244"/>
                    </a:lnTo>
                    <a:lnTo>
                      <a:pt x="6127" y="13400"/>
                    </a:lnTo>
                    <a:lnTo>
                      <a:pt x="6392" y="13540"/>
                    </a:lnTo>
                    <a:lnTo>
                      <a:pt x="6514" y="13655"/>
                    </a:lnTo>
                    <a:lnTo>
                      <a:pt x="6530" y="13777"/>
                    </a:lnTo>
                    <a:lnTo>
                      <a:pt x="6662" y="13860"/>
                    </a:lnTo>
                    <a:lnTo>
                      <a:pt x="6860" y="13935"/>
                    </a:lnTo>
                    <a:lnTo>
                      <a:pt x="6935" y="13902"/>
                    </a:lnTo>
                    <a:lnTo>
                      <a:pt x="7073" y="13943"/>
                    </a:lnTo>
                    <a:lnTo>
                      <a:pt x="7395" y="14140"/>
                    </a:lnTo>
                    <a:lnTo>
                      <a:pt x="7608" y="14221"/>
                    </a:lnTo>
                    <a:lnTo>
                      <a:pt x="7764" y="14231"/>
                    </a:lnTo>
                    <a:lnTo>
                      <a:pt x="7839" y="14271"/>
                    </a:lnTo>
                    <a:lnTo>
                      <a:pt x="7888" y="14379"/>
                    </a:lnTo>
                    <a:lnTo>
                      <a:pt x="8109" y="14543"/>
                    </a:lnTo>
                    <a:lnTo>
                      <a:pt x="8241" y="14626"/>
                    </a:lnTo>
                    <a:lnTo>
                      <a:pt x="8415" y="14790"/>
                    </a:lnTo>
                    <a:lnTo>
                      <a:pt x="8530" y="14839"/>
                    </a:lnTo>
                    <a:lnTo>
                      <a:pt x="8579" y="14938"/>
                    </a:lnTo>
                    <a:lnTo>
                      <a:pt x="8571" y="15029"/>
                    </a:lnTo>
                    <a:lnTo>
                      <a:pt x="8571" y="15143"/>
                    </a:lnTo>
                    <a:lnTo>
                      <a:pt x="8761" y="15185"/>
                    </a:lnTo>
                    <a:lnTo>
                      <a:pt x="8948" y="15258"/>
                    </a:lnTo>
                    <a:lnTo>
                      <a:pt x="9179" y="15497"/>
                    </a:lnTo>
                    <a:lnTo>
                      <a:pt x="9392" y="15694"/>
                    </a:lnTo>
                    <a:lnTo>
                      <a:pt x="9532" y="15735"/>
                    </a:lnTo>
                    <a:lnTo>
                      <a:pt x="9566" y="15769"/>
                    </a:lnTo>
                    <a:lnTo>
                      <a:pt x="9771" y="15670"/>
                    </a:lnTo>
                    <a:lnTo>
                      <a:pt x="9953" y="15546"/>
                    </a:lnTo>
                    <a:lnTo>
                      <a:pt x="10060" y="15572"/>
                    </a:lnTo>
                    <a:lnTo>
                      <a:pt x="10215" y="15473"/>
                    </a:lnTo>
                    <a:lnTo>
                      <a:pt x="10281" y="15333"/>
                    </a:lnTo>
                    <a:lnTo>
                      <a:pt x="10125" y="15193"/>
                    </a:lnTo>
                    <a:lnTo>
                      <a:pt x="10182" y="15045"/>
                    </a:lnTo>
                    <a:lnTo>
                      <a:pt x="10265" y="14904"/>
                    </a:lnTo>
                    <a:lnTo>
                      <a:pt x="10379" y="14938"/>
                    </a:lnTo>
                    <a:lnTo>
                      <a:pt x="10379" y="14938"/>
                    </a:lnTo>
                    <a:lnTo>
                      <a:pt x="10364" y="14831"/>
                    </a:lnTo>
                    <a:lnTo>
                      <a:pt x="10257" y="14814"/>
                    </a:lnTo>
                    <a:lnTo>
                      <a:pt x="10192" y="14733"/>
                    </a:lnTo>
                    <a:lnTo>
                      <a:pt x="10314" y="14468"/>
                    </a:lnTo>
                    <a:lnTo>
                      <a:pt x="10496" y="14346"/>
                    </a:lnTo>
                    <a:lnTo>
                      <a:pt x="10668" y="14123"/>
                    </a:lnTo>
                    <a:lnTo>
                      <a:pt x="10685" y="13925"/>
                    </a:lnTo>
                    <a:lnTo>
                      <a:pt x="10446" y="13375"/>
                    </a:lnTo>
                    <a:lnTo>
                      <a:pt x="10527" y="13244"/>
                    </a:lnTo>
                    <a:lnTo>
                      <a:pt x="10512" y="13037"/>
                    </a:lnTo>
                    <a:lnTo>
                      <a:pt x="10454" y="12930"/>
                    </a:lnTo>
                    <a:lnTo>
                      <a:pt x="10421" y="12751"/>
                    </a:lnTo>
                    <a:lnTo>
                      <a:pt x="10519" y="12642"/>
                    </a:lnTo>
                    <a:lnTo>
                      <a:pt x="10587" y="12356"/>
                    </a:lnTo>
                    <a:lnTo>
                      <a:pt x="10561" y="11821"/>
                    </a:lnTo>
                    <a:lnTo>
                      <a:pt x="10478" y="11590"/>
                    </a:lnTo>
                    <a:lnTo>
                      <a:pt x="10587" y="11328"/>
                    </a:lnTo>
                    <a:lnTo>
                      <a:pt x="10577" y="10751"/>
                    </a:lnTo>
                    <a:lnTo>
                      <a:pt x="10709" y="10530"/>
                    </a:lnTo>
                    <a:lnTo>
                      <a:pt x="10709" y="10406"/>
                    </a:lnTo>
                    <a:lnTo>
                      <a:pt x="9945" y="9320"/>
                    </a:lnTo>
                    <a:lnTo>
                      <a:pt x="9919" y="9304"/>
                    </a:lnTo>
                    <a:lnTo>
                      <a:pt x="9836" y="9263"/>
                    </a:lnTo>
                    <a:lnTo>
                      <a:pt x="9748" y="9279"/>
                    </a:lnTo>
                    <a:lnTo>
                      <a:pt x="9566" y="9286"/>
                    </a:lnTo>
                    <a:lnTo>
                      <a:pt x="9410" y="9336"/>
                    </a:lnTo>
                    <a:lnTo>
                      <a:pt x="9244" y="9361"/>
                    </a:lnTo>
                    <a:lnTo>
                      <a:pt x="9146" y="9263"/>
                    </a:lnTo>
                    <a:lnTo>
                      <a:pt x="9130" y="9073"/>
                    </a:lnTo>
                    <a:lnTo>
                      <a:pt x="9088" y="8580"/>
                    </a:lnTo>
                    <a:lnTo>
                      <a:pt x="9096" y="8284"/>
                    </a:lnTo>
                    <a:lnTo>
                      <a:pt x="9155" y="8226"/>
                    </a:lnTo>
                    <a:lnTo>
                      <a:pt x="9195" y="8045"/>
                    </a:lnTo>
                    <a:lnTo>
                      <a:pt x="9114" y="7954"/>
                    </a:lnTo>
                    <a:lnTo>
                      <a:pt x="8818" y="8120"/>
                    </a:lnTo>
                    <a:lnTo>
                      <a:pt x="8465" y="8440"/>
                    </a:lnTo>
                    <a:lnTo>
                      <a:pt x="8044" y="8416"/>
                    </a:lnTo>
                    <a:lnTo>
                      <a:pt x="7691" y="8398"/>
                    </a:lnTo>
                    <a:lnTo>
                      <a:pt x="7634" y="8169"/>
                    </a:lnTo>
                    <a:lnTo>
                      <a:pt x="7452" y="7905"/>
                    </a:lnTo>
                    <a:lnTo>
                      <a:pt x="7213" y="7865"/>
                    </a:lnTo>
                    <a:lnTo>
                      <a:pt x="6696" y="7905"/>
                    </a:lnTo>
                    <a:lnTo>
                      <a:pt x="6901" y="7642"/>
                    </a:lnTo>
                    <a:lnTo>
                      <a:pt x="6498" y="6993"/>
                    </a:lnTo>
                    <a:lnTo>
                      <a:pt x="6275" y="6762"/>
                    </a:lnTo>
                    <a:lnTo>
                      <a:pt x="6317" y="6639"/>
                    </a:lnTo>
                    <a:lnTo>
                      <a:pt x="6252" y="6499"/>
                    </a:lnTo>
                    <a:lnTo>
                      <a:pt x="6317" y="6343"/>
                    </a:lnTo>
                    <a:lnTo>
                      <a:pt x="6350" y="6162"/>
                    </a:lnTo>
                    <a:lnTo>
                      <a:pt x="6293" y="6047"/>
                    </a:lnTo>
                    <a:lnTo>
                      <a:pt x="6382" y="5956"/>
                    </a:lnTo>
                    <a:lnTo>
                      <a:pt x="6392" y="5793"/>
                    </a:lnTo>
                    <a:lnTo>
                      <a:pt x="6621" y="5635"/>
                    </a:lnTo>
                    <a:lnTo>
                      <a:pt x="6745" y="5660"/>
                    </a:lnTo>
                    <a:lnTo>
                      <a:pt x="6885" y="5528"/>
                    </a:lnTo>
                    <a:lnTo>
                      <a:pt x="6802" y="5380"/>
                    </a:lnTo>
                    <a:lnTo>
                      <a:pt x="6727" y="5092"/>
                    </a:lnTo>
                    <a:lnTo>
                      <a:pt x="6951" y="4871"/>
                    </a:lnTo>
                    <a:lnTo>
                      <a:pt x="6917" y="4738"/>
                    </a:lnTo>
                    <a:lnTo>
                      <a:pt x="7000" y="4616"/>
                    </a:lnTo>
                    <a:lnTo>
                      <a:pt x="6974" y="4393"/>
                    </a:lnTo>
                    <a:lnTo>
                      <a:pt x="7122" y="4302"/>
                    </a:lnTo>
                    <a:lnTo>
                      <a:pt x="7320" y="4213"/>
                    </a:lnTo>
                    <a:lnTo>
                      <a:pt x="7493" y="4040"/>
                    </a:lnTo>
                    <a:lnTo>
                      <a:pt x="7592" y="4006"/>
                    </a:lnTo>
                    <a:lnTo>
                      <a:pt x="7699" y="3900"/>
                    </a:lnTo>
                    <a:lnTo>
                      <a:pt x="8127" y="3809"/>
                    </a:lnTo>
                    <a:lnTo>
                      <a:pt x="8686" y="3629"/>
                    </a:lnTo>
                    <a:lnTo>
                      <a:pt x="8751" y="3497"/>
                    </a:lnTo>
                    <a:lnTo>
                      <a:pt x="8818" y="3530"/>
                    </a:lnTo>
                    <a:lnTo>
                      <a:pt x="8982" y="3530"/>
                    </a:lnTo>
                    <a:lnTo>
                      <a:pt x="9047" y="3505"/>
                    </a:lnTo>
                    <a:lnTo>
                      <a:pt x="9236" y="3629"/>
                    </a:lnTo>
                    <a:lnTo>
                      <a:pt x="9213" y="3678"/>
                    </a:lnTo>
                    <a:lnTo>
                      <a:pt x="9392" y="3728"/>
                    </a:lnTo>
                    <a:lnTo>
                      <a:pt x="9467" y="3611"/>
                    </a:lnTo>
                    <a:lnTo>
                      <a:pt x="9410" y="3349"/>
                    </a:lnTo>
                    <a:lnTo>
                      <a:pt x="9278" y="3209"/>
                    </a:lnTo>
                    <a:lnTo>
                      <a:pt x="9073" y="3226"/>
                    </a:lnTo>
                    <a:lnTo>
                      <a:pt x="8883" y="3242"/>
                    </a:lnTo>
                    <a:lnTo>
                      <a:pt x="8859" y="3143"/>
                    </a:lnTo>
                    <a:lnTo>
                      <a:pt x="9392" y="2239"/>
                    </a:lnTo>
                    <a:lnTo>
                      <a:pt x="9384" y="2123"/>
                    </a:lnTo>
                    <a:lnTo>
                      <a:pt x="9221" y="2180"/>
                    </a:lnTo>
                    <a:lnTo>
                      <a:pt x="9138" y="2066"/>
                    </a:lnTo>
                    <a:lnTo>
                      <a:pt x="8948" y="1975"/>
                    </a:lnTo>
                    <a:lnTo>
                      <a:pt x="8859" y="1983"/>
                    </a:lnTo>
                    <a:lnTo>
                      <a:pt x="8792" y="1884"/>
                    </a:lnTo>
                    <a:lnTo>
                      <a:pt x="8644" y="1884"/>
                    </a:lnTo>
                    <a:lnTo>
                      <a:pt x="8356" y="2008"/>
                    </a:lnTo>
                    <a:lnTo>
                      <a:pt x="8159" y="1918"/>
                    </a:lnTo>
                    <a:lnTo>
                      <a:pt x="7930" y="1868"/>
                    </a:lnTo>
                    <a:lnTo>
                      <a:pt x="7665" y="1993"/>
                    </a:lnTo>
                    <a:lnTo>
                      <a:pt x="7584" y="2066"/>
                    </a:lnTo>
                    <a:lnTo>
                      <a:pt x="7387" y="2066"/>
                    </a:lnTo>
                    <a:lnTo>
                      <a:pt x="7239" y="2032"/>
                    </a:lnTo>
                    <a:lnTo>
                      <a:pt x="7065" y="2074"/>
                    </a:lnTo>
                    <a:lnTo>
                      <a:pt x="6909" y="2008"/>
                    </a:lnTo>
                    <a:lnTo>
                      <a:pt x="6860" y="1894"/>
                    </a:lnTo>
                    <a:lnTo>
                      <a:pt x="6917" y="1811"/>
                    </a:lnTo>
                    <a:lnTo>
                      <a:pt x="6844" y="1598"/>
                    </a:lnTo>
                    <a:lnTo>
                      <a:pt x="6712" y="1531"/>
                    </a:lnTo>
                    <a:lnTo>
                      <a:pt x="6647" y="1515"/>
                    </a:lnTo>
                    <a:lnTo>
                      <a:pt x="6654" y="1318"/>
                    </a:lnTo>
                    <a:lnTo>
                      <a:pt x="6491" y="1071"/>
                    </a:lnTo>
                    <a:lnTo>
                      <a:pt x="6096" y="939"/>
                    </a:lnTo>
                    <a:lnTo>
                      <a:pt x="5987" y="939"/>
                    </a:lnTo>
                    <a:lnTo>
                      <a:pt x="5849" y="684"/>
                    </a:lnTo>
                    <a:lnTo>
                      <a:pt x="5831" y="528"/>
                    </a:lnTo>
                    <a:lnTo>
                      <a:pt x="5634" y="297"/>
                    </a:lnTo>
                    <a:lnTo>
                      <a:pt x="5585" y="206"/>
                    </a:lnTo>
                    <a:lnTo>
                      <a:pt x="5405" y="167"/>
                    </a:lnTo>
                    <a:lnTo>
                      <a:pt x="5099" y="92"/>
                    </a:lnTo>
                    <a:lnTo>
                      <a:pt x="501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9"/>
              <p:cNvSpPr/>
              <p:nvPr/>
            </p:nvSpPr>
            <p:spPr>
              <a:xfrm>
                <a:off x="1836334" y="1731398"/>
                <a:ext cx="948656" cy="1060511"/>
              </a:xfrm>
              <a:custGeom>
                <a:avLst/>
                <a:gdLst/>
                <a:ahLst/>
                <a:cxnLst/>
                <a:rect l="l" t="t" r="r" b="b"/>
                <a:pathLst>
                  <a:path w="10330" h="11548" extrusionOk="0">
                    <a:moveTo>
                      <a:pt x="2829" y="0"/>
                    </a:moveTo>
                    <a:lnTo>
                      <a:pt x="2566" y="132"/>
                    </a:lnTo>
                    <a:lnTo>
                      <a:pt x="2294" y="182"/>
                    </a:lnTo>
                    <a:lnTo>
                      <a:pt x="1899" y="436"/>
                    </a:lnTo>
                    <a:lnTo>
                      <a:pt x="1759" y="805"/>
                    </a:lnTo>
                    <a:lnTo>
                      <a:pt x="1512" y="873"/>
                    </a:lnTo>
                    <a:lnTo>
                      <a:pt x="1315" y="873"/>
                    </a:lnTo>
                    <a:lnTo>
                      <a:pt x="1135" y="1021"/>
                    </a:lnTo>
                    <a:lnTo>
                      <a:pt x="1003" y="1021"/>
                    </a:lnTo>
                    <a:lnTo>
                      <a:pt x="764" y="1151"/>
                    </a:lnTo>
                    <a:lnTo>
                      <a:pt x="525" y="1135"/>
                    </a:lnTo>
                    <a:lnTo>
                      <a:pt x="0" y="1143"/>
                    </a:lnTo>
                    <a:lnTo>
                      <a:pt x="764" y="2229"/>
                    </a:lnTo>
                    <a:lnTo>
                      <a:pt x="764" y="2353"/>
                    </a:lnTo>
                    <a:lnTo>
                      <a:pt x="632" y="2574"/>
                    </a:lnTo>
                    <a:lnTo>
                      <a:pt x="642" y="3151"/>
                    </a:lnTo>
                    <a:lnTo>
                      <a:pt x="533" y="3413"/>
                    </a:lnTo>
                    <a:lnTo>
                      <a:pt x="616" y="3644"/>
                    </a:lnTo>
                    <a:lnTo>
                      <a:pt x="642" y="4179"/>
                    </a:lnTo>
                    <a:lnTo>
                      <a:pt x="574" y="4465"/>
                    </a:lnTo>
                    <a:lnTo>
                      <a:pt x="476" y="4574"/>
                    </a:lnTo>
                    <a:lnTo>
                      <a:pt x="509" y="4753"/>
                    </a:lnTo>
                    <a:lnTo>
                      <a:pt x="567" y="4860"/>
                    </a:lnTo>
                    <a:lnTo>
                      <a:pt x="582" y="5067"/>
                    </a:lnTo>
                    <a:lnTo>
                      <a:pt x="501" y="5198"/>
                    </a:lnTo>
                    <a:lnTo>
                      <a:pt x="740" y="5748"/>
                    </a:lnTo>
                    <a:lnTo>
                      <a:pt x="723" y="5946"/>
                    </a:lnTo>
                    <a:lnTo>
                      <a:pt x="551" y="6169"/>
                    </a:lnTo>
                    <a:lnTo>
                      <a:pt x="369" y="6291"/>
                    </a:lnTo>
                    <a:lnTo>
                      <a:pt x="247" y="6556"/>
                    </a:lnTo>
                    <a:lnTo>
                      <a:pt x="312" y="6637"/>
                    </a:lnTo>
                    <a:lnTo>
                      <a:pt x="419" y="6654"/>
                    </a:lnTo>
                    <a:lnTo>
                      <a:pt x="434" y="6761"/>
                    </a:lnTo>
                    <a:lnTo>
                      <a:pt x="476" y="6769"/>
                    </a:lnTo>
                    <a:lnTo>
                      <a:pt x="494" y="6974"/>
                    </a:lnTo>
                    <a:lnTo>
                      <a:pt x="657" y="7122"/>
                    </a:lnTo>
                    <a:lnTo>
                      <a:pt x="748" y="7213"/>
                    </a:lnTo>
                    <a:lnTo>
                      <a:pt x="772" y="7361"/>
                    </a:lnTo>
                    <a:lnTo>
                      <a:pt x="740" y="7525"/>
                    </a:lnTo>
                    <a:lnTo>
                      <a:pt x="764" y="7616"/>
                    </a:lnTo>
                    <a:lnTo>
                      <a:pt x="813" y="7896"/>
                    </a:lnTo>
                    <a:lnTo>
                      <a:pt x="946" y="8085"/>
                    </a:lnTo>
                    <a:lnTo>
                      <a:pt x="1315" y="8389"/>
                    </a:lnTo>
                    <a:lnTo>
                      <a:pt x="1348" y="8512"/>
                    </a:lnTo>
                    <a:lnTo>
                      <a:pt x="1257" y="8751"/>
                    </a:lnTo>
                    <a:lnTo>
                      <a:pt x="1315" y="8924"/>
                    </a:lnTo>
                    <a:lnTo>
                      <a:pt x="1109" y="9361"/>
                    </a:lnTo>
                    <a:lnTo>
                      <a:pt x="1234" y="9532"/>
                    </a:lnTo>
                    <a:lnTo>
                      <a:pt x="1636" y="9911"/>
                    </a:lnTo>
                    <a:lnTo>
                      <a:pt x="2244" y="11548"/>
                    </a:lnTo>
                    <a:lnTo>
                      <a:pt x="2475" y="11548"/>
                    </a:lnTo>
                    <a:lnTo>
                      <a:pt x="2533" y="11441"/>
                    </a:lnTo>
                    <a:lnTo>
                      <a:pt x="2665" y="11416"/>
                    </a:lnTo>
                    <a:lnTo>
                      <a:pt x="2665" y="11423"/>
                    </a:lnTo>
                    <a:lnTo>
                      <a:pt x="2771" y="11293"/>
                    </a:lnTo>
                    <a:lnTo>
                      <a:pt x="2920" y="10989"/>
                    </a:lnTo>
                    <a:lnTo>
                      <a:pt x="3239" y="10652"/>
                    </a:lnTo>
                    <a:lnTo>
                      <a:pt x="3454" y="10585"/>
                    </a:lnTo>
                    <a:lnTo>
                      <a:pt x="3660" y="10758"/>
                    </a:lnTo>
                    <a:lnTo>
                      <a:pt x="3899" y="10742"/>
                    </a:lnTo>
                    <a:lnTo>
                      <a:pt x="4037" y="10701"/>
                    </a:lnTo>
                    <a:lnTo>
                      <a:pt x="4218" y="10750"/>
                    </a:lnTo>
                    <a:lnTo>
                      <a:pt x="4514" y="10693"/>
                    </a:lnTo>
                    <a:lnTo>
                      <a:pt x="4670" y="10717"/>
                    </a:lnTo>
                    <a:lnTo>
                      <a:pt x="4712" y="10930"/>
                    </a:lnTo>
                    <a:lnTo>
                      <a:pt x="4826" y="11275"/>
                    </a:lnTo>
                    <a:lnTo>
                      <a:pt x="4886" y="11374"/>
                    </a:lnTo>
                    <a:lnTo>
                      <a:pt x="4959" y="11275"/>
                    </a:lnTo>
                    <a:lnTo>
                      <a:pt x="4951" y="11119"/>
                    </a:lnTo>
                    <a:lnTo>
                      <a:pt x="5042" y="10964"/>
                    </a:lnTo>
                    <a:lnTo>
                      <a:pt x="5042" y="10808"/>
                    </a:lnTo>
                    <a:lnTo>
                      <a:pt x="5172" y="10618"/>
                    </a:lnTo>
                    <a:lnTo>
                      <a:pt x="5650" y="10618"/>
                    </a:lnTo>
                    <a:lnTo>
                      <a:pt x="6070" y="10626"/>
                    </a:lnTo>
                    <a:lnTo>
                      <a:pt x="6226" y="10774"/>
                    </a:lnTo>
                    <a:lnTo>
                      <a:pt x="6299" y="10496"/>
                    </a:lnTo>
                    <a:lnTo>
                      <a:pt x="6514" y="10042"/>
                    </a:lnTo>
                    <a:lnTo>
                      <a:pt x="6538" y="9821"/>
                    </a:lnTo>
                    <a:lnTo>
                      <a:pt x="6504" y="9598"/>
                    </a:lnTo>
                    <a:lnTo>
                      <a:pt x="6423" y="9467"/>
                    </a:lnTo>
                    <a:lnTo>
                      <a:pt x="6686" y="9080"/>
                    </a:lnTo>
                    <a:lnTo>
                      <a:pt x="6792" y="8768"/>
                    </a:lnTo>
                    <a:lnTo>
                      <a:pt x="6792" y="8628"/>
                    </a:lnTo>
                    <a:lnTo>
                      <a:pt x="6982" y="8504"/>
                    </a:lnTo>
                    <a:lnTo>
                      <a:pt x="8117" y="8192"/>
                    </a:lnTo>
                    <a:lnTo>
                      <a:pt x="9063" y="8200"/>
                    </a:lnTo>
                    <a:lnTo>
                      <a:pt x="9613" y="8611"/>
                    </a:lnTo>
                    <a:lnTo>
                      <a:pt x="9746" y="8636"/>
                    </a:lnTo>
                    <a:lnTo>
                      <a:pt x="9836" y="8735"/>
                    </a:lnTo>
                    <a:lnTo>
                      <a:pt x="9943" y="8587"/>
                    </a:lnTo>
                    <a:lnTo>
                      <a:pt x="9919" y="8462"/>
                    </a:lnTo>
                    <a:lnTo>
                      <a:pt x="10330" y="7657"/>
                    </a:lnTo>
                    <a:lnTo>
                      <a:pt x="10304" y="7247"/>
                    </a:lnTo>
                    <a:lnTo>
                      <a:pt x="9878" y="6481"/>
                    </a:lnTo>
                    <a:lnTo>
                      <a:pt x="9442" y="6382"/>
                    </a:lnTo>
                    <a:lnTo>
                      <a:pt x="9465" y="6054"/>
                    </a:lnTo>
                    <a:lnTo>
                      <a:pt x="9392" y="5527"/>
                    </a:lnTo>
                    <a:lnTo>
                      <a:pt x="7935" y="5502"/>
                    </a:lnTo>
                    <a:lnTo>
                      <a:pt x="7961" y="5117"/>
                    </a:lnTo>
                    <a:lnTo>
                      <a:pt x="7649" y="4590"/>
                    </a:lnTo>
                    <a:lnTo>
                      <a:pt x="7748" y="4400"/>
                    </a:lnTo>
                    <a:lnTo>
                      <a:pt x="7673" y="4088"/>
                    </a:lnTo>
                    <a:lnTo>
                      <a:pt x="7722" y="3709"/>
                    </a:lnTo>
                    <a:lnTo>
                      <a:pt x="7649" y="3561"/>
                    </a:lnTo>
                    <a:lnTo>
                      <a:pt x="7320" y="3372"/>
                    </a:lnTo>
                    <a:lnTo>
                      <a:pt x="6834" y="3421"/>
                    </a:lnTo>
                    <a:lnTo>
                      <a:pt x="6621" y="3299"/>
                    </a:lnTo>
                    <a:lnTo>
                      <a:pt x="6455" y="3257"/>
                    </a:lnTo>
                    <a:lnTo>
                      <a:pt x="6406" y="3018"/>
                    </a:lnTo>
                    <a:lnTo>
                      <a:pt x="6177" y="2927"/>
                    </a:lnTo>
                    <a:lnTo>
                      <a:pt x="5823" y="2813"/>
                    </a:lnTo>
                    <a:lnTo>
                      <a:pt x="5691" y="2821"/>
                    </a:lnTo>
                    <a:lnTo>
                      <a:pt x="5387" y="2501"/>
                    </a:lnTo>
                    <a:lnTo>
                      <a:pt x="5172" y="2558"/>
                    </a:lnTo>
                    <a:lnTo>
                      <a:pt x="4886" y="2270"/>
                    </a:lnTo>
                    <a:lnTo>
                      <a:pt x="4540" y="2361"/>
                    </a:lnTo>
                    <a:lnTo>
                      <a:pt x="4473" y="2442"/>
                    </a:lnTo>
                    <a:lnTo>
                      <a:pt x="4293" y="2270"/>
                    </a:lnTo>
                    <a:lnTo>
                      <a:pt x="4029" y="2106"/>
                    </a:lnTo>
                    <a:lnTo>
                      <a:pt x="3832" y="2008"/>
                    </a:lnTo>
                    <a:lnTo>
                      <a:pt x="3774" y="1761"/>
                    </a:lnTo>
                    <a:lnTo>
                      <a:pt x="3585" y="1678"/>
                    </a:lnTo>
                    <a:lnTo>
                      <a:pt x="3445" y="1366"/>
                    </a:lnTo>
                    <a:lnTo>
                      <a:pt x="3512" y="1200"/>
                    </a:lnTo>
                    <a:lnTo>
                      <a:pt x="3405" y="813"/>
                    </a:lnTo>
                    <a:lnTo>
                      <a:pt x="3535" y="576"/>
                    </a:lnTo>
                    <a:lnTo>
                      <a:pt x="3445" y="280"/>
                    </a:lnTo>
                    <a:lnTo>
                      <a:pt x="3462" y="83"/>
                    </a:lnTo>
                    <a:lnTo>
                      <a:pt x="3372" y="0"/>
                    </a:lnTo>
                    <a:lnTo>
                      <a:pt x="3182" y="122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9"/>
              <p:cNvSpPr/>
              <p:nvPr/>
            </p:nvSpPr>
            <p:spPr>
              <a:xfrm>
                <a:off x="2408002" y="2483704"/>
                <a:ext cx="652763" cy="688211"/>
              </a:xfrm>
              <a:custGeom>
                <a:avLst/>
                <a:gdLst/>
                <a:ahLst/>
                <a:cxnLst/>
                <a:rect l="l" t="t" r="r" b="b"/>
                <a:pathLst>
                  <a:path w="7108" h="7494" extrusionOk="0">
                    <a:moveTo>
                      <a:pt x="1892" y="0"/>
                    </a:moveTo>
                    <a:lnTo>
                      <a:pt x="757" y="312"/>
                    </a:lnTo>
                    <a:lnTo>
                      <a:pt x="567" y="436"/>
                    </a:lnTo>
                    <a:lnTo>
                      <a:pt x="567" y="576"/>
                    </a:lnTo>
                    <a:lnTo>
                      <a:pt x="461" y="888"/>
                    </a:lnTo>
                    <a:lnTo>
                      <a:pt x="198" y="1275"/>
                    </a:lnTo>
                    <a:lnTo>
                      <a:pt x="279" y="1406"/>
                    </a:lnTo>
                    <a:lnTo>
                      <a:pt x="313" y="1629"/>
                    </a:lnTo>
                    <a:lnTo>
                      <a:pt x="289" y="1850"/>
                    </a:lnTo>
                    <a:lnTo>
                      <a:pt x="74" y="2304"/>
                    </a:lnTo>
                    <a:lnTo>
                      <a:pt x="1" y="2582"/>
                    </a:lnTo>
                    <a:lnTo>
                      <a:pt x="25" y="2608"/>
                    </a:lnTo>
                    <a:lnTo>
                      <a:pt x="214" y="2813"/>
                    </a:lnTo>
                    <a:lnTo>
                      <a:pt x="370" y="2847"/>
                    </a:lnTo>
                    <a:lnTo>
                      <a:pt x="575" y="3216"/>
                    </a:lnTo>
                    <a:lnTo>
                      <a:pt x="1095" y="3725"/>
                    </a:lnTo>
                    <a:lnTo>
                      <a:pt x="1292" y="3751"/>
                    </a:lnTo>
                    <a:lnTo>
                      <a:pt x="1497" y="3932"/>
                    </a:lnTo>
                    <a:lnTo>
                      <a:pt x="1629" y="4145"/>
                    </a:lnTo>
                    <a:lnTo>
                      <a:pt x="2131" y="4268"/>
                    </a:lnTo>
                    <a:lnTo>
                      <a:pt x="2451" y="4434"/>
                    </a:lnTo>
                    <a:lnTo>
                      <a:pt x="2599" y="4465"/>
                    </a:lnTo>
                    <a:lnTo>
                      <a:pt x="2970" y="4787"/>
                    </a:lnTo>
                    <a:lnTo>
                      <a:pt x="3339" y="4969"/>
                    </a:lnTo>
                    <a:lnTo>
                      <a:pt x="3832" y="5034"/>
                    </a:lnTo>
                    <a:lnTo>
                      <a:pt x="4030" y="5255"/>
                    </a:lnTo>
                    <a:lnTo>
                      <a:pt x="4269" y="5462"/>
                    </a:lnTo>
                    <a:lnTo>
                      <a:pt x="4367" y="5659"/>
                    </a:lnTo>
                    <a:lnTo>
                      <a:pt x="4318" y="5839"/>
                    </a:lnTo>
                    <a:lnTo>
                      <a:pt x="4188" y="6036"/>
                    </a:lnTo>
                    <a:lnTo>
                      <a:pt x="4048" y="6143"/>
                    </a:lnTo>
                    <a:lnTo>
                      <a:pt x="3965" y="6283"/>
                    </a:lnTo>
                    <a:lnTo>
                      <a:pt x="4014" y="6457"/>
                    </a:lnTo>
                    <a:lnTo>
                      <a:pt x="3892" y="6777"/>
                    </a:lnTo>
                    <a:lnTo>
                      <a:pt x="3635" y="7041"/>
                    </a:lnTo>
                    <a:lnTo>
                      <a:pt x="3586" y="7221"/>
                    </a:lnTo>
                    <a:lnTo>
                      <a:pt x="3726" y="7221"/>
                    </a:lnTo>
                    <a:lnTo>
                      <a:pt x="4318" y="7130"/>
                    </a:lnTo>
                    <a:lnTo>
                      <a:pt x="4811" y="7278"/>
                    </a:lnTo>
                    <a:lnTo>
                      <a:pt x="5157" y="7485"/>
                    </a:lnTo>
                    <a:lnTo>
                      <a:pt x="5346" y="7402"/>
                    </a:lnTo>
                    <a:lnTo>
                      <a:pt x="5453" y="7402"/>
                    </a:lnTo>
                    <a:lnTo>
                      <a:pt x="5536" y="7493"/>
                    </a:lnTo>
                    <a:lnTo>
                      <a:pt x="5708" y="7278"/>
                    </a:lnTo>
                    <a:lnTo>
                      <a:pt x="5783" y="7239"/>
                    </a:lnTo>
                    <a:lnTo>
                      <a:pt x="5964" y="7288"/>
                    </a:lnTo>
                    <a:lnTo>
                      <a:pt x="6112" y="7106"/>
                    </a:lnTo>
                    <a:lnTo>
                      <a:pt x="6177" y="6893"/>
                    </a:lnTo>
                    <a:lnTo>
                      <a:pt x="6556" y="6629"/>
                    </a:lnTo>
                    <a:lnTo>
                      <a:pt x="6606" y="6449"/>
                    </a:lnTo>
                    <a:lnTo>
                      <a:pt x="6720" y="6242"/>
                    </a:lnTo>
                    <a:lnTo>
                      <a:pt x="6868" y="6119"/>
                    </a:lnTo>
                    <a:lnTo>
                      <a:pt x="6884" y="5815"/>
                    </a:lnTo>
                    <a:lnTo>
                      <a:pt x="6860" y="5732"/>
                    </a:lnTo>
                    <a:lnTo>
                      <a:pt x="6876" y="5502"/>
                    </a:lnTo>
                    <a:lnTo>
                      <a:pt x="6926" y="5470"/>
                    </a:lnTo>
                    <a:lnTo>
                      <a:pt x="6934" y="5371"/>
                    </a:lnTo>
                    <a:lnTo>
                      <a:pt x="6951" y="5280"/>
                    </a:lnTo>
                    <a:lnTo>
                      <a:pt x="6951" y="5182"/>
                    </a:lnTo>
                    <a:lnTo>
                      <a:pt x="6975" y="5148"/>
                    </a:lnTo>
                    <a:lnTo>
                      <a:pt x="7009" y="5057"/>
                    </a:lnTo>
                    <a:lnTo>
                      <a:pt x="7024" y="4278"/>
                    </a:lnTo>
                    <a:lnTo>
                      <a:pt x="7107" y="4145"/>
                    </a:lnTo>
                    <a:lnTo>
                      <a:pt x="6991" y="4120"/>
                    </a:lnTo>
                    <a:lnTo>
                      <a:pt x="6860" y="4005"/>
                    </a:lnTo>
                    <a:lnTo>
                      <a:pt x="6679" y="3940"/>
                    </a:lnTo>
                    <a:lnTo>
                      <a:pt x="6349" y="4112"/>
                    </a:lnTo>
                    <a:lnTo>
                      <a:pt x="6201" y="4070"/>
                    </a:lnTo>
                    <a:lnTo>
                      <a:pt x="6053" y="3759"/>
                    </a:lnTo>
                    <a:lnTo>
                      <a:pt x="5848" y="2854"/>
                    </a:lnTo>
                    <a:lnTo>
                      <a:pt x="5791" y="2665"/>
                    </a:lnTo>
                    <a:lnTo>
                      <a:pt x="5635" y="2616"/>
                    </a:lnTo>
                    <a:lnTo>
                      <a:pt x="5429" y="2475"/>
                    </a:lnTo>
                    <a:lnTo>
                      <a:pt x="5050" y="2631"/>
                    </a:lnTo>
                    <a:lnTo>
                      <a:pt x="4811" y="2550"/>
                    </a:lnTo>
                    <a:lnTo>
                      <a:pt x="4425" y="2566"/>
                    </a:lnTo>
                    <a:lnTo>
                      <a:pt x="4294" y="2509"/>
                    </a:lnTo>
                    <a:lnTo>
                      <a:pt x="3980" y="2533"/>
                    </a:lnTo>
                    <a:lnTo>
                      <a:pt x="3923" y="2353"/>
                    </a:lnTo>
                    <a:lnTo>
                      <a:pt x="3980" y="2171"/>
                    </a:lnTo>
                    <a:lnTo>
                      <a:pt x="3931" y="1974"/>
                    </a:lnTo>
                    <a:lnTo>
                      <a:pt x="4022" y="1473"/>
                    </a:lnTo>
                    <a:lnTo>
                      <a:pt x="3850" y="1218"/>
                    </a:lnTo>
                    <a:lnTo>
                      <a:pt x="3842" y="971"/>
                    </a:lnTo>
                    <a:lnTo>
                      <a:pt x="3635" y="813"/>
                    </a:lnTo>
                    <a:lnTo>
                      <a:pt x="3684" y="634"/>
                    </a:lnTo>
                    <a:lnTo>
                      <a:pt x="3521" y="444"/>
                    </a:lnTo>
                    <a:lnTo>
                      <a:pt x="3388" y="419"/>
                    </a:lnTo>
                    <a:lnTo>
                      <a:pt x="2838" y="8"/>
                    </a:lnTo>
                    <a:lnTo>
                      <a:pt x="189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9"/>
              <p:cNvSpPr/>
              <p:nvPr/>
            </p:nvSpPr>
            <p:spPr>
              <a:xfrm>
                <a:off x="2806103" y="3375047"/>
                <a:ext cx="386809" cy="437318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4762" extrusionOk="0">
                    <a:moveTo>
                      <a:pt x="1077" y="0"/>
                    </a:moveTo>
                    <a:lnTo>
                      <a:pt x="658" y="122"/>
                    </a:lnTo>
                    <a:lnTo>
                      <a:pt x="567" y="73"/>
                    </a:lnTo>
                    <a:lnTo>
                      <a:pt x="445" y="73"/>
                    </a:lnTo>
                    <a:lnTo>
                      <a:pt x="435" y="115"/>
                    </a:lnTo>
                    <a:lnTo>
                      <a:pt x="354" y="304"/>
                    </a:lnTo>
                    <a:lnTo>
                      <a:pt x="206" y="494"/>
                    </a:lnTo>
                    <a:lnTo>
                      <a:pt x="263" y="756"/>
                    </a:lnTo>
                    <a:lnTo>
                      <a:pt x="198" y="878"/>
                    </a:lnTo>
                    <a:lnTo>
                      <a:pt x="238" y="1019"/>
                    </a:lnTo>
                    <a:lnTo>
                      <a:pt x="214" y="1390"/>
                    </a:lnTo>
                    <a:lnTo>
                      <a:pt x="157" y="1520"/>
                    </a:lnTo>
                    <a:lnTo>
                      <a:pt x="173" y="1660"/>
                    </a:lnTo>
                    <a:lnTo>
                      <a:pt x="66" y="1842"/>
                    </a:lnTo>
                    <a:lnTo>
                      <a:pt x="157" y="2096"/>
                    </a:lnTo>
                    <a:lnTo>
                      <a:pt x="90" y="2187"/>
                    </a:lnTo>
                    <a:lnTo>
                      <a:pt x="131" y="2556"/>
                    </a:lnTo>
                    <a:lnTo>
                      <a:pt x="206" y="2829"/>
                    </a:lnTo>
                    <a:lnTo>
                      <a:pt x="157" y="2943"/>
                    </a:lnTo>
                    <a:lnTo>
                      <a:pt x="32" y="3060"/>
                    </a:lnTo>
                    <a:lnTo>
                      <a:pt x="1" y="3117"/>
                    </a:lnTo>
                    <a:lnTo>
                      <a:pt x="1" y="3133"/>
                    </a:lnTo>
                    <a:lnTo>
                      <a:pt x="9" y="3504"/>
                    </a:lnTo>
                    <a:lnTo>
                      <a:pt x="115" y="3790"/>
                    </a:lnTo>
                    <a:lnTo>
                      <a:pt x="362" y="4128"/>
                    </a:lnTo>
                    <a:lnTo>
                      <a:pt x="445" y="4153"/>
                    </a:lnTo>
                    <a:lnTo>
                      <a:pt x="674" y="4382"/>
                    </a:lnTo>
                    <a:lnTo>
                      <a:pt x="798" y="4408"/>
                    </a:lnTo>
                    <a:lnTo>
                      <a:pt x="1159" y="4374"/>
                    </a:lnTo>
                    <a:lnTo>
                      <a:pt x="1373" y="4392"/>
                    </a:lnTo>
                    <a:lnTo>
                      <a:pt x="1570" y="4522"/>
                    </a:lnTo>
                    <a:lnTo>
                      <a:pt x="1702" y="4548"/>
                    </a:lnTo>
                    <a:lnTo>
                      <a:pt x="1827" y="4556"/>
                    </a:lnTo>
                    <a:lnTo>
                      <a:pt x="1866" y="4597"/>
                    </a:lnTo>
                    <a:lnTo>
                      <a:pt x="1850" y="4663"/>
                    </a:lnTo>
                    <a:lnTo>
                      <a:pt x="1842" y="4745"/>
                    </a:lnTo>
                    <a:lnTo>
                      <a:pt x="2014" y="4753"/>
                    </a:lnTo>
                    <a:lnTo>
                      <a:pt x="2188" y="4647"/>
                    </a:lnTo>
                    <a:lnTo>
                      <a:pt x="2427" y="4605"/>
                    </a:lnTo>
                    <a:lnTo>
                      <a:pt x="2591" y="4663"/>
                    </a:lnTo>
                    <a:lnTo>
                      <a:pt x="2689" y="4720"/>
                    </a:lnTo>
                    <a:lnTo>
                      <a:pt x="2780" y="4704"/>
                    </a:lnTo>
                    <a:lnTo>
                      <a:pt x="2903" y="4753"/>
                    </a:lnTo>
                    <a:lnTo>
                      <a:pt x="3027" y="4761"/>
                    </a:lnTo>
                    <a:lnTo>
                      <a:pt x="3110" y="4704"/>
                    </a:lnTo>
                    <a:lnTo>
                      <a:pt x="3126" y="4605"/>
                    </a:lnTo>
                    <a:lnTo>
                      <a:pt x="3167" y="4572"/>
                    </a:lnTo>
                    <a:lnTo>
                      <a:pt x="3240" y="4639"/>
                    </a:lnTo>
                    <a:lnTo>
                      <a:pt x="3544" y="4522"/>
                    </a:lnTo>
                    <a:lnTo>
                      <a:pt x="3741" y="4293"/>
                    </a:lnTo>
                    <a:lnTo>
                      <a:pt x="3801" y="4203"/>
                    </a:lnTo>
                    <a:lnTo>
                      <a:pt x="3767" y="4177"/>
                    </a:lnTo>
                    <a:lnTo>
                      <a:pt x="3850" y="4047"/>
                    </a:lnTo>
                    <a:lnTo>
                      <a:pt x="4014" y="3899"/>
                    </a:lnTo>
                    <a:lnTo>
                      <a:pt x="4014" y="3668"/>
                    </a:lnTo>
                    <a:lnTo>
                      <a:pt x="4146" y="3512"/>
                    </a:lnTo>
                    <a:lnTo>
                      <a:pt x="4211" y="3455"/>
                    </a:lnTo>
                    <a:lnTo>
                      <a:pt x="4162" y="3413"/>
                    </a:lnTo>
                    <a:lnTo>
                      <a:pt x="4063" y="3289"/>
                    </a:lnTo>
                    <a:lnTo>
                      <a:pt x="4047" y="3247"/>
                    </a:lnTo>
                    <a:lnTo>
                      <a:pt x="4014" y="3182"/>
                    </a:lnTo>
                    <a:lnTo>
                      <a:pt x="3939" y="2935"/>
                    </a:lnTo>
                    <a:lnTo>
                      <a:pt x="4097" y="2722"/>
                    </a:lnTo>
                    <a:lnTo>
                      <a:pt x="4128" y="2483"/>
                    </a:lnTo>
                    <a:lnTo>
                      <a:pt x="3939" y="2351"/>
                    </a:lnTo>
                    <a:lnTo>
                      <a:pt x="3741" y="2047"/>
                    </a:lnTo>
                    <a:lnTo>
                      <a:pt x="3544" y="1808"/>
                    </a:lnTo>
                    <a:lnTo>
                      <a:pt x="3224" y="1668"/>
                    </a:lnTo>
                    <a:lnTo>
                      <a:pt x="3068" y="1702"/>
                    </a:lnTo>
                    <a:lnTo>
                      <a:pt x="3051" y="1481"/>
                    </a:lnTo>
                    <a:lnTo>
                      <a:pt x="2863" y="1283"/>
                    </a:lnTo>
                    <a:lnTo>
                      <a:pt x="2666" y="1242"/>
                    </a:lnTo>
                    <a:lnTo>
                      <a:pt x="2443" y="1143"/>
                    </a:lnTo>
                    <a:lnTo>
                      <a:pt x="2245" y="829"/>
                    </a:lnTo>
                    <a:lnTo>
                      <a:pt x="2162" y="821"/>
                    </a:lnTo>
                    <a:lnTo>
                      <a:pt x="2006" y="995"/>
                    </a:lnTo>
                    <a:lnTo>
                      <a:pt x="1908" y="995"/>
                    </a:lnTo>
                    <a:lnTo>
                      <a:pt x="1710" y="673"/>
                    </a:lnTo>
                    <a:lnTo>
                      <a:pt x="1612" y="444"/>
                    </a:lnTo>
                    <a:lnTo>
                      <a:pt x="1440" y="369"/>
                    </a:lnTo>
                    <a:lnTo>
                      <a:pt x="1250" y="107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9"/>
              <p:cNvSpPr/>
              <p:nvPr/>
            </p:nvSpPr>
            <p:spPr>
              <a:xfrm>
                <a:off x="1892169" y="2703372"/>
                <a:ext cx="1219844" cy="2857630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31117" extrusionOk="0">
                    <a:moveTo>
                      <a:pt x="2846" y="1"/>
                    </a:moveTo>
                    <a:lnTo>
                      <a:pt x="2631" y="68"/>
                    </a:lnTo>
                    <a:lnTo>
                      <a:pt x="2312" y="405"/>
                    </a:lnTo>
                    <a:lnTo>
                      <a:pt x="2163" y="709"/>
                    </a:lnTo>
                    <a:lnTo>
                      <a:pt x="2057" y="839"/>
                    </a:lnTo>
                    <a:lnTo>
                      <a:pt x="2163" y="1063"/>
                    </a:lnTo>
                    <a:lnTo>
                      <a:pt x="1948" y="2000"/>
                    </a:lnTo>
                    <a:lnTo>
                      <a:pt x="961" y="2527"/>
                    </a:lnTo>
                    <a:lnTo>
                      <a:pt x="896" y="2740"/>
                    </a:lnTo>
                    <a:lnTo>
                      <a:pt x="1070" y="2881"/>
                    </a:lnTo>
                    <a:lnTo>
                      <a:pt x="1109" y="3029"/>
                    </a:lnTo>
                    <a:lnTo>
                      <a:pt x="1011" y="3208"/>
                    </a:lnTo>
                    <a:lnTo>
                      <a:pt x="1052" y="3489"/>
                    </a:lnTo>
                    <a:lnTo>
                      <a:pt x="1234" y="3719"/>
                    </a:lnTo>
                    <a:lnTo>
                      <a:pt x="1234" y="3925"/>
                    </a:lnTo>
                    <a:lnTo>
                      <a:pt x="1086" y="4039"/>
                    </a:lnTo>
                    <a:lnTo>
                      <a:pt x="1052" y="4205"/>
                    </a:lnTo>
                    <a:lnTo>
                      <a:pt x="1151" y="4286"/>
                    </a:lnTo>
                    <a:lnTo>
                      <a:pt x="1208" y="4402"/>
                    </a:lnTo>
                    <a:lnTo>
                      <a:pt x="1226" y="4631"/>
                    </a:lnTo>
                    <a:lnTo>
                      <a:pt x="1299" y="4722"/>
                    </a:lnTo>
                    <a:lnTo>
                      <a:pt x="1176" y="4870"/>
                    </a:lnTo>
                    <a:lnTo>
                      <a:pt x="1011" y="4953"/>
                    </a:lnTo>
                    <a:lnTo>
                      <a:pt x="797" y="5174"/>
                    </a:lnTo>
                    <a:lnTo>
                      <a:pt x="576" y="5725"/>
                    </a:lnTo>
                    <a:lnTo>
                      <a:pt x="418" y="5940"/>
                    </a:lnTo>
                    <a:lnTo>
                      <a:pt x="361" y="6556"/>
                    </a:lnTo>
                    <a:lnTo>
                      <a:pt x="247" y="6663"/>
                    </a:lnTo>
                    <a:lnTo>
                      <a:pt x="270" y="7182"/>
                    </a:lnTo>
                    <a:lnTo>
                      <a:pt x="418" y="7462"/>
                    </a:lnTo>
                    <a:lnTo>
                      <a:pt x="411" y="7823"/>
                    </a:lnTo>
                    <a:lnTo>
                      <a:pt x="280" y="7987"/>
                    </a:lnTo>
                    <a:lnTo>
                      <a:pt x="270" y="8400"/>
                    </a:lnTo>
                    <a:lnTo>
                      <a:pt x="41" y="8506"/>
                    </a:lnTo>
                    <a:lnTo>
                      <a:pt x="0" y="8826"/>
                    </a:lnTo>
                    <a:lnTo>
                      <a:pt x="83" y="9229"/>
                    </a:lnTo>
                    <a:lnTo>
                      <a:pt x="231" y="9436"/>
                    </a:lnTo>
                    <a:lnTo>
                      <a:pt x="263" y="9592"/>
                    </a:lnTo>
                    <a:lnTo>
                      <a:pt x="452" y="9896"/>
                    </a:lnTo>
                    <a:lnTo>
                      <a:pt x="584" y="10143"/>
                    </a:lnTo>
                    <a:lnTo>
                      <a:pt x="683" y="10628"/>
                    </a:lnTo>
                    <a:lnTo>
                      <a:pt x="805" y="10743"/>
                    </a:lnTo>
                    <a:lnTo>
                      <a:pt x="880" y="11384"/>
                    </a:lnTo>
                    <a:lnTo>
                      <a:pt x="831" y="11779"/>
                    </a:lnTo>
                    <a:lnTo>
                      <a:pt x="675" y="11829"/>
                    </a:lnTo>
                    <a:lnTo>
                      <a:pt x="535" y="12166"/>
                    </a:lnTo>
                    <a:lnTo>
                      <a:pt x="584" y="12496"/>
                    </a:lnTo>
                    <a:lnTo>
                      <a:pt x="395" y="12774"/>
                    </a:lnTo>
                    <a:lnTo>
                      <a:pt x="509" y="12865"/>
                    </a:lnTo>
                    <a:lnTo>
                      <a:pt x="675" y="13145"/>
                    </a:lnTo>
                    <a:lnTo>
                      <a:pt x="715" y="13449"/>
                    </a:lnTo>
                    <a:lnTo>
                      <a:pt x="517" y="13647"/>
                    </a:lnTo>
                    <a:lnTo>
                      <a:pt x="345" y="13992"/>
                    </a:lnTo>
                    <a:lnTo>
                      <a:pt x="353" y="14568"/>
                    </a:lnTo>
                    <a:lnTo>
                      <a:pt x="353" y="14805"/>
                    </a:lnTo>
                    <a:lnTo>
                      <a:pt x="296" y="15127"/>
                    </a:lnTo>
                    <a:lnTo>
                      <a:pt x="790" y="16106"/>
                    </a:lnTo>
                    <a:lnTo>
                      <a:pt x="665" y="16246"/>
                    </a:lnTo>
                    <a:lnTo>
                      <a:pt x="444" y="16353"/>
                    </a:lnTo>
                    <a:lnTo>
                      <a:pt x="403" y="16805"/>
                    </a:lnTo>
                    <a:lnTo>
                      <a:pt x="91" y="17216"/>
                    </a:lnTo>
                    <a:lnTo>
                      <a:pt x="132" y="17496"/>
                    </a:lnTo>
                    <a:lnTo>
                      <a:pt x="288" y="17758"/>
                    </a:lnTo>
                    <a:lnTo>
                      <a:pt x="231" y="18376"/>
                    </a:lnTo>
                    <a:lnTo>
                      <a:pt x="263" y="18919"/>
                    </a:lnTo>
                    <a:lnTo>
                      <a:pt x="338" y="19306"/>
                    </a:lnTo>
                    <a:lnTo>
                      <a:pt x="486" y="19387"/>
                    </a:lnTo>
                    <a:lnTo>
                      <a:pt x="576" y="19553"/>
                    </a:lnTo>
                    <a:lnTo>
                      <a:pt x="527" y="19766"/>
                    </a:lnTo>
                    <a:lnTo>
                      <a:pt x="345" y="19888"/>
                    </a:lnTo>
                    <a:lnTo>
                      <a:pt x="379" y="20522"/>
                    </a:lnTo>
                    <a:lnTo>
                      <a:pt x="460" y="20761"/>
                    </a:lnTo>
                    <a:lnTo>
                      <a:pt x="724" y="20852"/>
                    </a:lnTo>
                    <a:lnTo>
                      <a:pt x="707" y="21132"/>
                    </a:lnTo>
                    <a:lnTo>
                      <a:pt x="715" y="21369"/>
                    </a:lnTo>
                    <a:lnTo>
                      <a:pt x="873" y="21706"/>
                    </a:lnTo>
                    <a:lnTo>
                      <a:pt x="946" y="22093"/>
                    </a:lnTo>
                    <a:lnTo>
                      <a:pt x="1101" y="22119"/>
                    </a:lnTo>
                    <a:lnTo>
                      <a:pt x="1234" y="22028"/>
                    </a:lnTo>
                    <a:lnTo>
                      <a:pt x="1340" y="22077"/>
                    </a:lnTo>
                    <a:lnTo>
                      <a:pt x="1348" y="22275"/>
                    </a:lnTo>
                    <a:lnTo>
                      <a:pt x="1169" y="22488"/>
                    </a:lnTo>
                    <a:lnTo>
                      <a:pt x="797" y="22488"/>
                    </a:lnTo>
                    <a:lnTo>
                      <a:pt x="740" y="22628"/>
                    </a:lnTo>
                    <a:lnTo>
                      <a:pt x="839" y="22727"/>
                    </a:lnTo>
                    <a:lnTo>
                      <a:pt x="896" y="22677"/>
                    </a:lnTo>
                    <a:lnTo>
                      <a:pt x="1070" y="22677"/>
                    </a:lnTo>
                    <a:lnTo>
                      <a:pt x="1340" y="22875"/>
                    </a:lnTo>
                    <a:lnTo>
                      <a:pt x="1514" y="23179"/>
                    </a:lnTo>
                    <a:lnTo>
                      <a:pt x="1514" y="23368"/>
                    </a:lnTo>
                    <a:lnTo>
                      <a:pt x="1307" y="23550"/>
                    </a:lnTo>
                    <a:lnTo>
                      <a:pt x="1291" y="23714"/>
                    </a:lnTo>
                    <a:lnTo>
                      <a:pt x="1398" y="23927"/>
                    </a:lnTo>
                    <a:lnTo>
                      <a:pt x="1465" y="24389"/>
                    </a:lnTo>
                    <a:lnTo>
                      <a:pt x="1554" y="24742"/>
                    </a:lnTo>
                    <a:lnTo>
                      <a:pt x="1405" y="24898"/>
                    </a:lnTo>
                    <a:lnTo>
                      <a:pt x="1382" y="25088"/>
                    </a:lnTo>
                    <a:lnTo>
                      <a:pt x="1546" y="25482"/>
                    </a:lnTo>
                    <a:lnTo>
                      <a:pt x="1382" y="25672"/>
                    </a:lnTo>
                    <a:lnTo>
                      <a:pt x="1317" y="26049"/>
                    </a:lnTo>
                    <a:lnTo>
                      <a:pt x="1423" y="26371"/>
                    </a:lnTo>
                    <a:lnTo>
                      <a:pt x="1504" y="26807"/>
                    </a:lnTo>
                    <a:lnTo>
                      <a:pt x="1423" y="27226"/>
                    </a:lnTo>
                    <a:lnTo>
                      <a:pt x="1135" y="27529"/>
                    </a:lnTo>
                    <a:lnTo>
                      <a:pt x="961" y="27776"/>
                    </a:lnTo>
                    <a:lnTo>
                      <a:pt x="855" y="28516"/>
                    </a:lnTo>
                    <a:lnTo>
                      <a:pt x="904" y="28781"/>
                    </a:lnTo>
                    <a:lnTo>
                      <a:pt x="1267" y="29511"/>
                    </a:lnTo>
                    <a:lnTo>
                      <a:pt x="1439" y="29511"/>
                    </a:lnTo>
                    <a:lnTo>
                      <a:pt x="1579" y="29355"/>
                    </a:lnTo>
                    <a:lnTo>
                      <a:pt x="1842" y="29225"/>
                    </a:lnTo>
                    <a:lnTo>
                      <a:pt x="2015" y="29215"/>
                    </a:lnTo>
                    <a:lnTo>
                      <a:pt x="2015" y="29438"/>
                    </a:lnTo>
                    <a:lnTo>
                      <a:pt x="2073" y="29916"/>
                    </a:lnTo>
                    <a:lnTo>
                      <a:pt x="2254" y="30080"/>
                    </a:lnTo>
                    <a:lnTo>
                      <a:pt x="2335" y="30368"/>
                    </a:lnTo>
                    <a:lnTo>
                      <a:pt x="2467" y="30714"/>
                    </a:lnTo>
                    <a:lnTo>
                      <a:pt x="2862" y="30745"/>
                    </a:lnTo>
                    <a:lnTo>
                      <a:pt x="3002" y="30820"/>
                    </a:lnTo>
                    <a:lnTo>
                      <a:pt x="3603" y="30721"/>
                    </a:lnTo>
                    <a:lnTo>
                      <a:pt x="4672" y="30721"/>
                    </a:lnTo>
                    <a:lnTo>
                      <a:pt x="4730" y="30787"/>
                    </a:lnTo>
                    <a:lnTo>
                      <a:pt x="4901" y="30820"/>
                    </a:lnTo>
                    <a:lnTo>
                      <a:pt x="5132" y="31025"/>
                    </a:lnTo>
                    <a:lnTo>
                      <a:pt x="5330" y="31116"/>
                    </a:lnTo>
                    <a:lnTo>
                      <a:pt x="5395" y="31116"/>
                    </a:lnTo>
                    <a:lnTo>
                      <a:pt x="5379" y="30960"/>
                    </a:lnTo>
                    <a:lnTo>
                      <a:pt x="5215" y="30828"/>
                    </a:lnTo>
                    <a:lnTo>
                      <a:pt x="4935" y="30656"/>
                    </a:lnTo>
                    <a:lnTo>
                      <a:pt x="4901" y="30498"/>
                    </a:lnTo>
                    <a:lnTo>
                      <a:pt x="4761" y="30360"/>
                    </a:lnTo>
                    <a:lnTo>
                      <a:pt x="4663" y="30392"/>
                    </a:lnTo>
                    <a:lnTo>
                      <a:pt x="4574" y="30301"/>
                    </a:lnTo>
                    <a:lnTo>
                      <a:pt x="4696" y="30228"/>
                    </a:lnTo>
                    <a:lnTo>
                      <a:pt x="4730" y="30121"/>
                    </a:lnTo>
                    <a:lnTo>
                      <a:pt x="4680" y="30096"/>
                    </a:lnTo>
                    <a:lnTo>
                      <a:pt x="4680" y="29981"/>
                    </a:lnTo>
                    <a:lnTo>
                      <a:pt x="4540" y="29594"/>
                    </a:lnTo>
                    <a:lnTo>
                      <a:pt x="4384" y="29348"/>
                    </a:lnTo>
                    <a:lnTo>
                      <a:pt x="4351" y="29101"/>
                    </a:lnTo>
                    <a:lnTo>
                      <a:pt x="4449" y="28830"/>
                    </a:lnTo>
                    <a:lnTo>
                      <a:pt x="4655" y="28657"/>
                    </a:lnTo>
                    <a:lnTo>
                      <a:pt x="4722" y="28524"/>
                    </a:lnTo>
                    <a:lnTo>
                      <a:pt x="4663" y="28459"/>
                    </a:lnTo>
                    <a:lnTo>
                      <a:pt x="4663" y="28311"/>
                    </a:lnTo>
                    <a:lnTo>
                      <a:pt x="4589" y="28212"/>
                    </a:lnTo>
                    <a:lnTo>
                      <a:pt x="4696" y="28270"/>
                    </a:lnTo>
                    <a:lnTo>
                      <a:pt x="4803" y="28394"/>
                    </a:lnTo>
                    <a:lnTo>
                      <a:pt x="4927" y="28436"/>
                    </a:lnTo>
                    <a:lnTo>
                      <a:pt x="5099" y="28287"/>
                    </a:lnTo>
                    <a:lnTo>
                      <a:pt x="5124" y="28155"/>
                    </a:lnTo>
                    <a:lnTo>
                      <a:pt x="5272" y="27982"/>
                    </a:lnTo>
                    <a:lnTo>
                      <a:pt x="5322" y="27851"/>
                    </a:lnTo>
                    <a:lnTo>
                      <a:pt x="5265" y="27605"/>
                    </a:lnTo>
                    <a:lnTo>
                      <a:pt x="5140" y="27571"/>
                    </a:lnTo>
                    <a:lnTo>
                      <a:pt x="5067" y="27628"/>
                    </a:lnTo>
                    <a:lnTo>
                      <a:pt x="5099" y="27522"/>
                    </a:lnTo>
                    <a:lnTo>
                      <a:pt x="5239" y="27389"/>
                    </a:lnTo>
                    <a:lnTo>
                      <a:pt x="5304" y="27210"/>
                    </a:lnTo>
                    <a:lnTo>
                      <a:pt x="5338" y="27020"/>
                    </a:lnTo>
                    <a:lnTo>
                      <a:pt x="5527" y="26839"/>
                    </a:lnTo>
                    <a:lnTo>
                      <a:pt x="5691" y="26831"/>
                    </a:lnTo>
                    <a:lnTo>
                      <a:pt x="5748" y="26633"/>
                    </a:lnTo>
                    <a:lnTo>
                      <a:pt x="5873" y="26477"/>
                    </a:lnTo>
                    <a:lnTo>
                      <a:pt x="5955" y="26444"/>
                    </a:lnTo>
                    <a:lnTo>
                      <a:pt x="5979" y="26314"/>
                    </a:lnTo>
                    <a:lnTo>
                      <a:pt x="6111" y="26246"/>
                    </a:lnTo>
                    <a:lnTo>
                      <a:pt x="6242" y="26098"/>
                    </a:lnTo>
                    <a:lnTo>
                      <a:pt x="6218" y="26041"/>
                    </a:lnTo>
                    <a:lnTo>
                      <a:pt x="6234" y="25935"/>
                    </a:lnTo>
                    <a:lnTo>
                      <a:pt x="6333" y="25860"/>
                    </a:lnTo>
                    <a:lnTo>
                      <a:pt x="6184" y="25721"/>
                    </a:lnTo>
                    <a:lnTo>
                      <a:pt x="6086" y="25721"/>
                    </a:lnTo>
                    <a:lnTo>
                      <a:pt x="6234" y="25589"/>
                    </a:lnTo>
                    <a:lnTo>
                      <a:pt x="6234" y="25449"/>
                    </a:lnTo>
                    <a:lnTo>
                      <a:pt x="6135" y="25259"/>
                    </a:lnTo>
                    <a:lnTo>
                      <a:pt x="6135" y="25169"/>
                    </a:lnTo>
                    <a:lnTo>
                      <a:pt x="6202" y="25103"/>
                    </a:lnTo>
                    <a:lnTo>
                      <a:pt x="6143" y="25013"/>
                    </a:lnTo>
                    <a:lnTo>
                      <a:pt x="6013" y="24971"/>
                    </a:lnTo>
                    <a:lnTo>
                      <a:pt x="5938" y="25005"/>
                    </a:lnTo>
                    <a:lnTo>
                      <a:pt x="5790" y="24997"/>
                    </a:lnTo>
                    <a:lnTo>
                      <a:pt x="5519" y="25021"/>
                    </a:lnTo>
                    <a:lnTo>
                      <a:pt x="5190" y="24717"/>
                    </a:lnTo>
                    <a:lnTo>
                      <a:pt x="4968" y="24527"/>
                    </a:lnTo>
                    <a:lnTo>
                      <a:pt x="4852" y="24496"/>
                    </a:lnTo>
                    <a:lnTo>
                      <a:pt x="4688" y="24355"/>
                    </a:lnTo>
                    <a:lnTo>
                      <a:pt x="4507" y="24059"/>
                    </a:lnTo>
                    <a:lnTo>
                      <a:pt x="4507" y="23878"/>
                    </a:lnTo>
                    <a:lnTo>
                      <a:pt x="4408" y="23737"/>
                    </a:lnTo>
                    <a:lnTo>
                      <a:pt x="4416" y="23639"/>
                    </a:lnTo>
                    <a:lnTo>
                      <a:pt x="4605" y="23509"/>
                    </a:lnTo>
                    <a:lnTo>
                      <a:pt x="4672" y="23368"/>
                    </a:lnTo>
                    <a:lnTo>
                      <a:pt x="4730" y="23163"/>
                    </a:lnTo>
                    <a:lnTo>
                      <a:pt x="4836" y="23145"/>
                    </a:lnTo>
                    <a:lnTo>
                      <a:pt x="4976" y="22981"/>
                    </a:lnTo>
                    <a:lnTo>
                      <a:pt x="5156" y="22958"/>
                    </a:lnTo>
                    <a:lnTo>
                      <a:pt x="5314" y="22792"/>
                    </a:lnTo>
                    <a:lnTo>
                      <a:pt x="5551" y="22760"/>
                    </a:lnTo>
                    <a:lnTo>
                      <a:pt x="5699" y="22776"/>
                    </a:lnTo>
                    <a:lnTo>
                      <a:pt x="5963" y="22735"/>
                    </a:lnTo>
                    <a:lnTo>
                      <a:pt x="5979" y="22662"/>
                    </a:lnTo>
                    <a:lnTo>
                      <a:pt x="5896" y="22579"/>
                    </a:lnTo>
                    <a:lnTo>
                      <a:pt x="5740" y="22522"/>
                    </a:lnTo>
                    <a:lnTo>
                      <a:pt x="5758" y="22447"/>
                    </a:lnTo>
                    <a:lnTo>
                      <a:pt x="5790" y="22324"/>
                    </a:lnTo>
                    <a:lnTo>
                      <a:pt x="6021" y="22176"/>
                    </a:lnTo>
                    <a:lnTo>
                      <a:pt x="5979" y="22127"/>
                    </a:lnTo>
                    <a:lnTo>
                      <a:pt x="6054" y="22020"/>
                    </a:lnTo>
                    <a:lnTo>
                      <a:pt x="6062" y="21937"/>
                    </a:lnTo>
                    <a:lnTo>
                      <a:pt x="5865" y="21724"/>
                    </a:lnTo>
                    <a:lnTo>
                      <a:pt x="5888" y="21625"/>
                    </a:lnTo>
                    <a:lnTo>
                      <a:pt x="5888" y="21509"/>
                    </a:lnTo>
                    <a:lnTo>
                      <a:pt x="5831" y="21418"/>
                    </a:lnTo>
                    <a:lnTo>
                      <a:pt x="5782" y="21205"/>
                    </a:lnTo>
                    <a:lnTo>
                      <a:pt x="5914" y="21073"/>
                    </a:lnTo>
                    <a:lnTo>
                      <a:pt x="5979" y="20909"/>
                    </a:lnTo>
                    <a:lnTo>
                      <a:pt x="5914" y="20844"/>
                    </a:lnTo>
                    <a:lnTo>
                      <a:pt x="6013" y="20737"/>
                    </a:lnTo>
                    <a:lnTo>
                      <a:pt x="6267" y="20646"/>
                    </a:lnTo>
                    <a:lnTo>
                      <a:pt x="6449" y="20473"/>
                    </a:lnTo>
                    <a:lnTo>
                      <a:pt x="6439" y="20392"/>
                    </a:lnTo>
                    <a:lnTo>
                      <a:pt x="6202" y="20317"/>
                    </a:lnTo>
                    <a:lnTo>
                      <a:pt x="6029" y="20317"/>
                    </a:lnTo>
                    <a:lnTo>
                      <a:pt x="5955" y="20194"/>
                    </a:lnTo>
                    <a:lnTo>
                      <a:pt x="5987" y="20103"/>
                    </a:lnTo>
                    <a:lnTo>
                      <a:pt x="6135" y="19987"/>
                    </a:lnTo>
                    <a:lnTo>
                      <a:pt x="6358" y="19906"/>
                    </a:lnTo>
                    <a:lnTo>
                      <a:pt x="6563" y="20013"/>
                    </a:lnTo>
                    <a:lnTo>
                      <a:pt x="6563" y="20111"/>
                    </a:lnTo>
                    <a:lnTo>
                      <a:pt x="6530" y="20184"/>
                    </a:lnTo>
                    <a:lnTo>
                      <a:pt x="6597" y="20342"/>
                    </a:lnTo>
                    <a:lnTo>
                      <a:pt x="6719" y="20382"/>
                    </a:lnTo>
                    <a:lnTo>
                      <a:pt x="7041" y="20202"/>
                    </a:lnTo>
                    <a:lnTo>
                      <a:pt x="7091" y="20036"/>
                    </a:lnTo>
                    <a:lnTo>
                      <a:pt x="7008" y="19865"/>
                    </a:lnTo>
                    <a:lnTo>
                      <a:pt x="6901" y="19732"/>
                    </a:lnTo>
                    <a:lnTo>
                      <a:pt x="6966" y="19709"/>
                    </a:lnTo>
                    <a:lnTo>
                      <a:pt x="7000" y="19561"/>
                    </a:lnTo>
                    <a:lnTo>
                      <a:pt x="6893" y="19363"/>
                    </a:lnTo>
                    <a:lnTo>
                      <a:pt x="6761" y="19355"/>
                    </a:lnTo>
                    <a:lnTo>
                      <a:pt x="6605" y="19462"/>
                    </a:lnTo>
                    <a:lnTo>
                      <a:pt x="6481" y="19470"/>
                    </a:lnTo>
                    <a:lnTo>
                      <a:pt x="6400" y="19535"/>
                    </a:lnTo>
                    <a:lnTo>
                      <a:pt x="6449" y="19568"/>
                    </a:lnTo>
                    <a:lnTo>
                      <a:pt x="6587" y="19602"/>
                    </a:lnTo>
                    <a:lnTo>
                      <a:pt x="6571" y="19691"/>
                    </a:lnTo>
                    <a:lnTo>
                      <a:pt x="6291" y="19774"/>
                    </a:lnTo>
                    <a:lnTo>
                      <a:pt x="6169" y="19732"/>
                    </a:lnTo>
                    <a:lnTo>
                      <a:pt x="6242" y="19651"/>
                    </a:lnTo>
                    <a:lnTo>
                      <a:pt x="6340" y="19602"/>
                    </a:lnTo>
                    <a:lnTo>
                      <a:pt x="6252" y="19553"/>
                    </a:lnTo>
                    <a:lnTo>
                      <a:pt x="6005" y="19568"/>
                    </a:lnTo>
                    <a:lnTo>
                      <a:pt x="5807" y="19462"/>
                    </a:lnTo>
                    <a:lnTo>
                      <a:pt x="5758" y="19314"/>
                    </a:lnTo>
                    <a:lnTo>
                      <a:pt x="5758" y="18919"/>
                    </a:lnTo>
                    <a:lnTo>
                      <a:pt x="5699" y="18623"/>
                    </a:lnTo>
                    <a:lnTo>
                      <a:pt x="5519" y="18457"/>
                    </a:lnTo>
                    <a:lnTo>
                      <a:pt x="5519" y="18161"/>
                    </a:lnTo>
                    <a:lnTo>
                      <a:pt x="5691" y="17997"/>
                    </a:lnTo>
                    <a:lnTo>
                      <a:pt x="5815" y="17989"/>
                    </a:lnTo>
                    <a:lnTo>
                      <a:pt x="5758" y="18088"/>
                    </a:lnTo>
                    <a:lnTo>
                      <a:pt x="5807" y="18122"/>
                    </a:lnTo>
                    <a:lnTo>
                      <a:pt x="5995" y="18104"/>
                    </a:lnTo>
                    <a:lnTo>
                      <a:pt x="6309" y="18202"/>
                    </a:lnTo>
                    <a:lnTo>
                      <a:pt x="6605" y="18441"/>
                    </a:lnTo>
                    <a:lnTo>
                      <a:pt x="6852" y="18506"/>
                    </a:lnTo>
                    <a:lnTo>
                      <a:pt x="7319" y="18499"/>
                    </a:lnTo>
                    <a:lnTo>
                      <a:pt x="7600" y="18309"/>
                    </a:lnTo>
                    <a:lnTo>
                      <a:pt x="7574" y="18252"/>
                    </a:lnTo>
                    <a:lnTo>
                      <a:pt x="7764" y="18122"/>
                    </a:lnTo>
                    <a:lnTo>
                      <a:pt x="7805" y="17964"/>
                    </a:lnTo>
                    <a:lnTo>
                      <a:pt x="7764" y="17841"/>
                    </a:lnTo>
                    <a:lnTo>
                      <a:pt x="7805" y="17750"/>
                    </a:lnTo>
                    <a:lnTo>
                      <a:pt x="7854" y="17618"/>
                    </a:lnTo>
                    <a:lnTo>
                      <a:pt x="7714" y="17579"/>
                    </a:lnTo>
                    <a:lnTo>
                      <a:pt x="7608" y="17405"/>
                    </a:lnTo>
                    <a:lnTo>
                      <a:pt x="7608" y="17249"/>
                    </a:lnTo>
                    <a:lnTo>
                      <a:pt x="7673" y="17142"/>
                    </a:lnTo>
                    <a:lnTo>
                      <a:pt x="7633" y="17060"/>
                    </a:lnTo>
                    <a:lnTo>
                      <a:pt x="7781" y="16912"/>
                    </a:lnTo>
                    <a:lnTo>
                      <a:pt x="7781" y="16862"/>
                    </a:lnTo>
                    <a:lnTo>
                      <a:pt x="7839" y="16838"/>
                    </a:lnTo>
                    <a:lnTo>
                      <a:pt x="7862" y="16730"/>
                    </a:lnTo>
                    <a:lnTo>
                      <a:pt x="7831" y="16592"/>
                    </a:lnTo>
                    <a:lnTo>
                      <a:pt x="7698" y="16574"/>
                    </a:lnTo>
                    <a:lnTo>
                      <a:pt x="7714" y="16493"/>
                    </a:lnTo>
                    <a:lnTo>
                      <a:pt x="7633" y="16377"/>
                    </a:lnTo>
                    <a:lnTo>
                      <a:pt x="7633" y="16080"/>
                    </a:lnTo>
                    <a:lnTo>
                      <a:pt x="7592" y="15990"/>
                    </a:lnTo>
                    <a:lnTo>
                      <a:pt x="7592" y="15851"/>
                    </a:lnTo>
                    <a:lnTo>
                      <a:pt x="7649" y="15792"/>
                    </a:lnTo>
                    <a:lnTo>
                      <a:pt x="7722" y="15891"/>
                    </a:lnTo>
                    <a:lnTo>
                      <a:pt x="7831" y="15891"/>
                    </a:lnTo>
                    <a:lnTo>
                      <a:pt x="8068" y="15966"/>
                    </a:lnTo>
                    <a:lnTo>
                      <a:pt x="8249" y="16088"/>
                    </a:lnTo>
                    <a:lnTo>
                      <a:pt x="8413" y="16088"/>
                    </a:lnTo>
                    <a:lnTo>
                      <a:pt x="8670" y="16039"/>
                    </a:lnTo>
                    <a:lnTo>
                      <a:pt x="8940" y="16080"/>
                    </a:lnTo>
                    <a:lnTo>
                      <a:pt x="9286" y="16065"/>
                    </a:lnTo>
                    <a:lnTo>
                      <a:pt x="9870" y="15917"/>
                    </a:lnTo>
                    <a:lnTo>
                      <a:pt x="10371" y="15703"/>
                    </a:lnTo>
                    <a:lnTo>
                      <a:pt x="10397" y="15595"/>
                    </a:lnTo>
                    <a:lnTo>
                      <a:pt x="10462" y="15686"/>
                    </a:lnTo>
                    <a:lnTo>
                      <a:pt x="10815" y="15571"/>
                    </a:lnTo>
                    <a:lnTo>
                      <a:pt x="11267" y="15291"/>
                    </a:lnTo>
                    <a:lnTo>
                      <a:pt x="11335" y="15127"/>
                    </a:lnTo>
                    <a:lnTo>
                      <a:pt x="11285" y="14938"/>
                    </a:lnTo>
                    <a:lnTo>
                      <a:pt x="11374" y="14683"/>
                    </a:lnTo>
                    <a:lnTo>
                      <a:pt x="11433" y="14626"/>
                    </a:lnTo>
                    <a:lnTo>
                      <a:pt x="11457" y="14716"/>
                    </a:lnTo>
                    <a:lnTo>
                      <a:pt x="11514" y="14634"/>
                    </a:lnTo>
                    <a:lnTo>
                      <a:pt x="11571" y="14371"/>
                    </a:lnTo>
                    <a:lnTo>
                      <a:pt x="11737" y="14107"/>
                    </a:lnTo>
                    <a:lnTo>
                      <a:pt x="11769" y="13943"/>
                    </a:lnTo>
                    <a:lnTo>
                      <a:pt x="11769" y="13597"/>
                    </a:lnTo>
                    <a:lnTo>
                      <a:pt x="11737" y="13457"/>
                    </a:lnTo>
                    <a:lnTo>
                      <a:pt x="11696" y="13449"/>
                    </a:lnTo>
                    <a:lnTo>
                      <a:pt x="11589" y="13564"/>
                    </a:lnTo>
                    <a:lnTo>
                      <a:pt x="11408" y="13556"/>
                    </a:lnTo>
                    <a:lnTo>
                      <a:pt x="11194" y="13416"/>
                    </a:lnTo>
                    <a:lnTo>
                      <a:pt x="11070" y="13177"/>
                    </a:lnTo>
                    <a:lnTo>
                      <a:pt x="11078" y="13054"/>
                    </a:lnTo>
                    <a:lnTo>
                      <a:pt x="11285" y="12652"/>
                    </a:lnTo>
                    <a:lnTo>
                      <a:pt x="11293" y="12486"/>
                    </a:lnTo>
                    <a:lnTo>
                      <a:pt x="11202" y="12363"/>
                    </a:lnTo>
                    <a:lnTo>
                      <a:pt x="10766" y="12034"/>
                    </a:lnTo>
                    <a:lnTo>
                      <a:pt x="10421" y="11904"/>
                    </a:lnTo>
                    <a:lnTo>
                      <a:pt x="10075" y="11631"/>
                    </a:lnTo>
                    <a:lnTo>
                      <a:pt x="9992" y="11483"/>
                    </a:lnTo>
                    <a:lnTo>
                      <a:pt x="10051" y="11426"/>
                    </a:lnTo>
                    <a:lnTo>
                      <a:pt x="10042" y="11286"/>
                    </a:lnTo>
                    <a:lnTo>
                      <a:pt x="9935" y="11179"/>
                    </a:lnTo>
                    <a:lnTo>
                      <a:pt x="9969" y="11080"/>
                    </a:lnTo>
                    <a:lnTo>
                      <a:pt x="9911" y="10784"/>
                    </a:lnTo>
                    <a:lnTo>
                      <a:pt x="9953" y="10447"/>
                    </a:lnTo>
                    <a:lnTo>
                      <a:pt x="9953" y="10431"/>
                    </a:lnTo>
                    <a:lnTo>
                      <a:pt x="9984" y="10374"/>
                    </a:lnTo>
                    <a:lnTo>
                      <a:pt x="10109" y="10257"/>
                    </a:lnTo>
                    <a:lnTo>
                      <a:pt x="10158" y="10143"/>
                    </a:lnTo>
                    <a:lnTo>
                      <a:pt x="10083" y="9870"/>
                    </a:lnTo>
                    <a:lnTo>
                      <a:pt x="10042" y="9501"/>
                    </a:lnTo>
                    <a:lnTo>
                      <a:pt x="10109" y="9410"/>
                    </a:lnTo>
                    <a:lnTo>
                      <a:pt x="10018" y="9156"/>
                    </a:lnTo>
                    <a:lnTo>
                      <a:pt x="10125" y="8974"/>
                    </a:lnTo>
                    <a:lnTo>
                      <a:pt x="10109" y="8834"/>
                    </a:lnTo>
                    <a:lnTo>
                      <a:pt x="10166" y="8704"/>
                    </a:lnTo>
                    <a:lnTo>
                      <a:pt x="10190" y="8333"/>
                    </a:lnTo>
                    <a:lnTo>
                      <a:pt x="10150" y="8192"/>
                    </a:lnTo>
                    <a:lnTo>
                      <a:pt x="10215" y="8070"/>
                    </a:lnTo>
                    <a:lnTo>
                      <a:pt x="10158" y="7808"/>
                    </a:lnTo>
                    <a:lnTo>
                      <a:pt x="10306" y="7618"/>
                    </a:lnTo>
                    <a:lnTo>
                      <a:pt x="10387" y="7429"/>
                    </a:lnTo>
                    <a:lnTo>
                      <a:pt x="10397" y="7387"/>
                    </a:lnTo>
                    <a:lnTo>
                      <a:pt x="10421" y="7314"/>
                    </a:lnTo>
                    <a:lnTo>
                      <a:pt x="10577" y="7206"/>
                    </a:lnTo>
                    <a:lnTo>
                      <a:pt x="10577" y="7125"/>
                    </a:lnTo>
                    <a:lnTo>
                      <a:pt x="10717" y="6902"/>
                    </a:lnTo>
                    <a:lnTo>
                      <a:pt x="10831" y="6771"/>
                    </a:lnTo>
                    <a:lnTo>
                      <a:pt x="10997" y="6465"/>
                    </a:lnTo>
                    <a:lnTo>
                      <a:pt x="11062" y="6367"/>
                    </a:lnTo>
                    <a:lnTo>
                      <a:pt x="11187" y="6335"/>
                    </a:lnTo>
                    <a:lnTo>
                      <a:pt x="11177" y="6145"/>
                    </a:lnTo>
                    <a:lnTo>
                      <a:pt x="11226" y="6021"/>
                    </a:lnTo>
                    <a:lnTo>
                      <a:pt x="11490" y="5701"/>
                    </a:lnTo>
                    <a:lnTo>
                      <a:pt x="11589" y="5717"/>
                    </a:lnTo>
                    <a:lnTo>
                      <a:pt x="11704" y="5676"/>
                    </a:lnTo>
                    <a:lnTo>
                      <a:pt x="11719" y="5478"/>
                    </a:lnTo>
                    <a:lnTo>
                      <a:pt x="11818" y="5439"/>
                    </a:lnTo>
                    <a:lnTo>
                      <a:pt x="12132" y="5182"/>
                    </a:lnTo>
                    <a:lnTo>
                      <a:pt x="12262" y="5151"/>
                    </a:lnTo>
                    <a:lnTo>
                      <a:pt x="12329" y="5044"/>
                    </a:lnTo>
                    <a:lnTo>
                      <a:pt x="12667" y="4813"/>
                    </a:lnTo>
                    <a:lnTo>
                      <a:pt x="12716" y="4847"/>
                    </a:lnTo>
                    <a:lnTo>
                      <a:pt x="12839" y="4748"/>
                    </a:lnTo>
                    <a:lnTo>
                      <a:pt x="12872" y="4681"/>
                    </a:lnTo>
                    <a:lnTo>
                      <a:pt x="13070" y="4574"/>
                    </a:lnTo>
                    <a:lnTo>
                      <a:pt x="13241" y="4574"/>
                    </a:lnTo>
                    <a:lnTo>
                      <a:pt x="13283" y="4460"/>
                    </a:lnTo>
                    <a:lnTo>
                      <a:pt x="13259" y="4164"/>
                    </a:lnTo>
                    <a:lnTo>
                      <a:pt x="13218" y="3834"/>
                    </a:lnTo>
                    <a:lnTo>
                      <a:pt x="13234" y="3554"/>
                    </a:lnTo>
                    <a:lnTo>
                      <a:pt x="13078" y="3200"/>
                    </a:lnTo>
                    <a:lnTo>
                      <a:pt x="13070" y="3036"/>
                    </a:lnTo>
                    <a:lnTo>
                      <a:pt x="12683" y="2979"/>
                    </a:lnTo>
                    <a:lnTo>
                      <a:pt x="12543" y="3078"/>
                    </a:lnTo>
                    <a:lnTo>
                      <a:pt x="12493" y="3110"/>
                    </a:lnTo>
                    <a:lnTo>
                      <a:pt x="12477" y="3340"/>
                    </a:lnTo>
                    <a:lnTo>
                      <a:pt x="12501" y="3423"/>
                    </a:lnTo>
                    <a:lnTo>
                      <a:pt x="12485" y="3727"/>
                    </a:lnTo>
                    <a:lnTo>
                      <a:pt x="12337" y="3850"/>
                    </a:lnTo>
                    <a:lnTo>
                      <a:pt x="12223" y="4057"/>
                    </a:lnTo>
                    <a:lnTo>
                      <a:pt x="12173" y="4237"/>
                    </a:lnTo>
                    <a:lnTo>
                      <a:pt x="11794" y="4501"/>
                    </a:lnTo>
                    <a:lnTo>
                      <a:pt x="11729" y="4714"/>
                    </a:lnTo>
                    <a:lnTo>
                      <a:pt x="11581" y="4896"/>
                    </a:lnTo>
                    <a:lnTo>
                      <a:pt x="11400" y="4847"/>
                    </a:lnTo>
                    <a:lnTo>
                      <a:pt x="11325" y="4886"/>
                    </a:lnTo>
                    <a:lnTo>
                      <a:pt x="11153" y="5101"/>
                    </a:lnTo>
                    <a:lnTo>
                      <a:pt x="11070" y="5010"/>
                    </a:lnTo>
                    <a:lnTo>
                      <a:pt x="10963" y="5010"/>
                    </a:lnTo>
                    <a:lnTo>
                      <a:pt x="10774" y="5093"/>
                    </a:lnTo>
                    <a:lnTo>
                      <a:pt x="10428" y="4886"/>
                    </a:lnTo>
                    <a:lnTo>
                      <a:pt x="9935" y="4738"/>
                    </a:lnTo>
                    <a:lnTo>
                      <a:pt x="9343" y="4829"/>
                    </a:lnTo>
                    <a:lnTo>
                      <a:pt x="9203" y="4829"/>
                    </a:lnTo>
                    <a:lnTo>
                      <a:pt x="9252" y="4649"/>
                    </a:lnTo>
                    <a:lnTo>
                      <a:pt x="9509" y="4385"/>
                    </a:lnTo>
                    <a:lnTo>
                      <a:pt x="9631" y="4065"/>
                    </a:lnTo>
                    <a:lnTo>
                      <a:pt x="9582" y="3891"/>
                    </a:lnTo>
                    <a:lnTo>
                      <a:pt x="9665" y="3751"/>
                    </a:lnTo>
                    <a:lnTo>
                      <a:pt x="9805" y="3644"/>
                    </a:lnTo>
                    <a:lnTo>
                      <a:pt x="9935" y="3447"/>
                    </a:lnTo>
                    <a:lnTo>
                      <a:pt x="9984" y="3267"/>
                    </a:lnTo>
                    <a:lnTo>
                      <a:pt x="9886" y="3070"/>
                    </a:lnTo>
                    <a:lnTo>
                      <a:pt x="9647" y="2863"/>
                    </a:lnTo>
                    <a:lnTo>
                      <a:pt x="9449" y="2642"/>
                    </a:lnTo>
                    <a:lnTo>
                      <a:pt x="8956" y="2577"/>
                    </a:lnTo>
                    <a:lnTo>
                      <a:pt x="8587" y="2395"/>
                    </a:lnTo>
                    <a:lnTo>
                      <a:pt x="8216" y="2073"/>
                    </a:lnTo>
                    <a:lnTo>
                      <a:pt x="8068" y="2042"/>
                    </a:lnTo>
                    <a:lnTo>
                      <a:pt x="7748" y="1876"/>
                    </a:lnTo>
                    <a:lnTo>
                      <a:pt x="7246" y="1753"/>
                    </a:lnTo>
                    <a:lnTo>
                      <a:pt x="7114" y="1540"/>
                    </a:lnTo>
                    <a:lnTo>
                      <a:pt x="6909" y="1359"/>
                    </a:lnTo>
                    <a:lnTo>
                      <a:pt x="6712" y="1333"/>
                    </a:lnTo>
                    <a:lnTo>
                      <a:pt x="6192" y="824"/>
                    </a:lnTo>
                    <a:lnTo>
                      <a:pt x="5987" y="455"/>
                    </a:lnTo>
                    <a:lnTo>
                      <a:pt x="5831" y="421"/>
                    </a:lnTo>
                    <a:lnTo>
                      <a:pt x="5642" y="216"/>
                    </a:lnTo>
                    <a:lnTo>
                      <a:pt x="5618" y="190"/>
                    </a:lnTo>
                    <a:lnTo>
                      <a:pt x="5462" y="42"/>
                    </a:lnTo>
                    <a:lnTo>
                      <a:pt x="5042" y="34"/>
                    </a:lnTo>
                    <a:lnTo>
                      <a:pt x="4564" y="34"/>
                    </a:lnTo>
                    <a:lnTo>
                      <a:pt x="4434" y="224"/>
                    </a:lnTo>
                    <a:lnTo>
                      <a:pt x="4434" y="380"/>
                    </a:lnTo>
                    <a:lnTo>
                      <a:pt x="4343" y="535"/>
                    </a:lnTo>
                    <a:lnTo>
                      <a:pt x="4351" y="691"/>
                    </a:lnTo>
                    <a:lnTo>
                      <a:pt x="4278" y="790"/>
                    </a:lnTo>
                    <a:lnTo>
                      <a:pt x="4218" y="691"/>
                    </a:lnTo>
                    <a:lnTo>
                      <a:pt x="4104" y="346"/>
                    </a:lnTo>
                    <a:lnTo>
                      <a:pt x="4062" y="133"/>
                    </a:lnTo>
                    <a:lnTo>
                      <a:pt x="3906" y="109"/>
                    </a:lnTo>
                    <a:lnTo>
                      <a:pt x="3610" y="166"/>
                    </a:lnTo>
                    <a:lnTo>
                      <a:pt x="3429" y="117"/>
                    </a:lnTo>
                    <a:lnTo>
                      <a:pt x="3291" y="158"/>
                    </a:lnTo>
                    <a:lnTo>
                      <a:pt x="3052" y="174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9"/>
              <p:cNvSpPr/>
              <p:nvPr/>
            </p:nvSpPr>
            <p:spPr>
              <a:xfrm>
                <a:off x="2387523" y="5667229"/>
                <a:ext cx="275872" cy="190466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2074" extrusionOk="0">
                    <a:moveTo>
                      <a:pt x="1" y="1"/>
                    </a:moveTo>
                    <a:lnTo>
                      <a:pt x="388" y="1549"/>
                    </a:lnTo>
                    <a:lnTo>
                      <a:pt x="445" y="1564"/>
                    </a:lnTo>
                    <a:lnTo>
                      <a:pt x="741" y="1507"/>
                    </a:lnTo>
                    <a:lnTo>
                      <a:pt x="972" y="1507"/>
                    </a:lnTo>
                    <a:lnTo>
                      <a:pt x="1193" y="1466"/>
                    </a:lnTo>
                    <a:lnTo>
                      <a:pt x="1169" y="1523"/>
                    </a:lnTo>
                    <a:lnTo>
                      <a:pt x="1029" y="1549"/>
                    </a:lnTo>
                    <a:lnTo>
                      <a:pt x="808" y="1622"/>
                    </a:lnTo>
                    <a:lnTo>
                      <a:pt x="413" y="1639"/>
                    </a:lnTo>
                    <a:lnTo>
                      <a:pt x="494" y="1951"/>
                    </a:lnTo>
                    <a:lnTo>
                      <a:pt x="585" y="1951"/>
                    </a:lnTo>
                    <a:lnTo>
                      <a:pt x="865" y="1860"/>
                    </a:lnTo>
                    <a:lnTo>
                      <a:pt x="1211" y="1886"/>
                    </a:lnTo>
                    <a:lnTo>
                      <a:pt x="1450" y="1868"/>
                    </a:lnTo>
                    <a:lnTo>
                      <a:pt x="1785" y="1902"/>
                    </a:lnTo>
                    <a:lnTo>
                      <a:pt x="1975" y="2008"/>
                    </a:lnTo>
                    <a:lnTo>
                      <a:pt x="2164" y="2074"/>
                    </a:lnTo>
                    <a:lnTo>
                      <a:pt x="2346" y="2024"/>
                    </a:lnTo>
                    <a:lnTo>
                      <a:pt x="2502" y="1876"/>
                    </a:lnTo>
                    <a:lnTo>
                      <a:pt x="2535" y="1728"/>
                    </a:lnTo>
                    <a:lnTo>
                      <a:pt x="2715" y="1679"/>
                    </a:lnTo>
                    <a:lnTo>
                      <a:pt x="2790" y="1746"/>
                    </a:lnTo>
                    <a:lnTo>
                      <a:pt x="3003" y="1622"/>
                    </a:lnTo>
                    <a:lnTo>
                      <a:pt x="2970" y="1481"/>
                    </a:lnTo>
                    <a:lnTo>
                      <a:pt x="2832" y="1424"/>
                    </a:lnTo>
                    <a:lnTo>
                      <a:pt x="2518" y="1499"/>
                    </a:lnTo>
                    <a:lnTo>
                      <a:pt x="2346" y="1481"/>
                    </a:lnTo>
                    <a:lnTo>
                      <a:pt x="2149" y="1294"/>
                    </a:lnTo>
                    <a:lnTo>
                      <a:pt x="1910" y="1227"/>
                    </a:lnTo>
                    <a:lnTo>
                      <a:pt x="1827" y="1136"/>
                    </a:lnTo>
                    <a:lnTo>
                      <a:pt x="1185" y="923"/>
                    </a:lnTo>
                    <a:lnTo>
                      <a:pt x="1006" y="866"/>
                    </a:lnTo>
                    <a:lnTo>
                      <a:pt x="996" y="676"/>
                    </a:lnTo>
                    <a:lnTo>
                      <a:pt x="783" y="504"/>
                    </a:lnTo>
                    <a:lnTo>
                      <a:pt x="569" y="471"/>
                    </a:lnTo>
                    <a:lnTo>
                      <a:pt x="479" y="198"/>
                    </a:lnTo>
                    <a:lnTo>
                      <a:pt x="388" y="34"/>
                    </a:lnTo>
                    <a:lnTo>
                      <a:pt x="182" y="7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9"/>
              <p:cNvSpPr/>
              <p:nvPr/>
            </p:nvSpPr>
            <p:spPr>
              <a:xfrm>
                <a:off x="2364932" y="5575946"/>
                <a:ext cx="47020" cy="88529"/>
              </a:xfrm>
              <a:custGeom>
                <a:avLst/>
                <a:gdLst/>
                <a:ahLst/>
                <a:cxnLst/>
                <a:rect l="l" t="t" r="r" b="b"/>
                <a:pathLst>
                  <a:path w="512" h="964" extrusionOk="0">
                    <a:moveTo>
                      <a:pt x="34" y="0"/>
                    </a:moveTo>
                    <a:lnTo>
                      <a:pt x="0" y="18"/>
                    </a:lnTo>
                    <a:lnTo>
                      <a:pt x="239" y="963"/>
                    </a:lnTo>
                    <a:lnTo>
                      <a:pt x="296" y="831"/>
                    </a:lnTo>
                    <a:lnTo>
                      <a:pt x="421" y="774"/>
                    </a:lnTo>
                    <a:lnTo>
                      <a:pt x="511" y="865"/>
                    </a:lnTo>
                    <a:lnTo>
                      <a:pt x="428" y="462"/>
                    </a:lnTo>
                    <a:lnTo>
                      <a:pt x="156" y="19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9"/>
              <p:cNvSpPr/>
              <p:nvPr/>
            </p:nvSpPr>
            <p:spPr>
              <a:xfrm>
                <a:off x="2706463" y="5801766"/>
                <a:ext cx="57305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624" h="313" extrusionOk="0">
                    <a:moveTo>
                      <a:pt x="434" y="1"/>
                    </a:moveTo>
                    <a:lnTo>
                      <a:pt x="320" y="115"/>
                    </a:lnTo>
                    <a:lnTo>
                      <a:pt x="99" y="133"/>
                    </a:lnTo>
                    <a:lnTo>
                      <a:pt x="0" y="198"/>
                    </a:lnTo>
                    <a:lnTo>
                      <a:pt x="130" y="312"/>
                    </a:lnTo>
                    <a:lnTo>
                      <a:pt x="312" y="198"/>
                    </a:lnTo>
                    <a:lnTo>
                      <a:pt x="476" y="149"/>
                    </a:lnTo>
                    <a:lnTo>
                      <a:pt x="624" y="8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9"/>
              <p:cNvSpPr/>
              <p:nvPr/>
            </p:nvSpPr>
            <p:spPr>
              <a:xfrm>
                <a:off x="1794641" y="4780662"/>
                <a:ext cx="35540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98" extrusionOk="0">
                    <a:moveTo>
                      <a:pt x="41" y="0"/>
                    </a:moveTo>
                    <a:lnTo>
                      <a:pt x="0" y="131"/>
                    </a:lnTo>
                    <a:cubicBezTo>
                      <a:pt x="0" y="140"/>
                      <a:pt x="75" y="198"/>
                      <a:pt x="75" y="198"/>
                    </a:cubicBezTo>
                    <a:lnTo>
                      <a:pt x="99" y="131"/>
                    </a:lnTo>
                    <a:lnTo>
                      <a:pt x="314" y="91"/>
                    </a:lnTo>
                    <a:lnTo>
                      <a:pt x="387" y="8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9"/>
              <p:cNvSpPr/>
              <p:nvPr/>
            </p:nvSpPr>
            <p:spPr>
              <a:xfrm>
                <a:off x="1799141" y="5205027"/>
                <a:ext cx="34897" cy="49224"/>
              </a:xfrm>
              <a:custGeom>
                <a:avLst/>
                <a:gdLst/>
                <a:ahLst/>
                <a:cxnLst/>
                <a:rect l="l" t="t" r="r" b="b"/>
                <a:pathLst>
                  <a:path w="380" h="536" extrusionOk="0">
                    <a:moveTo>
                      <a:pt x="91" y="0"/>
                    </a:moveTo>
                    <a:lnTo>
                      <a:pt x="0" y="91"/>
                    </a:lnTo>
                    <a:lnTo>
                      <a:pt x="83" y="371"/>
                    </a:lnTo>
                    <a:lnTo>
                      <a:pt x="75" y="494"/>
                    </a:lnTo>
                    <a:lnTo>
                      <a:pt x="141" y="535"/>
                    </a:lnTo>
                    <a:lnTo>
                      <a:pt x="281" y="314"/>
                    </a:lnTo>
                    <a:lnTo>
                      <a:pt x="379" y="273"/>
                    </a:lnTo>
                    <a:lnTo>
                      <a:pt x="314" y="140"/>
                    </a:lnTo>
                    <a:lnTo>
                      <a:pt x="125" y="50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9"/>
              <p:cNvSpPr/>
              <p:nvPr/>
            </p:nvSpPr>
            <p:spPr>
              <a:xfrm>
                <a:off x="1783346" y="5163518"/>
                <a:ext cx="22040" cy="3416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72" extrusionOk="0">
                    <a:moveTo>
                      <a:pt x="1" y="0"/>
                    </a:moveTo>
                    <a:lnTo>
                      <a:pt x="9" y="231"/>
                    </a:lnTo>
                    <a:lnTo>
                      <a:pt x="99" y="296"/>
                    </a:lnTo>
                    <a:lnTo>
                      <a:pt x="107" y="371"/>
                    </a:lnTo>
                    <a:lnTo>
                      <a:pt x="206" y="354"/>
                    </a:lnTo>
                    <a:lnTo>
                      <a:pt x="239" y="239"/>
                    </a:lnTo>
                    <a:lnTo>
                      <a:pt x="182" y="75"/>
                    </a:lnTo>
                    <a:lnTo>
                      <a:pt x="66" y="2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9"/>
              <p:cNvSpPr/>
              <p:nvPr/>
            </p:nvSpPr>
            <p:spPr>
              <a:xfrm>
                <a:off x="1810529" y="5284372"/>
                <a:ext cx="24979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371" extrusionOk="0">
                    <a:moveTo>
                      <a:pt x="172" y="1"/>
                    </a:moveTo>
                    <a:lnTo>
                      <a:pt x="1" y="100"/>
                    </a:lnTo>
                    <a:lnTo>
                      <a:pt x="74" y="190"/>
                    </a:lnTo>
                    <a:lnTo>
                      <a:pt x="42" y="281"/>
                    </a:lnTo>
                    <a:lnTo>
                      <a:pt x="133" y="370"/>
                    </a:lnTo>
                    <a:lnTo>
                      <a:pt x="240" y="297"/>
                    </a:lnTo>
                    <a:lnTo>
                      <a:pt x="271" y="157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9"/>
              <p:cNvSpPr/>
              <p:nvPr/>
            </p:nvSpPr>
            <p:spPr>
              <a:xfrm>
                <a:off x="1781876" y="4729143"/>
                <a:ext cx="23510" cy="19836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16" extrusionOk="0">
                    <a:moveTo>
                      <a:pt x="58" y="1"/>
                    </a:moveTo>
                    <a:lnTo>
                      <a:pt x="1" y="117"/>
                    </a:lnTo>
                    <a:lnTo>
                      <a:pt x="25" y="190"/>
                    </a:lnTo>
                    <a:lnTo>
                      <a:pt x="115" y="216"/>
                    </a:lnTo>
                    <a:lnTo>
                      <a:pt x="238" y="166"/>
                    </a:lnTo>
                    <a:lnTo>
                      <a:pt x="255" y="91"/>
                    </a:lnTo>
                    <a:lnTo>
                      <a:pt x="173" y="10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9"/>
              <p:cNvSpPr/>
              <p:nvPr/>
            </p:nvSpPr>
            <p:spPr>
              <a:xfrm>
                <a:off x="1835416" y="4760183"/>
                <a:ext cx="10745" cy="16714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2" extrusionOk="0">
                    <a:moveTo>
                      <a:pt x="67" y="0"/>
                    </a:moveTo>
                    <a:lnTo>
                      <a:pt x="0" y="174"/>
                    </a:lnTo>
                    <a:lnTo>
                      <a:pt x="117" y="182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9"/>
              <p:cNvSpPr/>
              <p:nvPr/>
            </p:nvSpPr>
            <p:spPr>
              <a:xfrm>
                <a:off x="1796937" y="4863680"/>
                <a:ext cx="29479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73" extrusionOk="0">
                    <a:moveTo>
                      <a:pt x="66" y="0"/>
                    </a:moveTo>
                    <a:lnTo>
                      <a:pt x="1" y="99"/>
                    </a:lnTo>
                    <a:lnTo>
                      <a:pt x="157" y="273"/>
                    </a:lnTo>
                    <a:lnTo>
                      <a:pt x="320" y="231"/>
                    </a:lnTo>
                    <a:lnTo>
                      <a:pt x="255" y="99"/>
                    </a:lnTo>
                    <a:lnTo>
                      <a:pt x="115" y="75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9"/>
              <p:cNvSpPr/>
              <p:nvPr/>
            </p:nvSpPr>
            <p:spPr>
              <a:xfrm>
                <a:off x="1849925" y="5391726"/>
                <a:ext cx="17265" cy="1276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39" extrusionOk="0">
                    <a:moveTo>
                      <a:pt x="0" y="0"/>
                    </a:moveTo>
                    <a:lnTo>
                      <a:pt x="0" y="139"/>
                    </a:lnTo>
                    <a:lnTo>
                      <a:pt x="81" y="74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9"/>
              <p:cNvSpPr/>
              <p:nvPr/>
            </p:nvSpPr>
            <p:spPr>
              <a:xfrm>
                <a:off x="1801529" y="4716469"/>
                <a:ext cx="9092" cy="12765"/>
              </a:xfrm>
              <a:custGeom>
                <a:avLst/>
                <a:gdLst/>
                <a:ahLst/>
                <a:cxnLst/>
                <a:rect l="l" t="t" r="r" b="b"/>
                <a:pathLst>
                  <a:path w="99" h="139" extrusionOk="0">
                    <a:moveTo>
                      <a:pt x="34" y="0"/>
                    </a:moveTo>
                    <a:lnTo>
                      <a:pt x="0" y="50"/>
                    </a:lnTo>
                    <a:lnTo>
                      <a:pt x="73" y="139"/>
                    </a:lnTo>
                    <a:lnTo>
                      <a:pt x="99" y="5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9"/>
              <p:cNvSpPr/>
              <p:nvPr/>
            </p:nvSpPr>
            <p:spPr>
              <a:xfrm>
                <a:off x="1890700" y="5382635"/>
                <a:ext cx="44448" cy="4619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503" extrusionOk="0">
                    <a:moveTo>
                      <a:pt x="8" y="1"/>
                    </a:moveTo>
                    <a:lnTo>
                      <a:pt x="0" y="66"/>
                    </a:lnTo>
                    <a:lnTo>
                      <a:pt x="131" y="263"/>
                    </a:lnTo>
                    <a:lnTo>
                      <a:pt x="286" y="321"/>
                    </a:lnTo>
                    <a:lnTo>
                      <a:pt x="484" y="502"/>
                    </a:lnTo>
                    <a:lnTo>
                      <a:pt x="427" y="321"/>
                    </a:lnTo>
                    <a:lnTo>
                      <a:pt x="286" y="99"/>
                    </a:lnTo>
                    <a:lnTo>
                      <a:pt x="188" y="90"/>
                    </a:lnTo>
                    <a:lnTo>
                      <a:pt x="7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9"/>
              <p:cNvSpPr/>
              <p:nvPr/>
            </p:nvSpPr>
            <p:spPr>
              <a:xfrm>
                <a:off x="1805294" y="4808579"/>
                <a:ext cx="28010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41" extrusionOk="0">
                    <a:moveTo>
                      <a:pt x="304" y="0"/>
                    </a:moveTo>
                    <a:lnTo>
                      <a:pt x="180" y="8"/>
                    </a:lnTo>
                    <a:lnTo>
                      <a:pt x="0" y="73"/>
                    </a:lnTo>
                    <a:lnTo>
                      <a:pt x="74" y="140"/>
                    </a:lnTo>
                    <a:lnTo>
                      <a:pt x="289" y="132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9"/>
              <p:cNvSpPr/>
              <p:nvPr/>
            </p:nvSpPr>
            <p:spPr>
              <a:xfrm>
                <a:off x="1825589" y="5196854"/>
                <a:ext cx="71172" cy="142069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547" extrusionOk="0">
                    <a:moveTo>
                      <a:pt x="174" y="0"/>
                    </a:moveTo>
                    <a:lnTo>
                      <a:pt x="91" y="74"/>
                    </a:lnTo>
                    <a:lnTo>
                      <a:pt x="91" y="263"/>
                    </a:lnTo>
                    <a:lnTo>
                      <a:pt x="190" y="362"/>
                    </a:lnTo>
                    <a:lnTo>
                      <a:pt x="141" y="502"/>
                    </a:lnTo>
                    <a:lnTo>
                      <a:pt x="166" y="593"/>
                    </a:lnTo>
                    <a:lnTo>
                      <a:pt x="239" y="583"/>
                    </a:lnTo>
                    <a:lnTo>
                      <a:pt x="305" y="494"/>
                    </a:lnTo>
                    <a:lnTo>
                      <a:pt x="289" y="608"/>
                    </a:lnTo>
                    <a:lnTo>
                      <a:pt x="174" y="707"/>
                    </a:lnTo>
                    <a:lnTo>
                      <a:pt x="1" y="741"/>
                    </a:lnTo>
                    <a:lnTo>
                      <a:pt x="174" y="1068"/>
                    </a:lnTo>
                    <a:lnTo>
                      <a:pt x="224" y="1258"/>
                    </a:lnTo>
                    <a:lnTo>
                      <a:pt x="372" y="1390"/>
                    </a:lnTo>
                    <a:lnTo>
                      <a:pt x="445" y="1341"/>
                    </a:lnTo>
                    <a:lnTo>
                      <a:pt x="486" y="1175"/>
                    </a:lnTo>
                    <a:lnTo>
                      <a:pt x="536" y="1315"/>
                    </a:lnTo>
                    <a:lnTo>
                      <a:pt x="569" y="1497"/>
                    </a:lnTo>
                    <a:lnTo>
                      <a:pt x="660" y="1546"/>
                    </a:lnTo>
                    <a:lnTo>
                      <a:pt x="766" y="1455"/>
                    </a:lnTo>
                    <a:lnTo>
                      <a:pt x="774" y="1209"/>
                    </a:lnTo>
                    <a:lnTo>
                      <a:pt x="684" y="978"/>
                    </a:lnTo>
                    <a:lnTo>
                      <a:pt x="717" y="920"/>
                    </a:lnTo>
                    <a:lnTo>
                      <a:pt x="699" y="616"/>
                    </a:lnTo>
                    <a:lnTo>
                      <a:pt x="601" y="435"/>
                    </a:lnTo>
                    <a:lnTo>
                      <a:pt x="520" y="74"/>
                    </a:lnTo>
                    <a:lnTo>
                      <a:pt x="41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1889782" y="5412022"/>
                <a:ext cx="39397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53" extrusionOk="0">
                    <a:moveTo>
                      <a:pt x="83" y="1"/>
                    </a:moveTo>
                    <a:lnTo>
                      <a:pt x="0" y="26"/>
                    </a:lnTo>
                    <a:lnTo>
                      <a:pt x="42" y="232"/>
                    </a:lnTo>
                    <a:lnTo>
                      <a:pt x="223" y="445"/>
                    </a:lnTo>
                    <a:lnTo>
                      <a:pt x="364" y="453"/>
                    </a:lnTo>
                    <a:lnTo>
                      <a:pt x="429" y="346"/>
                    </a:lnTo>
                    <a:lnTo>
                      <a:pt x="257" y="99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1827977" y="4867445"/>
                <a:ext cx="15153" cy="991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8" extrusionOk="0">
                    <a:moveTo>
                      <a:pt x="164" y="1"/>
                    </a:moveTo>
                    <a:lnTo>
                      <a:pt x="0" y="9"/>
                    </a:lnTo>
                    <a:lnTo>
                      <a:pt x="73" y="107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9"/>
              <p:cNvSpPr/>
              <p:nvPr/>
            </p:nvSpPr>
            <p:spPr>
              <a:xfrm>
                <a:off x="1784080" y="4872771"/>
                <a:ext cx="8449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92" h="141" extrusionOk="0">
                    <a:moveTo>
                      <a:pt x="1" y="0"/>
                    </a:moveTo>
                    <a:lnTo>
                      <a:pt x="1" y="132"/>
                    </a:lnTo>
                    <a:lnTo>
                      <a:pt x="91" y="140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9"/>
              <p:cNvSpPr/>
              <p:nvPr/>
            </p:nvSpPr>
            <p:spPr>
              <a:xfrm>
                <a:off x="1782611" y="4752744"/>
                <a:ext cx="23510" cy="21857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38" extrusionOk="0">
                    <a:moveTo>
                      <a:pt x="1" y="0"/>
                    </a:moveTo>
                    <a:lnTo>
                      <a:pt x="32" y="107"/>
                    </a:lnTo>
                    <a:lnTo>
                      <a:pt x="24" y="237"/>
                    </a:lnTo>
                    <a:lnTo>
                      <a:pt x="24" y="237"/>
                    </a:lnTo>
                    <a:lnTo>
                      <a:pt x="123" y="198"/>
                    </a:lnTo>
                    <a:lnTo>
                      <a:pt x="255" y="172"/>
                    </a:lnTo>
                    <a:lnTo>
                      <a:pt x="165" y="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1747806" y="4674777"/>
                <a:ext cx="27275" cy="14602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59" extrusionOk="0">
                    <a:moveTo>
                      <a:pt x="66" y="0"/>
                    </a:moveTo>
                    <a:lnTo>
                      <a:pt x="1" y="75"/>
                    </a:lnTo>
                    <a:lnTo>
                      <a:pt x="92" y="158"/>
                    </a:lnTo>
                    <a:lnTo>
                      <a:pt x="297" y="83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1795468" y="4686164"/>
                <a:ext cx="23510" cy="14418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57" extrusionOk="0">
                    <a:moveTo>
                      <a:pt x="40" y="1"/>
                    </a:moveTo>
                    <a:lnTo>
                      <a:pt x="1" y="66"/>
                    </a:lnTo>
                    <a:lnTo>
                      <a:pt x="90" y="157"/>
                    </a:lnTo>
                    <a:lnTo>
                      <a:pt x="256" y="58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1734214" y="4781396"/>
                <a:ext cx="24244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98" extrusionOk="0">
                    <a:moveTo>
                      <a:pt x="16" y="0"/>
                    </a:moveTo>
                    <a:lnTo>
                      <a:pt x="1" y="107"/>
                    </a:lnTo>
                    <a:lnTo>
                      <a:pt x="214" y="198"/>
                    </a:lnTo>
                    <a:lnTo>
                      <a:pt x="263" y="99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1762132" y="4764682"/>
                <a:ext cx="15336" cy="1533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67" extrusionOk="0">
                    <a:moveTo>
                      <a:pt x="76" y="1"/>
                    </a:moveTo>
                    <a:lnTo>
                      <a:pt x="1" y="107"/>
                    </a:lnTo>
                    <a:lnTo>
                      <a:pt x="58" y="166"/>
                    </a:lnTo>
                    <a:lnTo>
                      <a:pt x="166" y="91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9"/>
              <p:cNvSpPr/>
              <p:nvPr/>
            </p:nvSpPr>
            <p:spPr>
              <a:xfrm>
                <a:off x="1822651" y="4695990"/>
                <a:ext cx="21122" cy="2351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6" extrusionOk="0">
                    <a:moveTo>
                      <a:pt x="82" y="0"/>
                    </a:moveTo>
                    <a:lnTo>
                      <a:pt x="1" y="75"/>
                    </a:lnTo>
                    <a:lnTo>
                      <a:pt x="108" y="156"/>
                    </a:lnTo>
                    <a:lnTo>
                      <a:pt x="123" y="255"/>
                    </a:lnTo>
                    <a:lnTo>
                      <a:pt x="230" y="198"/>
                    </a:lnTo>
                    <a:lnTo>
                      <a:pt x="206" y="34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9"/>
              <p:cNvSpPr/>
              <p:nvPr/>
            </p:nvSpPr>
            <p:spPr>
              <a:xfrm>
                <a:off x="1815763" y="4748887"/>
                <a:ext cx="14418" cy="20387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22" extrusionOk="0">
                    <a:moveTo>
                      <a:pt x="157" y="1"/>
                    </a:moveTo>
                    <a:lnTo>
                      <a:pt x="1" y="66"/>
                    </a:lnTo>
                    <a:lnTo>
                      <a:pt x="157" y="222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1807498" y="4849354"/>
                <a:ext cx="12949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9" extrusionOk="0">
                    <a:moveTo>
                      <a:pt x="140" y="0"/>
                    </a:moveTo>
                    <a:lnTo>
                      <a:pt x="0" y="8"/>
                    </a:lnTo>
                    <a:lnTo>
                      <a:pt x="132" y="148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1803641" y="5101714"/>
                <a:ext cx="68050" cy="8311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05" extrusionOk="0">
                    <a:moveTo>
                      <a:pt x="338" y="0"/>
                    </a:moveTo>
                    <a:lnTo>
                      <a:pt x="208" y="73"/>
                    </a:lnTo>
                    <a:lnTo>
                      <a:pt x="68" y="99"/>
                    </a:lnTo>
                    <a:lnTo>
                      <a:pt x="1" y="188"/>
                    </a:lnTo>
                    <a:lnTo>
                      <a:pt x="159" y="320"/>
                    </a:lnTo>
                    <a:lnTo>
                      <a:pt x="346" y="624"/>
                    </a:lnTo>
                    <a:lnTo>
                      <a:pt x="388" y="559"/>
                    </a:lnTo>
                    <a:lnTo>
                      <a:pt x="463" y="624"/>
                    </a:lnTo>
                    <a:lnTo>
                      <a:pt x="364" y="715"/>
                    </a:lnTo>
                    <a:lnTo>
                      <a:pt x="405" y="904"/>
                    </a:lnTo>
                    <a:lnTo>
                      <a:pt x="569" y="879"/>
                    </a:lnTo>
                    <a:lnTo>
                      <a:pt x="741" y="904"/>
                    </a:lnTo>
                    <a:lnTo>
                      <a:pt x="652" y="624"/>
                    </a:lnTo>
                    <a:lnTo>
                      <a:pt x="520" y="509"/>
                    </a:lnTo>
                    <a:lnTo>
                      <a:pt x="512" y="328"/>
                    </a:lnTo>
                    <a:lnTo>
                      <a:pt x="356" y="263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1780958" y="5124305"/>
                <a:ext cx="50877" cy="78611"/>
              </a:xfrm>
              <a:custGeom>
                <a:avLst/>
                <a:gdLst/>
                <a:ahLst/>
                <a:cxnLst/>
                <a:rect l="l" t="t" r="r" b="b"/>
                <a:pathLst>
                  <a:path w="554" h="856" extrusionOk="0">
                    <a:moveTo>
                      <a:pt x="60" y="1"/>
                    </a:moveTo>
                    <a:lnTo>
                      <a:pt x="1" y="58"/>
                    </a:lnTo>
                    <a:lnTo>
                      <a:pt x="1" y="157"/>
                    </a:lnTo>
                    <a:lnTo>
                      <a:pt x="35" y="346"/>
                    </a:lnTo>
                    <a:lnTo>
                      <a:pt x="208" y="378"/>
                    </a:lnTo>
                    <a:lnTo>
                      <a:pt x="307" y="469"/>
                    </a:lnTo>
                    <a:lnTo>
                      <a:pt x="289" y="526"/>
                    </a:lnTo>
                    <a:lnTo>
                      <a:pt x="356" y="773"/>
                    </a:lnTo>
                    <a:lnTo>
                      <a:pt x="487" y="856"/>
                    </a:lnTo>
                    <a:lnTo>
                      <a:pt x="544" y="765"/>
                    </a:lnTo>
                    <a:lnTo>
                      <a:pt x="554" y="583"/>
                    </a:lnTo>
                    <a:lnTo>
                      <a:pt x="406" y="370"/>
                    </a:lnTo>
                    <a:lnTo>
                      <a:pt x="190" y="32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9"/>
              <p:cNvSpPr/>
              <p:nvPr/>
            </p:nvSpPr>
            <p:spPr>
              <a:xfrm>
                <a:off x="1875455" y="5396226"/>
                <a:ext cx="8449" cy="26448"/>
              </a:xfrm>
              <a:custGeom>
                <a:avLst/>
                <a:gdLst/>
                <a:ahLst/>
                <a:cxnLst/>
                <a:rect l="l" t="t" r="r" b="b"/>
                <a:pathLst>
                  <a:path w="92" h="288" extrusionOk="0">
                    <a:moveTo>
                      <a:pt x="42" y="1"/>
                    </a:moveTo>
                    <a:lnTo>
                      <a:pt x="0" y="115"/>
                    </a:lnTo>
                    <a:lnTo>
                      <a:pt x="50" y="287"/>
                    </a:lnTo>
                    <a:lnTo>
                      <a:pt x="91" y="230"/>
                    </a:lnTo>
                    <a:lnTo>
                      <a:pt x="91" y="90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9"/>
              <p:cNvSpPr/>
              <p:nvPr/>
            </p:nvSpPr>
            <p:spPr>
              <a:xfrm>
                <a:off x="2000901" y="5716360"/>
                <a:ext cx="15887" cy="991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08" extrusionOk="0">
                    <a:moveTo>
                      <a:pt x="66" y="1"/>
                    </a:moveTo>
                    <a:lnTo>
                      <a:pt x="0" y="58"/>
                    </a:lnTo>
                    <a:lnTo>
                      <a:pt x="172" y="107"/>
                    </a:lnTo>
                    <a:lnTo>
                      <a:pt x="172" y="107"/>
                    </a:lnTo>
                    <a:lnTo>
                      <a:pt x="6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1962239" y="5505050"/>
                <a:ext cx="31132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339" h="453" extrusionOk="0">
                    <a:moveTo>
                      <a:pt x="68" y="0"/>
                    </a:moveTo>
                    <a:lnTo>
                      <a:pt x="1" y="8"/>
                    </a:lnTo>
                    <a:lnTo>
                      <a:pt x="1" y="255"/>
                    </a:lnTo>
                    <a:lnTo>
                      <a:pt x="92" y="361"/>
                    </a:lnTo>
                    <a:lnTo>
                      <a:pt x="289" y="452"/>
                    </a:lnTo>
                    <a:lnTo>
                      <a:pt x="338" y="444"/>
                    </a:lnTo>
                    <a:lnTo>
                      <a:pt x="297" y="354"/>
                    </a:lnTo>
                    <a:lnTo>
                      <a:pt x="159" y="19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2043145" y="5715626"/>
                <a:ext cx="127008" cy="80998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882" extrusionOk="0">
                    <a:moveTo>
                      <a:pt x="182" y="1"/>
                    </a:moveTo>
                    <a:lnTo>
                      <a:pt x="50" y="9"/>
                    </a:lnTo>
                    <a:lnTo>
                      <a:pt x="0" y="76"/>
                    </a:lnTo>
                    <a:lnTo>
                      <a:pt x="8" y="165"/>
                    </a:lnTo>
                    <a:lnTo>
                      <a:pt x="166" y="248"/>
                    </a:lnTo>
                    <a:lnTo>
                      <a:pt x="223" y="396"/>
                    </a:lnTo>
                    <a:lnTo>
                      <a:pt x="379" y="429"/>
                    </a:lnTo>
                    <a:lnTo>
                      <a:pt x="543" y="627"/>
                    </a:lnTo>
                    <a:lnTo>
                      <a:pt x="668" y="643"/>
                    </a:lnTo>
                    <a:lnTo>
                      <a:pt x="847" y="609"/>
                    </a:lnTo>
                    <a:lnTo>
                      <a:pt x="938" y="658"/>
                    </a:lnTo>
                    <a:lnTo>
                      <a:pt x="956" y="775"/>
                    </a:lnTo>
                    <a:lnTo>
                      <a:pt x="1054" y="881"/>
                    </a:lnTo>
                    <a:lnTo>
                      <a:pt x="1169" y="832"/>
                    </a:lnTo>
                    <a:lnTo>
                      <a:pt x="1127" y="749"/>
                    </a:lnTo>
                    <a:lnTo>
                      <a:pt x="1252" y="635"/>
                    </a:lnTo>
                    <a:lnTo>
                      <a:pt x="1242" y="544"/>
                    </a:lnTo>
                    <a:lnTo>
                      <a:pt x="1177" y="494"/>
                    </a:lnTo>
                    <a:lnTo>
                      <a:pt x="1260" y="461"/>
                    </a:lnTo>
                    <a:lnTo>
                      <a:pt x="1382" y="471"/>
                    </a:lnTo>
                    <a:lnTo>
                      <a:pt x="1325" y="346"/>
                    </a:lnTo>
                    <a:lnTo>
                      <a:pt x="1210" y="297"/>
                    </a:lnTo>
                    <a:lnTo>
                      <a:pt x="1037" y="354"/>
                    </a:lnTo>
                    <a:lnTo>
                      <a:pt x="995" y="256"/>
                    </a:lnTo>
                    <a:lnTo>
                      <a:pt x="897" y="214"/>
                    </a:lnTo>
                    <a:lnTo>
                      <a:pt x="668" y="50"/>
                    </a:lnTo>
                    <a:lnTo>
                      <a:pt x="494" y="58"/>
                    </a:lnTo>
                    <a:lnTo>
                      <a:pt x="346" y="115"/>
                    </a:lnTo>
                    <a:lnTo>
                      <a:pt x="265" y="76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1975187" y="5553998"/>
                <a:ext cx="17449" cy="1524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66" extrusionOk="0">
                    <a:moveTo>
                      <a:pt x="49" y="0"/>
                    </a:moveTo>
                    <a:lnTo>
                      <a:pt x="0" y="42"/>
                    </a:lnTo>
                    <a:lnTo>
                      <a:pt x="124" y="166"/>
                    </a:lnTo>
                    <a:lnTo>
                      <a:pt x="190" y="158"/>
                    </a:lnTo>
                    <a:lnTo>
                      <a:pt x="156" y="26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9"/>
              <p:cNvSpPr/>
              <p:nvPr/>
            </p:nvSpPr>
            <p:spPr>
              <a:xfrm>
                <a:off x="2108163" y="5776971"/>
                <a:ext cx="15887" cy="1276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9" extrusionOk="0">
                    <a:moveTo>
                      <a:pt x="90" y="0"/>
                    </a:moveTo>
                    <a:lnTo>
                      <a:pt x="1" y="57"/>
                    </a:lnTo>
                    <a:lnTo>
                      <a:pt x="40" y="89"/>
                    </a:lnTo>
                    <a:lnTo>
                      <a:pt x="115" y="138"/>
                    </a:lnTo>
                    <a:lnTo>
                      <a:pt x="173" y="8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9"/>
              <p:cNvSpPr/>
              <p:nvPr/>
            </p:nvSpPr>
            <p:spPr>
              <a:xfrm>
                <a:off x="1960861" y="5643169"/>
                <a:ext cx="126273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790" extrusionOk="0">
                    <a:moveTo>
                      <a:pt x="49" y="0"/>
                    </a:moveTo>
                    <a:lnTo>
                      <a:pt x="0" y="83"/>
                    </a:lnTo>
                    <a:lnTo>
                      <a:pt x="42" y="239"/>
                    </a:lnTo>
                    <a:lnTo>
                      <a:pt x="148" y="437"/>
                    </a:lnTo>
                    <a:lnTo>
                      <a:pt x="312" y="460"/>
                    </a:lnTo>
                    <a:lnTo>
                      <a:pt x="543" y="559"/>
                    </a:lnTo>
                    <a:lnTo>
                      <a:pt x="626" y="683"/>
                    </a:lnTo>
                    <a:lnTo>
                      <a:pt x="748" y="683"/>
                    </a:lnTo>
                    <a:lnTo>
                      <a:pt x="815" y="642"/>
                    </a:lnTo>
                    <a:lnTo>
                      <a:pt x="1036" y="725"/>
                    </a:lnTo>
                    <a:lnTo>
                      <a:pt x="1192" y="790"/>
                    </a:lnTo>
                    <a:lnTo>
                      <a:pt x="1348" y="790"/>
                    </a:lnTo>
                    <a:lnTo>
                      <a:pt x="1374" y="733"/>
                    </a:lnTo>
                    <a:lnTo>
                      <a:pt x="1333" y="675"/>
                    </a:lnTo>
                    <a:lnTo>
                      <a:pt x="1267" y="668"/>
                    </a:lnTo>
                    <a:lnTo>
                      <a:pt x="1102" y="543"/>
                    </a:lnTo>
                    <a:lnTo>
                      <a:pt x="1029" y="470"/>
                    </a:lnTo>
                    <a:lnTo>
                      <a:pt x="839" y="470"/>
                    </a:lnTo>
                    <a:lnTo>
                      <a:pt x="707" y="395"/>
                    </a:lnTo>
                    <a:lnTo>
                      <a:pt x="569" y="346"/>
                    </a:lnTo>
                    <a:lnTo>
                      <a:pt x="428" y="338"/>
                    </a:lnTo>
                    <a:lnTo>
                      <a:pt x="312" y="273"/>
                    </a:lnTo>
                    <a:lnTo>
                      <a:pt x="140" y="66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9"/>
              <p:cNvSpPr/>
              <p:nvPr/>
            </p:nvSpPr>
            <p:spPr>
              <a:xfrm>
                <a:off x="1935974" y="5560885"/>
                <a:ext cx="16622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13" extrusionOk="0">
                    <a:moveTo>
                      <a:pt x="139" y="0"/>
                    </a:moveTo>
                    <a:lnTo>
                      <a:pt x="58" y="34"/>
                    </a:lnTo>
                    <a:lnTo>
                      <a:pt x="66" y="190"/>
                    </a:lnTo>
                    <a:lnTo>
                      <a:pt x="1" y="255"/>
                    </a:lnTo>
                    <a:lnTo>
                      <a:pt x="24" y="312"/>
                    </a:lnTo>
                    <a:lnTo>
                      <a:pt x="107" y="271"/>
                    </a:lnTo>
                    <a:lnTo>
                      <a:pt x="180" y="8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9"/>
              <p:cNvSpPr/>
              <p:nvPr/>
            </p:nvSpPr>
            <p:spPr>
              <a:xfrm>
                <a:off x="1951770" y="5535080"/>
                <a:ext cx="18918" cy="1680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83" extrusionOk="0">
                    <a:moveTo>
                      <a:pt x="0" y="1"/>
                    </a:moveTo>
                    <a:lnTo>
                      <a:pt x="34" y="92"/>
                    </a:lnTo>
                    <a:lnTo>
                      <a:pt x="156" y="182"/>
                    </a:lnTo>
                    <a:lnTo>
                      <a:pt x="206" y="182"/>
                    </a:lnTo>
                    <a:lnTo>
                      <a:pt x="164" y="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9"/>
              <p:cNvSpPr/>
              <p:nvPr/>
            </p:nvSpPr>
            <p:spPr>
              <a:xfrm>
                <a:off x="1971330" y="5566120"/>
                <a:ext cx="28928" cy="3251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54" extrusionOk="0">
                    <a:moveTo>
                      <a:pt x="50" y="0"/>
                    </a:moveTo>
                    <a:lnTo>
                      <a:pt x="1" y="58"/>
                    </a:lnTo>
                    <a:lnTo>
                      <a:pt x="68" y="156"/>
                    </a:lnTo>
                    <a:lnTo>
                      <a:pt x="247" y="354"/>
                    </a:lnTo>
                    <a:lnTo>
                      <a:pt x="307" y="330"/>
                    </a:lnTo>
                    <a:lnTo>
                      <a:pt x="314" y="206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9"/>
              <p:cNvSpPr/>
              <p:nvPr/>
            </p:nvSpPr>
            <p:spPr>
              <a:xfrm>
                <a:off x="1973718" y="5606159"/>
                <a:ext cx="44632" cy="272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97" extrusionOk="0">
                    <a:moveTo>
                      <a:pt x="437" y="1"/>
                    </a:moveTo>
                    <a:lnTo>
                      <a:pt x="239" y="34"/>
                    </a:lnTo>
                    <a:lnTo>
                      <a:pt x="123" y="9"/>
                    </a:lnTo>
                    <a:lnTo>
                      <a:pt x="0" y="58"/>
                    </a:lnTo>
                    <a:lnTo>
                      <a:pt x="65" y="107"/>
                    </a:lnTo>
                    <a:lnTo>
                      <a:pt x="221" y="99"/>
                    </a:lnTo>
                    <a:lnTo>
                      <a:pt x="247" y="190"/>
                    </a:lnTo>
                    <a:lnTo>
                      <a:pt x="330" y="255"/>
                    </a:lnTo>
                    <a:lnTo>
                      <a:pt x="403" y="297"/>
                    </a:lnTo>
                    <a:lnTo>
                      <a:pt x="486" y="165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9"/>
              <p:cNvSpPr/>
              <p:nvPr/>
            </p:nvSpPr>
            <p:spPr>
              <a:xfrm>
                <a:off x="2515173" y="5950629"/>
                <a:ext cx="17540" cy="10561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15" extrusionOk="0">
                    <a:moveTo>
                      <a:pt x="1" y="65"/>
                    </a:moveTo>
                    <a:cubicBezTo>
                      <a:pt x="1" y="65"/>
                      <a:pt x="1" y="66"/>
                      <a:pt x="1" y="66"/>
                    </a:cubicBezTo>
                    <a:lnTo>
                      <a:pt x="1" y="66"/>
                    </a:lnTo>
                    <a:lnTo>
                      <a:pt x="1" y="65"/>
                    </a:lnTo>
                    <a:close/>
                    <a:moveTo>
                      <a:pt x="109" y="0"/>
                    </a:moveTo>
                    <a:cubicBezTo>
                      <a:pt x="109" y="0"/>
                      <a:pt x="20" y="66"/>
                      <a:pt x="3" y="66"/>
                    </a:cubicBezTo>
                    <a:cubicBezTo>
                      <a:pt x="2" y="66"/>
                      <a:pt x="1" y="66"/>
                      <a:pt x="1" y="66"/>
                    </a:cubicBezTo>
                    <a:lnTo>
                      <a:pt x="1" y="66"/>
                    </a:lnTo>
                    <a:lnTo>
                      <a:pt x="76" y="115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9"/>
              <p:cNvSpPr/>
              <p:nvPr/>
            </p:nvSpPr>
            <p:spPr>
              <a:xfrm>
                <a:off x="2160233" y="5785052"/>
                <a:ext cx="20571" cy="2204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40" extrusionOk="0">
                    <a:moveTo>
                      <a:pt x="141" y="1"/>
                    </a:moveTo>
                    <a:lnTo>
                      <a:pt x="91" y="27"/>
                    </a:lnTo>
                    <a:lnTo>
                      <a:pt x="1" y="133"/>
                    </a:lnTo>
                    <a:lnTo>
                      <a:pt x="1" y="240"/>
                    </a:lnTo>
                    <a:lnTo>
                      <a:pt x="107" y="208"/>
                    </a:lnTo>
                    <a:lnTo>
                      <a:pt x="190" y="84"/>
                    </a:lnTo>
                    <a:lnTo>
                      <a:pt x="224" y="35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9"/>
              <p:cNvSpPr/>
              <p:nvPr/>
            </p:nvSpPr>
            <p:spPr>
              <a:xfrm>
                <a:off x="2534917" y="5921059"/>
                <a:ext cx="16622" cy="28193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7" extrusionOk="0">
                    <a:moveTo>
                      <a:pt x="50" y="0"/>
                    </a:moveTo>
                    <a:lnTo>
                      <a:pt x="92" y="91"/>
                    </a:lnTo>
                    <a:lnTo>
                      <a:pt x="1" y="208"/>
                    </a:lnTo>
                    <a:lnTo>
                      <a:pt x="74" y="297"/>
                    </a:lnTo>
                    <a:lnTo>
                      <a:pt x="172" y="306"/>
                    </a:lnTo>
                    <a:lnTo>
                      <a:pt x="180" y="166"/>
                    </a:lnTo>
                    <a:lnTo>
                      <a:pt x="157" y="42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9"/>
              <p:cNvSpPr/>
              <p:nvPr/>
            </p:nvSpPr>
            <p:spPr>
              <a:xfrm>
                <a:off x="2203395" y="5778348"/>
                <a:ext cx="229588" cy="13013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1417" extrusionOk="0">
                    <a:moveTo>
                      <a:pt x="748" y="1"/>
                    </a:moveTo>
                    <a:lnTo>
                      <a:pt x="707" y="35"/>
                    </a:lnTo>
                    <a:lnTo>
                      <a:pt x="772" y="115"/>
                    </a:lnTo>
                    <a:lnTo>
                      <a:pt x="1135" y="289"/>
                    </a:lnTo>
                    <a:lnTo>
                      <a:pt x="1151" y="346"/>
                    </a:lnTo>
                    <a:lnTo>
                      <a:pt x="1045" y="346"/>
                    </a:lnTo>
                    <a:lnTo>
                      <a:pt x="1011" y="362"/>
                    </a:lnTo>
                    <a:lnTo>
                      <a:pt x="1011" y="429"/>
                    </a:lnTo>
                    <a:lnTo>
                      <a:pt x="946" y="445"/>
                    </a:lnTo>
                    <a:lnTo>
                      <a:pt x="897" y="346"/>
                    </a:lnTo>
                    <a:lnTo>
                      <a:pt x="731" y="240"/>
                    </a:lnTo>
                    <a:lnTo>
                      <a:pt x="673" y="289"/>
                    </a:lnTo>
                    <a:lnTo>
                      <a:pt x="691" y="396"/>
                    </a:lnTo>
                    <a:lnTo>
                      <a:pt x="593" y="412"/>
                    </a:lnTo>
                    <a:lnTo>
                      <a:pt x="312" y="437"/>
                    </a:lnTo>
                    <a:lnTo>
                      <a:pt x="255" y="469"/>
                    </a:lnTo>
                    <a:lnTo>
                      <a:pt x="312" y="528"/>
                    </a:lnTo>
                    <a:lnTo>
                      <a:pt x="287" y="577"/>
                    </a:lnTo>
                    <a:lnTo>
                      <a:pt x="156" y="552"/>
                    </a:lnTo>
                    <a:lnTo>
                      <a:pt x="0" y="593"/>
                    </a:lnTo>
                    <a:lnTo>
                      <a:pt x="24" y="684"/>
                    </a:lnTo>
                    <a:lnTo>
                      <a:pt x="206" y="716"/>
                    </a:lnTo>
                    <a:lnTo>
                      <a:pt x="354" y="708"/>
                    </a:lnTo>
                    <a:lnTo>
                      <a:pt x="403" y="635"/>
                    </a:lnTo>
                    <a:lnTo>
                      <a:pt x="444" y="601"/>
                    </a:lnTo>
                    <a:lnTo>
                      <a:pt x="543" y="642"/>
                    </a:lnTo>
                    <a:lnTo>
                      <a:pt x="699" y="749"/>
                    </a:lnTo>
                    <a:lnTo>
                      <a:pt x="780" y="716"/>
                    </a:lnTo>
                    <a:lnTo>
                      <a:pt x="829" y="775"/>
                    </a:lnTo>
                    <a:lnTo>
                      <a:pt x="829" y="864"/>
                    </a:lnTo>
                    <a:lnTo>
                      <a:pt x="928" y="931"/>
                    </a:lnTo>
                    <a:lnTo>
                      <a:pt x="814" y="988"/>
                    </a:lnTo>
                    <a:lnTo>
                      <a:pt x="741" y="1136"/>
                    </a:lnTo>
                    <a:lnTo>
                      <a:pt x="839" y="1243"/>
                    </a:lnTo>
                    <a:lnTo>
                      <a:pt x="938" y="1243"/>
                    </a:lnTo>
                    <a:lnTo>
                      <a:pt x="1037" y="1276"/>
                    </a:lnTo>
                    <a:lnTo>
                      <a:pt x="1175" y="1416"/>
                    </a:lnTo>
                    <a:lnTo>
                      <a:pt x="1274" y="1416"/>
                    </a:lnTo>
                    <a:lnTo>
                      <a:pt x="1291" y="1367"/>
                    </a:lnTo>
                    <a:lnTo>
                      <a:pt x="1193" y="1292"/>
                    </a:lnTo>
                    <a:lnTo>
                      <a:pt x="1027" y="1193"/>
                    </a:lnTo>
                    <a:lnTo>
                      <a:pt x="1011" y="1110"/>
                    </a:lnTo>
                    <a:lnTo>
                      <a:pt x="1052" y="1102"/>
                    </a:lnTo>
                    <a:lnTo>
                      <a:pt x="1167" y="1152"/>
                    </a:lnTo>
                    <a:lnTo>
                      <a:pt x="1266" y="1087"/>
                    </a:lnTo>
                    <a:lnTo>
                      <a:pt x="1291" y="1012"/>
                    </a:lnTo>
                    <a:lnTo>
                      <a:pt x="1175" y="988"/>
                    </a:lnTo>
                    <a:lnTo>
                      <a:pt x="1086" y="931"/>
                    </a:lnTo>
                    <a:lnTo>
                      <a:pt x="1439" y="791"/>
                    </a:lnTo>
                    <a:lnTo>
                      <a:pt x="1587" y="716"/>
                    </a:lnTo>
                    <a:lnTo>
                      <a:pt x="2245" y="889"/>
                    </a:lnTo>
                    <a:lnTo>
                      <a:pt x="2328" y="832"/>
                    </a:lnTo>
                    <a:lnTo>
                      <a:pt x="2310" y="741"/>
                    </a:lnTo>
                    <a:lnTo>
                      <a:pt x="2499" y="741"/>
                    </a:lnTo>
                    <a:lnTo>
                      <a:pt x="2418" y="429"/>
                    </a:lnTo>
                    <a:lnTo>
                      <a:pt x="2328" y="437"/>
                    </a:lnTo>
                    <a:lnTo>
                      <a:pt x="2172" y="331"/>
                    </a:lnTo>
                    <a:lnTo>
                      <a:pt x="1883" y="222"/>
                    </a:lnTo>
                    <a:lnTo>
                      <a:pt x="1463" y="100"/>
                    </a:lnTo>
                    <a:lnTo>
                      <a:pt x="1274" y="35"/>
                    </a:lnTo>
                    <a:lnTo>
                      <a:pt x="1266" y="100"/>
                    </a:lnTo>
                    <a:lnTo>
                      <a:pt x="1315" y="173"/>
                    </a:lnTo>
                    <a:lnTo>
                      <a:pt x="1250" y="222"/>
                    </a:lnTo>
                    <a:lnTo>
                      <a:pt x="1185" y="198"/>
                    </a:lnTo>
                    <a:lnTo>
                      <a:pt x="904" y="74"/>
                    </a:lnTo>
                    <a:lnTo>
                      <a:pt x="74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9"/>
              <p:cNvSpPr/>
              <p:nvPr/>
            </p:nvSpPr>
            <p:spPr>
              <a:xfrm>
                <a:off x="2256108" y="5696800"/>
                <a:ext cx="40132" cy="7934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864" extrusionOk="0">
                    <a:moveTo>
                      <a:pt x="84" y="1"/>
                    </a:moveTo>
                    <a:lnTo>
                      <a:pt x="58" y="165"/>
                    </a:lnTo>
                    <a:lnTo>
                      <a:pt x="1" y="320"/>
                    </a:lnTo>
                    <a:lnTo>
                      <a:pt x="76" y="461"/>
                    </a:lnTo>
                    <a:lnTo>
                      <a:pt x="19" y="559"/>
                    </a:lnTo>
                    <a:lnTo>
                      <a:pt x="19" y="684"/>
                    </a:lnTo>
                    <a:lnTo>
                      <a:pt x="167" y="765"/>
                    </a:lnTo>
                    <a:lnTo>
                      <a:pt x="323" y="806"/>
                    </a:lnTo>
                    <a:lnTo>
                      <a:pt x="380" y="863"/>
                    </a:lnTo>
                    <a:lnTo>
                      <a:pt x="437" y="790"/>
                    </a:lnTo>
                    <a:lnTo>
                      <a:pt x="265" y="658"/>
                    </a:lnTo>
                    <a:lnTo>
                      <a:pt x="372" y="551"/>
                    </a:lnTo>
                    <a:lnTo>
                      <a:pt x="297" y="453"/>
                    </a:lnTo>
                    <a:lnTo>
                      <a:pt x="315" y="395"/>
                    </a:lnTo>
                    <a:lnTo>
                      <a:pt x="216" y="240"/>
                    </a:lnTo>
                    <a:lnTo>
                      <a:pt x="182" y="66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9"/>
              <p:cNvSpPr/>
              <p:nvPr/>
            </p:nvSpPr>
            <p:spPr>
              <a:xfrm>
                <a:off x="1926056" y="5516988"/>
                <a:ext cx="21949" cy="34163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72" extrusionOk="0">
                    <a:moveTo>
                      <a:pt x="83" y="0"/>
                    </a:moveTo>
                    <a:lnTo>
                      <a:pt x="34" y="34"/>
                    </a:lnTo>
                    <a:lnTo>
                      <a:pt x="0" y="117"/>
                    </a:lnTo>
                    <a:lnTo>
                      <a:pt x="34" y="239"/>
                    </a:lnTo>
                    <a:lnTo>
                      <a:pt x="59" y="289"/>
                    </a:lnTo>
                    <a:lnTo>
                      <a:pt x="75" y="354"/>
                    </a:lnTo>
                    <a:lnTo>
                      <a:pt x="140" y="372"/>
                    </a:lnTo>
                    <a:lnTo>
                      <a:pt x="239" y="304"/>
                    </a:lnTo>
                    <a:lnTo>
                      <a:pt x="239" y="156"/>
                    </a:lnTo>
                    <a:lnTo>
                      <a:pt x="158" y="76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9"/>
              <p:cNvSpPr/>
              <p:nvPr/>
            </p:nvSpPr>
            <p:spPr>
              <a:xfrm>
                <a:off x="2349136" y="5850898"/>
                <a:ext cx="197813" cy="85498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931" extrusionOk="0">
                    <a:moveTo>
                      <a:pt x="1193" y="1"/>
                    </a:moveTo>
                    <a:lnTo>
                      <a:pt x="979" y="99"/>
                    </a:lnTo>
                    <a:lnTo>
                      <a:pt x="575" y="190"/>
                    </a:lnTo>
                    <a:lnTo>
                      <a:pt x="387" y="156"/>
                    </a:lnTo>
                    <a:lnTo>
                      <a:pt x="304" y="172"/>
                    </a:lnTo>
                    <a:lnTo>
                      <a:pt x="172" y="172"/>
                    </a:lnTo>
                    <a:lnTo>
                      <a:pt x="50" y="231"/>
                    </a:lnTo>
                    <a:lnTo>
                      <a:pt x="141" y="320"/>
                    </a:lnTo>
                    <a:lnTo>
                      <a:pt x="239" y="271"/>
                    </a:lnTo>
                    <a:lnTo>
                      <a:pt x="370" y="338"/>
                    </a:lnTo>
                    <a:lnTo>
                      <a:pt x="131" y="429"/>
                    </a:lnTo>
                    <a:lnTo>
                      <a:pt x="0" y="494"/>
                    </a:lnTo>
                    <a:lnTo>
                      <a:pt x="0" y="559"/>
                    </a:lnTo>
                    <a:lnTo>
                      <a:pt x="131" y="658"/>
                    </a:lnTo>
                    <a:lnTo>
                      <a:pt x="247" y="559"/>
                    </a:lnTo>
                    <a:lnTo>
                      <a:pt x="198" y="684"/>
                    </a:lnTo>
                    <a:lnTo>
                      <a:pt x="304" y="725"/>
                    </a:lnTo>
                    <a:lnTo>
                      <a:pt x="354" y="806"/>
                    </a:lnTo>
                    <a:lnTo>
                      <a:pt x="460" y="757"/>
                    </a:lnTo>
                    <a:lnTo>
                      <a:pt x="650" y="847"/>
                    </a:lnTo>
                    <a:lnTo>
                      <a:pt x="723" y="839"/>
                    </a:lnTo>
                    <a:lnTo>
                      <a:pt x="741" y="715"/>
                    </a:lnTo>
                    <a:lnTo>
                      <a:pt x="608" y="642"/>
                    </a:lnTo>
                    <a:lnTo>
                      <a:pt x="634" y="567"/>
                    </a:lnTo>
                    <a:lnTo>
                      <a:pt x="806" y="551"/>
                    </a:lnTo>
                    <a:lnTo>
                      <a:pt x="855" y="699"/>
                    </a:lnTo>
                    <a:lnTo>
                      <a:pt x="979" y="782"/>
                    </a:lnTo>
                    <a:lnTo>
                      <a:pt x="1102" y="715"/>
                    </a:lnTo>
                    <a:lnTo>
                      <a:pt x="1226" y="749"/>
                    </a:lnTo>
                    <a:lnTo>
                      <a:pt x="1406" y="913"/>
                    </a:lnTo>
                    <a:lnTo>
                      <a:pt x="1473" y="930"/>
                    </a:lnTo>
                    <a:lnTo>
                      <a:pt x="1473" y="782"/>
                    </a:lnTo>
                    <a:lnTo>
                      <a:pt x="1299" y="626"/>
                    </a:lnTo>
                    <a:lnTo>
                      <a:pt x="1159" y="577"/>
                    </a:lnTo>
                    <a:lnTo>
                      <a:pt x="1216" y="510"/>
                    </a:lnTo>
                    <a:lnTo>
                      <a:pt x="1143" y="453"/>
                    </a:lnTo>
                    <a:lnTo>
                      <a:pt x="946" y="411"/>
                    </a:lnTo>
                    <a:lnTo>
                      <a:pt x="904" y="429"/>
                    </a:lnTo>
                    <a:lnTo>
                      <a:pt x="749" y="312"/>
                    </a:lnTo>
                    <a:lnTo>
                      <a:pt x="946" y="281"/>
                    </a:lnTo>
                    <a:lnTo>
                      <a:pt x="1045" y="281"/>
                    </a:lnTo>
                    <a:lnTo>
                      <a:pt x="1167" y="149"/>
                    </a:lnTo>
                    <a:lnTo>
                      <a:pt x="1291" y="156"/>
                    </a:lnTo>
                    <a:lnTo>
                      <a:pt x="1364" y="312"/>
                    </a:lnTo>
                    <a:lnTo>
                      <a:pt x="1439" y="411"/>
                    </a:lnTo>
                    <a:lnTo>
                      <a:pt x="1629" y="403"/>
                    </a:lnTo>
                    <a:lnTo>
                      <a:pt x="1785" y="297"/>
                    </a:lnTo>
                    <a:lnTo>
                      <a:pt x="1876" y="338"/>
                    </a:lnTo>
                    <a:lnTo>
                      <a:pt x="1949" y="437"/>
                    </a:lnTo>
                    <a:lnTo>
                      <a:pt x="2073" y="354"/>
                    </a:lnTo>
                    <a:lnTo>
                      <a:pt x="2154" y="271"/>
                    </a:lnTo>
                    <a:lnTo>
                      <a:pt x="2073" y="190"/>
                    </a:lnTo>
                    <a:lnTo>
                      <a:pt x="2047" y="42"/>
                    </a:lnTo>
                    <a:lnTo>
                      <a:pt x="1891" y="1"/>
                    </a:lnTo>
                    <a:lnTo>
                      <a:pt x="1653" y="8"/>
                    </a:lnTo>
                    <a:lnTo>
                      <a:pt x="1447" y="24"/>
                    </a:lnTo>
                    <a:lnTo>
                      <a:pt x="119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9"/>
              <p:cNvSpPr/>
              <p:nvPr/>
            </p:nvSpPr>
            <p:spPr>
              <a:xfrm>
                <a:off x="2240405" y="5876611"/>
                <a:ext cx="18183" cy="1515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5" extrusionOk="0">
                    <a:moveTo>
                      <a:pt x="130" y="1"/>
                    </a:moveTo>
                    <a:lnTo>
                      <a:pt x="0" y="66"/>
                    </a:lnTo>
                    <a:lnTo>
                      <a:pt x="107" y="165"/>
                    </a:lnTo>
                    <a:lnTo>
                      <a:pt x="197" y="58"/>
                    </a:lnTo>
                    <a:lnTo>
                      <a:pt x="13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9"/>
              <p:cNvSpPr/>
              <p:nvPr/>
            </p:nvSpPr>
            <p:spPr>
              <a:xfrm>
                <a:off x="2174559" y="5761726"/>
                <a:ext cx="79529" cy="39397"/>
              </a:xfrm>
              <a:custGeom>
                <a:avLst/>
                <a:gdLst/>
                <a:ahLst/>
                <a:cxnLst/>
                <a:rect l="l" t="t" r="r" b="b"/>
                <a:pathLst>
                  <a:path w="866" h="429" extrusionOk="0">
                    <a:moveTo>
                      <a:pt x="289" y="0"/>
                    </a:moveTo>
                    <a:lnTo>
                      <a:pt x="231" y="50"/>
                    </a:lnTo>
                    <a:lnTo>
                      <a:pt x="0" y="67"/>
                    </a:lnTo>
                    <a:lnTo>
                      <a:pt x="8" y="148"/>
                    </a:lnTo>
                    <a:lnTo>
                      <a:pt x="99" y="206"/>
                    </a:lnTo>
                    <a:lnTo>
                      <a:pt x="174" y="338"/>
                    </a:lnTo>
                    <a:lnTo>
                      <a:pt x="247" y="265"/>
                    </a:lnTo>
                    <a:lnTo>
                      <a:pt x="395" y="289"/>
                    </a:lnTo>
                    <a:lnTo>
                      <a:pt x="486" y="379"/>
                    </a:lnTo>
                    <a:lnTo>
                      <a:pt x="561" y="314"/>
                    </a:lnTo>
                    <a:lnTo>
                      <a:pt x="610" y="387"/>
                    </a:lnTo>
                    <a:lnTo>
                      <a:pt x="749" y="429"/>
                    </a:lnTo>
                    <a:lnTo>
                      <a:pt x="847" y="354"/>
                    </a:lnTo>
                    <a:lnTo>
                      <a:pt x="798" y="265"/>
                    </a:lnTo>
                    <a:lnTo>
                      <a:pt x="865" y="141"/>
                    </a:lnTo>
                    <a:lnTo>
                      <a:pt x="798" y="91"/>
                    </a:lnTo>
                    <a:lnTo>
                      <a:pt x="717" y="107"/>
                    </a:lnTo>
                    <a:lnTo>
                      <a:pt x="650" y="182"/>
                    </a:lnTo>
                    <a:lnTo>
                      <a:pt x="577" y="75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9"/>
              <p:cNvSpPr/>
              <p:nvPr/>
            </p:nvSpPr>
            <p:spPr>
              <a:xfrm>
                <a:off x="2240405" y="5854020"/>
                <a:ext cx="13683" cy="1441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57" extrusionOk="0">
                    <a:moveTo>
                      <a:pt x="41" y="0"/>
                    </a:moveTo>
                    <a:lnTo>
                      <a:pt x="0" y="107"/>
                    </a:lnTo>
                    <a:lnTo>
                      <a:pt x="49" y="156"/>
                    </a:lnTo>
                    <a:lnTo>
                      <a:pt x="140" y="156"/>
                    </a:lnTo>
                    <a:lnTo>
                      <a:pt x="148" y="57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9"/>
              <p:cNvSpPr/>
              <p:nvPr/>
            </p:nvSpPr>
            <p:spPr>
              <a:xfrm>
                <a:off x="1755428" y="4490557"/>
                <a:ext cx="76407" cy="159426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736" extrusionOk="0">
                    <a:moveTo>
                      <a:pt x="206" y="1"/>
                    </a:moveTo>
                    <a:lnTo>
                      <a:pt x="91" y="115"/>
                    </a:lnTo>
                    <a:lnTo>
                      <a:pt x="82" y="206"/>
                    </a:lnTo>
                    <a:lnTo>
                      <a:pt x="141" y="289"/>
                    </a:lnTo>
                    <a:lnTo>
                      <a:pt x="131" y="411"/>
                    </a:lnTo>
                    <a:lnTo>
                      <a:pt x="42" y="486"/>
                    </a:lnTo>
                    <a:lnTo>
                      <a:pt x="1" y="609"/>
                    </a:lnTo>
                    <a:lnTo>
                      <a:pt x="42" y="715"/>
                    </a:lnTo>
                    <a:lnTo>
                      <a:pt x="91" y="757"/>
                    </a:lnTo>
                    <a:lnTo>
                      <a:pt x="164" y="962"/>
                    </a:lnTo>
                    <a:lnTo>
                      <a:pt x="190" y="1473"/>
                    </a:lnTo>
                    <a:lnTo>
                      <a:pt x="107" y="1653"/>
                    </a:lnTo>
                    <a:lnTo>
                      <a:pt x="305" y="1736"/>
                    </a:lnTo>
                    <a:lnTo>
                      <a:pt x="575" y="1710"/>
                    </a:lnTo>
                    <a:lnTo>
                      <a:pt x="575" y="1637"/>
                    </a:lnTo>
                    <a:lnTo>
                      <a:pt x="559" y="1464"/>
                    </a:lnTo>
                    <a:lnTo>
                      <a:pt x="634" y="1349"/>
                    </a:lnTo>
                    <a:lnTo>
                      <a:pt x="798" y="1398"/>
                    </a:lnTo>
                    <a:lnTo>
                      <a:pt x="832" y="1365"/>
                    </a:lnTo>
                    <a:lnTo>
                      <a:pt x="650" y="1201"/>
                    </a:lnTo>
                    <a:lnTo>
                      <a:pt x="723" y="1128"/>
                    </a:lnTo>
                    <a:lnTo>
                      <a:pt x="536" y="946"/>
                    </a:lnTo>
                    <a:lnTo>
                      <a:pt x="526" y="848"/>
                    </a:lnTo>
                    <a:lnTo>
                      <a:pt x="617" y="840"/>
                    </a:lnTo>
                    <a:lnTo>
                      <a:pt x="782" y="931"/>
                    </a:lnTo>
                    <a:lnTo>
                      <a:pt x="782" y="897"/>
                    </a:lnTo>
                    <a:lnTo>
                      <a:pt x="723" y="814"/>
                    </a:lnTo>
                    <a:lnTo>
                      <a:pt x="526" y="674"/>
                    </a:lnTo>
                    <a:lnTo>
                      <a:pt x="707" y="733"/>
                    </a:lnTo>
                    <a:lnTo>
                      <a:pt x="715" y="567"/>
                    </a:lnTo>
                    <a:lnTo>
                      <a:pt x="674" y="502"/>
                    </a:lnTo>
                    <a:lnTo>
                      <a:pt x="684" y="279"/>
                    </a:lnTo>
                    <a:lnTo>
                      <a:pt x="543" y="74"/>
                    </a:lnTo>
                    <a:lnTo>
                      <a:pt x="395" y="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9"/>
              <p:cNvSpPr/>
              <p:nvPr/>
            </p:nvSpPr>
            <p:spPr>
              <a:xfrm>
                <a:off x="1902638" y="5511019"/>
                <a:ext cx="21306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453" extrusionOk="0">
                    <a:moveTo>
                      <a:pt x="166" y="0"/>
                    </a:moveTo>
                    <a:lnTo>
                      <a:pt x="34" y="16"/>
                    </a:lnTo>
                    <a:lnTo>
                      <a:pt x="68" y="83"/>
                    </a:lnTo>
                    <a:lnTo>
                      <a:pt x="107" y="115"/>
                    </a:lnTo>
                    <a:lnTo>
                      <a:pt x="42" y="172"/>
                    </a:lnTo>
                    <a:lnTo>
                      <a:pt x="1" y="255"/>
                    </a:lnTo>
                    <a:lnTo>
                      <a:pt x="42" y="379"/>
                    </a:lnTo>
                    <a:lnTo>
                      <a:pt x="125" y="437"/>
                    </a:lnTo>
                    <a:lnTo>
                      <a:pt x="224" y="452"/>
                    </a:lnTo>
                    <a:lnTo>
                      <a:pt x="141" y="330"/>
                    </a:lnTo>
                    <a:lnTo>
                      <a:pt x="224" y="263"/>
                    </a:lnTo>
                    <a:lnTo>
                      <a:pt x="231" y="107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9"/>
              <p:cNvSpPr/>
              <p:nvPr/>
            </p:nvSpPr>
            <p:spPr>
              <a:xfrm>
                <a:off x="1818151" y="4824283"/>
                <a:ext cx="31867" cy="3563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88" extrusionOk="0">
                    <a:moveTo>
                      <a:pt x="149" y="1"/>
                    </a:moveTo>
                    <a:lnTo>
                      <a:pt x="1" y="84"/>
                    </a:lnTo>
                    <a:lnTo>
                      <a:pt x="89" y="159"/>
                    </a:lnTo>
                    <a:lnTo>
                      <a:pt x="149" y="339"/>
                    </a:lnTo>
                    <a:lnTo>
                      <a:pt x="255" y="388"/>
                    </a:lnTo>
                    <a:lnTo>
                      <a:pt x="346" y="265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9"/>
              <p:cNvSpPr/>
              <p:nvPr/>
            </p:nvSpPr>
            <p:spPr>
              <a:xfrm>
                <a:off x="1855160" y="4730796"/>
                <a:ext cx="18918" cy="1203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1" extrusionOk="0">
                    <a:moveTo>
                      <a:pt x="65" y="0"/>
                    </a:moveTo>
                    <a:lnTo>
                      <a:pt x="0" y="50"/>
                    </a:lnTo>
                    <a:lnTo>
                      <a:pt x="42" y="131"/>
                    </a:lnTo>
                    <a:lnTo>
                      <a:pt x="206" y="115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9"/>
              <p:cNvSpPr/>
              <p:nvPr/>
            </p:nvSpPr>
            <p:spPr>
              <a:xfrm>
                <a:off x="1857364" y="4747326"/>
                <a:ext cx="52254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569" h="626" extrusionOk="0">
                    <a:moveTo>
                      <a:pt x="247" y="0"/>
                    </a:moveTo>
                    <a:lnTo>
                      <a:pt x="75" y="59"/>
                    </a:lnTo>
                    <a:lnTo>
                      <a:pt x="0" y="306"/>
                    </a:lnTo>
                    <a:lnTo>
                      <a:pt x="26" y="436"/>
                    </a:lnTo>
                    <a:lnTo>
                      <a:pt x="41" y="626"/>
                    </a:lnTo>
                    <a:lnTo>
                      <a:pt x="156" y="503"/>
                    </a:lnTo>
                    <a:lnTo>
                      <a:pt x="247" y="519"/>
                    </a:lnTo>
                    <a:lnTo>
                      <a:pt x="322" y="561"/>
                    </a:lnTo>
                    <a:lnTo>
                      <a:pt x="428" y="535"/>
                    </a:lnTo>
                    <a:lnTo>
                      <a:pt x="478" y="420"/>
                    </a:lnTo>
                    <a:lnTo>
                      <a:pt x="569" y="288"/>
                    </a:lnTo>
                    <a:lnTo>
                      <a:pt x="436" y="148"/>
                    </a:lnTo>
                    <a:lnTo>
                      <a:pt x="395" y="26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9"/>
              <p:cNvSpPr/>
              <p:nvPr/>
            </p:nvSpPr>
            <p:spPr>
              <a:xfrm>
                <a:off x="1836977" y="4533536"/>
                <a:ext cx="19010" cy="16071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75" extrusionOk="0">
                    <a:moveTo>
                      <a:pt x="115" y="1"/>
                    </a:moveTo>
                    <a:lnTo>
                      <a:pt x="1" y="58"/>
                    </a:lnTo>
                    <a:lnTo>
                      <a:pt x="141" y="174"/>
                    </a:lnTo>
                    <a:lnTo>
                      <a:pt x="206" y="8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9"/>
              <p:cNvSpPr/>
              <p:nvPr/>
            </p:nvSpPr>
            <p:spPr>
              <a:xfrm>
                <a:off x="1853507" y="4689287"/>
                <a:ext cx="12949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98" extrusionOk="0">
                    <a:moveTo>
                      <a:pt x="141" y="0"/>
                    </a:moveTo>
                    <a:lnTo>
                      <a:pt x="1" y="99"/>
                    </a:lnTo>
                    <a:lnTo>
                      <a:pt x="50" y="198"/>
                    </a:lnTo>
                    <a:lnTo>
                      <a:pt x="141" y="107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9"/>
              <p:cNvSpPr/>
              <p:nvPr/>
            </p:nvSpPr>
            <p:spPr>
              <a:xfrm>
                <a:off x="1877108" y="5451327"/>
                <a:ext cx="57305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53" extrusionOk="0">
                    <a:moveTo>
                      <a:pt x="172" y="1"/>
                    </a:moveTo>
                    <a:lnTo>
                      <a:pt x="65" y="25"/>
                    </a:lnTo>
                    <a:lnTo>
                      <a:pt x="148" y="165"/>
                    </a:lnTo>
                    <a:lnTo>
                      <a:pt x="65" y="329"/>
                    </a:lnTo>
                    <a:lnTo>
                      <a:pt x="0" y="404"/>
                    </a:lnTo>
                    <a:lnTo>
                      <a:pt x="73" y="453"/>
                    </a:lnTo>
                    <a:lnTo>
                      <a:pt x="304" y="412"/>
                    </a:lnTo>
                    <a:lnTo>
                      <a:pt x="468" y="396"/>
                    </a:lnTo>
                    <a:lnTo>
                      <a:pt x="484" y="346"/>
                    </a:lnTo>
                    <a:lnTo>
                      <a:pt x="616" y="338"/>
                    </a:lnTo>
                    <a:lnTo>
                      <a:pt x="624" y="248"/>
                    </a:lnTo>
                    <a:lnTo>
                      <a:pt x="385" y="92"/>
                    </a:lnTo>
                    <a:lnTo>
                      <a:pt x="279" y="100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9"/>
              <p:cNvSpPr/>
              <p:nvPr/>
            </p:nvSpPr>
            <p:spPr>
              <a:xfrm>
                <a:off x="1725123" y="2349167"/>
                <a:ext cx="638437" cy="3406711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37096" extrusionOk="0">
                    <a:moveTo>
                      <a:pt x="1531" y="0"/>
                    </a:moveTo>
                    <a:lnTo>
                      <a:pt x="1448" y="141"/>
                    </a:lnTo>
                    <a:lnTo>
                      <a:pt x="1391" y="289"/>
                    </a:lnTo>
                    <a:lnTo>
                      <a:pt x="1547" y="429"/>
                    </a:lnTo>
                    <a:lnTo>
                      <a:pt x="1481" y="569"/>
                    </a:lnTo>
                    <a:lnTo>
                      <a:pt x="1326" y="668"/>
                    </a:lnTo>
                    <a:lnTo>
                      <a:pt x="1219" y="642"/>
                    </a:lnTo>
                    <a:lnTo>
                      <a:pt x="1037" y="766"/>
                    </a:lnTo>
                    <a:lnTo>
                      <a:pt x="832" y="865"/>
                    </a:lnTo>
                    <a:lnTo>
                      <a:pt x="897" y="930"/>
                    </a:lnTo>
                    <a:lnTo>
                      <a:pt x="915" y="1161"/>
                    </a:lnTo>
                    <a:lnTo>
                      <a:pt x="897" y="1333"/>
                    </a:lnTo>
                    <a:lnTo>
                      <a:pt x="939" y="1572"/>
                    </a:lnTo>
                    <a:lnTo>
                      <a:pt x="1071" y="2190"/>
                    </a:lnTo>
                    <a:lnTo>
                      <a:pt x="1071" y="2418"/>
                    </a:lnTo>
                    <a:lnTo>
                      <a:pt x="1022" y="2592"/>
                    </a:lnTo>
                    <a:lnTo>
                      <a:pt x="931" y="2683"/>
                    </a:lnTo>
                    <a:lnTo>
                      <a:pt x="996" y="3003"/>
                    </a:lnTo>
                    <a:lnTo>
                      <a:pt x="1095" y="3307"/>
                    </a:lnTo>
                    <a:lnTo>
                      <a:pt x="1201" y="3571"/>
                    </a:lnTo>
                    <a:lnTo>
                      <a:pt x="1201" y="4006"/>
                    </a:lnTo>
                    <a:lnTo>
                      <a:pt x="1162" y="4122"/>
                    </a:lnTo>
                    <a:lnTo>
                      <a:pt x="1120" y="4203"/>
                    </a:lnTo>
                    <a:lnTo>
                      <a:pt x="1152" y="4787"/>
                    </a:lnTo>
                    <a:lnTo>
                      <a:pt x="1152" y="4927"/>
                    </a:lnTo>
                    <a:lnTo>
                      <a:pt x="1029" y="5002"/>
                    </a:lnTo>
                    <a:lnTo>
                      <a:pt x="923" y="5075"/>
                    </a:lnTo>
                    <a:lnTo>
                      <a:pt x="939" y="5405"/>
                    </a:lnTo>
                    <a:lnTo>
                      <a:pt x="988" y="5486"/>
                    </a:lnTo>
                    <a:lnTo>
                      <a:pt x="1095" y="5413"/>
                    </a:lnTo>
                    <a:lnTo>
                      <a:pt x="1162" y="5470"/>
                    </a:lnTo>
                    <a:lnTo>
                      <a:pt x="1063" y="5569"/>
                    </a:lnTo>
                    <a:lnTo>
                      <a:pt x="1071" y="6434"/>
                    </a:lnTo>
                    <a:lnTo>
                      <a:pt x="1185" y="6761"/>
                    </a:lnTo>
                    <a:lnTo>
                      <a:pt x="1211" y="7016"/>
                    </a:lnTo>
                    <a:lnTo>
                      <a:pt x="1185" y="7231"/>
                    </a:lnTo>
                    <a:lnTo>
                      <a:pt x="1045" y="7452"/>
                    </a:lnTo>
                    <a:lnTo>
                      <a:pt x="1045" y="7667"/>
                    </a:lnTo>
                    <a:lnTo>
                      <a:pt x="1201" y="7946"/>
                    </a:lnTo>
                    <a:lnTo>
                      <a:pt x="1162" y="8119"/>
                    </a:lnTo>
                    <a:lnTo>
                      <a:pt x="1144" y="8538"/>
                    </a:lnTo>
                    <a:lnTo>
                      <a:pt x="1053" y="8694"/>
                    </a:lnTo>
                    <a:lnTo>
                      <a:pt x="1053" y="8925"/>
                    </a:lnTo>
                    <a:lnTo>
                      <a:pt x="1095" y="9039"/>
                    </a:lnTo>
                    <a:lnTo>
                      <a:pt x="1095" y="9138"/>
                    </a:lnTo>
                    <a:lnTo>
                      <a:pt x="964" y="9353"/>
                    </a:lnTo>
                    <a:lnTo>
                      <a:pt x="947" y="9566"/>
                    </a:lnTo>
                    <a:lnTo>
                      <a:pt x="866" y="9706"/>
                    </a:lnTo>
                    <a:lnTo>
                      <a:pt x="915" y="9969"/>
                    </a:lnTo>
                    <a:lnTo>
                      <a:pt x="881" y="10076"/>
                    </a:lnTo>
                    <a:lnTo>
                      <a:pt x="749" y="10389"/>
                    </a:lnTo>
                    <a:lnTo>
                      <a:pt x="749" y="10520"/>
                    </a:lnTo>
                    <a:lnTo>
                      <a:pt x="897" y="10751"/>
                    </a:lnTo>
                    <a:lnTo>
                      <a:pt x="923" y="10989"/>
                    </a:lnTo>
                    <a:lnTo>
                      <a:pt x="1022" y="11145"/>
                    </a:lnTo>
                    <a:lnTo>
                      <a:pt x="897" y="11228"/>
                    </a:lnTo>
                    <a:lnTo>
                      <a:pt x="832" y="11408"/>
                    </a:lnTo>
                    <a:lnTo>
                      <a:pt x="947" y="11556"/>
                    </a:lnTo>
                    <a:lnTo>
                      <a:pt x="824" y="11696"/>
                    </a:lnTo>
                    <a:lnTo>
                      <a:pt x="708" y="11745"/>
                    </a:lnTo>
                    <a:lnTo>
                      <a:pt x="708" y="11961"/>
                    </a:lnTo>
                    <a:lnTo>
                      <a:pt x="741" y="12140"/>
                    </a:lnTo>
                    <a:lnTo>
                      <a:pt x="757" y="12322"/>
                    </a:lnTo>
                    <a:lnTo>
                      <a:pt x="947" y="12815"/>
                    </a:lnTo>
                    <a:lnTo>
                      <a:pt x="947" y="13086"/>
                    </a:lnTo>
                    <a:lnTo>
                      <a:pt x="873" y="13177"/>
                    </a:lnTo>
                    <a:lnTo>
                      <a:pt x="889" y="13325"/>
                    </a:lnTo>
                    <a:lnTo>
                      <a:pt x="1063" y="13579"/>
                    </a:lnTo>
                    <a:lnTo>
                      <a:pt x="1079" y="13868"/>
                    </a:lnTo>
                    <a:lnTo>
                      <a:pt x="1022" y="14073"/>
                    </a:lnTo>
                    <a:lnTo>
                      <a:pt x="1029" y="14156"/>
                    </a:lnTo>
                    <a:lnTo>
                      <a:pt x="1071" y="14296"/>
                    </a:lnTo>
                    <a:lnTo>
                      <a:pt x="1045" y="14428"/>
                    </a:lnTo>
                    <a:lnTo>
                      <a:pt x="1004" y="14566"/>
                    </a:lnTo>
                    <a:lnTo>
                      <a:pt x="1053" y="14649"/>
                    </a:lnTo>
                    <a:lnTo>
                      <a:pt x="1235" y="14904"/>
                    </a:lnTo>
                    <a:lnTo>
                      <a:pt x="1260" y="15052"/>
                    </a:lnTo>
                    <a:lnTo>
                      <a:pt x="1170" y="15192"/>
                    </a:lnTo>
                    <a:lnTo>
                      <a:pt x="1045" y="15275"/>
                    </a:lnTo>
                    <a:lnTo>
                      <a:pt x="931" y="15504"/>
                    </a:lnTo>
                    <a:lnTo>
                      <a:pt x="931" y="15579"/>
                    </a:lnTo>
                    <a:lnTo>
                      <a:pt x="996" y="15652"/>
                    </a:lnTo>
                    <a:lnTo>
                      <a:pt x="939" y="15849"/>
                    </a:lnTo>
                    <a:lnTo>
                      <a:pt x="840" y="15958"/>
                    </a:lnTo>
                    <a:lnTo>
                      <a:pt x="840" y="16096"/>
                    </a:lnTo>
                    <a:lnTo>
                      <a:pt x="816" y="16343"/>
                    </a:lnTo>
                    <a:lnTo>
                      <a:pt x="749" y="16483"/>
                    </a:lnTo>
                    <a:lnTo>
                      <a:pt x="757" y="16631"/>
                    </a:lnTo>
                    <a:lnTo>
                      <a:pt x="718" y="16706"/>
                    </a:lnTo>
                    <a:lnTo>
                      <a:pt x="700" y="16911"/>
                    </a:lnTo>
                    <a:lnTo>
                      <a:pt x="601" y="17010"/>
                    </a:lnTo>
                    <a:lnTo>
                      <a:pt x="619" y="17101"/>
                    </a:lnTo>
                    <a:lnTo>
                      <a:pt x="676" y="17192"/>
                    </a:lnTo>
                    <a:lnTo>
                      <a:pt x="577" y="17348"/>
                    </a:lnTo>
                    <a:lnTo>
                      <a:pt x="569" y="17569"/>
                    </a:lnTo>
                    <a:lnTo>
                      <a:pt x="552" y="17709"/>
                    </a:lnTo>
                    <a:lnTo>
                      <a:pt x="437" y="17784"/>
                    </a:lnTo>
                    <a:lnTo>
                      <a:pt x="437" y="17940"/>
                    </a:lnTo>
                    <a:lnTo>
                      <a:pt x="380" y="18039"/>
                    </a:lnTo>
                    <a:lnTo>
                      <a:pt x="372" y="18161"/>
                    </a:lnTo>
                    <a:lnTo>
                      <a:pt x="421" y="18301"/>
                    </a:lnTo>
                    <a:lnTo>
                      <a:pt x="429" y="18465"/>
                    </a:lnTo>
                    <a:lnTo>
                      <a:pt x="339" y="18605"/>
                    </a:lnTo>
                    <a:lnTo>
                      <a:pt x="240" y="18613"/>
                    </a:lnTo>
                    <a:lnTo>
                      <a:pt x="141" y="18540"/>
                    </a:lnTo>
                    <a:lnTo>
                      <a:pt x="17" y="18564"/>
                    </a:lnTo>
                    <a:lnTo>
                      <a:pt x="1" y="18672"/>
                    </a:lnTo>
                    <a:lnTo>
                      <a:pt x="35" y="18844"/>
                    </a:lnTo>
                    <a:lnTo>
                      <a:pt x="35" y="19099"/>
                    </a:lnTo>
                    <a:lnTo>
                      <a:pt x="149" y="19264"/>
                    </a:lnTo>
                    <a:lnTo>
                      <a:pt x="331" y="19412"/>
                    </a:lnTo>
                    <a:lnTo>
                      <a:pt x="354" y="19584"/>
                    </a:lnTo>
                    <a:lnTo>
                      <a:pt x="323" y="19807"/>
                    </a:lnTo>
                    <a:lnTo>
                      <a:pt x="577" y="20241"/>
                    </a:lnTo>
                    <a:lnTo>
                      <a:pt x="619" y="20366"/>
                    </a:lnTo>
                    <a:lnTo>
                      <a:pt x="725" y="20457"/>
                    </a:lnTo>
                    <a:lnTo>
                      <a:pt x="725" y="20735"/>
                    </a:lnTo>
                    <a:lnTo>
                      <a:pt x="650" y="21106"/>
                    </a:lnTo>
                    <a:lnTo>
                      <a:pt x="585" y="21155"/>
                    </a:lnTo>
                    <a:lnTo>
                      <a:pt x="619" y="21270"/>
                    </a:lnTo>
                    <a:lnTo>
                      <a:pt x="585" y="21376"/>
                    </a:lnTo>
                    <a:lnTo>
                      <a:pt x="528" y="21345"/>
                    </a:lnTo>
                    <a:lnTo>
                      <a:pt x="437" y="21353"/>
                    </a:lnTo>
                    <a:lnTo>
                      <a:pt x="380" y="21501"/>
                    </a:lnTo>
                    <a:lnTo>
                      <a:pt x="421" y="21657"/>
                    </a:lnTo>
                    <a:lnTo>
                      <a:pt x="528" y="21748"/>
                    </a:lnTo>
                    <a:lnTo>
                      <a:pt x="445" y="22093"/>
                    </a:lnTo>
                    <a:lnTo>
                      <a:pt x="471" y="22241"/>
                    </a:lnTo>
                    <a:lnTo>
                      <a:pt x="396" y="22332"/>
                    </a:lnTo>
                    <a:lnTo>
                      <a:pt x="487" y="22413"/>
                    </a:lnTo>
                    <a:lnTo>
                      <a:pt x="445" y="22521"/>
                    </a:lnTo>
                    <a:lnTo>
                      <a:pt x="412" y="22579"/>
                    </a:lnTo>
                    <a:lnTo>
                      <a:pt x="461" y="22660"/>
                    </a:lnTo>
                    <a:lnTo>
                      <a:pt x="725" y="23064"/>
                    </a:lnTo>
                    <a:lnTo>
                      <a:pt x="798" y="23137"/>
                    </a:lnTo>
                    <a:lnTo>
                      <a:pt x="856" y="23262"/>
                    </a:lnTo>
                    <a:lnTo>
                      <a:pt x="1095" y="23368"/>
                    </a:lnTo>
                    <a:lnTo>
                      <a:pt x="1333" y="23301"/>
                    </a:lnTo>
                    <a:lnTo>
                      <a:pt x="1341" y="23072"/>
                    </a:lnTo>
                    <a:lnTo>
                      <a:pt x="1375" y="23023"/>
                    </a:lnTo>
                    <a:lnTo>
                      <a:pt x="1531" y="23031"/>
                    </a:lnTo>
                    <a:lnTo>
                      <a:pt x="1655" y="23179"/>
                    </a:lnTo>
                    <a:lnTo>
                      <a:pt x="1705" y="23145"/>
                    </a:lnTo>
                    <a:lnTo>
                      <a:pt x="1811" y="23129"/>
                    </a:lnTo>
                    <a:lnTo>
                      <a:pt x="1811" y="23129"/>
                    </a:lnTo>
                    <a:lnTo>
                      <a:pt x="1728" y="23252"/>
                    </a:lnTo>
                    <a:lnTo>
                      <a:pt x="1556" y="23418"/>
                    </a:lnTo>
                    <a:lnTo>
                      <a:pt x="1556" y="23524"/>
                    </a:lnTo>
                    <a:lnTo>
                      <a:pt x="1687" y="23581"/>
                    </a:lnTo>
                    <a:lnTo>
                      <a:pt x="1785" y="23524"/>
                    </a:lnTo>
                    <a:lnTo>
                      <a:pt x="1803" y="23647"/>
                    </a:lnTo>
                    <a:lnTo>
                      <a:pt x="1819" y="23935"/>
                    </a:lnTo>
                    <a:lnTo>
                      <a:pt x="1902" y="24026"/>
                    </a:lnTo>
                    <a:lnTo>
                      <a:pt x="1860" y="24067"/>
                    </a:lnTo>
                    <a:lnTo>
                      <a:pt x="1778" y="23984"/>
                    </a:lnTo>
                    <a:lnTo>
                      <a:pt x="1720" y="23844"/>
                    </a:lnTo>
                    <a:lnTo>
                      <a:pt x="1622" y="23804"/>
                    </a:lnTo>
                    <a:lnTo>
                      <a:pt x="1572" y="23893"/>
                    </a:lnTo>
                    <a:lnTo>
                      <a:pt x="1588" y="23976"/>
                    </a:lnTo>
                    <a:lnTo>
                      <a:pt x="1744" y="24091"/>
                    </a:lnTo>
                    <a:lnTo>
                      <a:pt x="1770" y="24174"/>
                    </a:lnTo>
                    <a:lnTo>
                      <a:pt x="1663" y="24207"/>
                    </a:lnTo>
                    <a:lnTo>
                      <a:pt x="1596" y="24264"/>
                    </a:lnTo>
                    <a:lnTo>
                      <a:pt x="1606" y="24470"/>
                    </a:lnTo>
                    <a:lnTo>
                      <a:pt x="1744" y="24602"/>
                    </a:lnTo>
                    <a:lnTo>
                      <a:pt x="1622" y="24742"/>
                    </a:lnTo>
                    <a:lnTo>
                      <a:pt x="1606" y="24857"/>
                    </a:lnTo>
                    <a:lnTo>
                      <a:pt x="1663" y="24906"/>
                    </a:lnTo>
                    <a:lnTo>
                      <a:pt x="1523" y="25062"/>
                    </a:lnTo>
                    <a:lnTo>
                      <a:pt x="1547" y="25145"/>
                    </a:lnTo>
                    <a:lnTo>
                      <a:pt x="1728" y="25259"/>
                    </a:lnTo>
                    <a:lnTo>
                      <a:pt x="1679" y="25392"/>
                    </a:lnTo>
                    <a:lnTo>
                      <a:pt x="1645" y="25597"/>
                    </a:lnTo>
                    <a:lnTo>
                      <a:pt x="1547" y="25719"/>
                    </a:lnTo>
                    <a:lnTo>
                      <a:pt x="1539" y="25828"/>
                    </a:lnTo>
                    <a:lnTo>
                      <a:pt x="1622" y="25909"/>
                    </a:lnTo>
                    <a:lnTo>
                      <a:pt x="1785" y="25917"/>
                    </a:lnTo>
                    <a:lnTo>
                      <a:pt x="1884" y="26015"/>
                    </a:lnTo>
                    <a:lnTo>
                      <a:pt x="1902" y="26140"/>
                    </a:lnTo>
                    <a:lnTo>
                      <a:pt x="2050" y="26163"/>
                    </a:lnTo>
                    <a:lnTo>
                      <a:pt x="2115" y="26262"/>
                    </a:lnTo>
                    <a:lnTo>
                      <a:pt x="2099" y="26527"/>
                    </a:lnTo>
                    <a:lnTo>
                      <a:pt x="1975" y="26706"/>
                    </a:lnTo>
                    <a:lnTo>
                      <a:pt x="1762" y="26838"/>
                    </a:lnTo>
                    <a:lnTo>
                      <a:pt x="1663" y="26838"/>
                    </a:lnTo>
                    <a:lnTo>
                      <a:pt x="1645" y="27002"/>
                    </a:lnTo>
                    <a:lnTo>
                      <a:pt x="1712" y="27176"/>
                    </a:lnTo>
                    <a:lnTo>
                      <a:pt x="1655" y="27259"/>
                    </a:lnTo>
                    <a:lnTo>
                      <a:pt x="1663" y="27358"/>
                    </a:lnTo>
                    <a:lnTo>
                      <a:pt x="1728" y="27397"/>
                    </a:lnTo>
                    <a:lnTo>
                      <a:pt x="1606" y="27545"/>
                    </a:lnTo>
                    <a:lnTo>
                      <a:pt x="1515" y="27802"/>
                    </a:lnTo>
                    <a:lnTo>
                      <a:pt x="1507" y="27981"/>
                    </a:lnTo>
                    <a:lnTo>
                      <a:pt x="1596" y="28031"/>
                    </a:lnTo>
                    <a:lnTo>
                      <a:pt x="1556" y="28122"/>
                    </a:lnTo>
                    <a:lnTo>
                      <a:pt x="1547" y="28433"/>
                    </a:lnTo>
                    <a:lnTo>
                      <a:pt x="1432" y="28493"/>
                    </a:lnTo>
                    <a:lnTo>
                      <a:pt x="1399" y="28656"/>
                    </a:lnTo>
                    <a:lnTo>
                      <a:pt x="1341" y="28558"/>
                    </a:lnTo>
                    <a:lnTo>
                      <a:pt x="1399" y="28483"/>
                    </a:lnTo>
                    <a:lnTo>
                      <a:pt x="1448" y="28220"/>
                    </a:lnTo>
                    <a:lnTo>
                      <a:pt x="1424" y="28080"/>
                    </a:lnTo>
                    <a:lnTo>
                      <a:pt x="1458" y="27999"/>
                    </a:lnTo>
                    <a:lnTo>
                      <a:pt x="1383" y="27973"/>
                    </a:lnTo>
                    <a:lnTo>
                      <a:pt x="1170" y="28049"/>
                    </a:lnTo>
                    <a:lnTo>
                      <a:pt x="1014" y="28155"/>
                    </a:lnTo>
                    <a:lnTo>
                      <a:pt x="923" y="28137"/>
                    </a:lnTo>
                    <a:lnTo>
                      <a:pt x="931" y="28072"/>
                    </a:lnTo>
                    <a:lnTo>
                      <a:pt x="1079" y="28015"/>
                    </a:lnTo>
                    <a:lnTo>
                      <a:pt x="1177" y="27940"/>
                    </a:lnTo>
                    <a:lnTo>
                      <a:pt x="1177" y="27719"/>
                    </a:lnTo>
                    <a:lnTo>
                      <a:pt x="1120" y="27677"/>
                    </a:lnTo>
                    <a:lnTo>
                      <a:pt x="947" y="27735"/>
                    </a:lnTo>
                    <a:lnTo>
                      <a:pt x="658" y="27752"/>
                    </a:lnTo>
                    <a:lnTo>
                      <a:pt x="560" y="27719"/>
                    </a:lnTo>
                    <a:lnTo>
                      <a:pt x="445" y="27752"/>
                    </a:lnTo>
                    <a:lnTo>
                      <a:pt x="445" y="27841"/>
                    </a:lnTo>
                    <a:lnTo>
                      <a:pt x="528" y="28015"/>
                    </a:lnTo>
                    <a:lnTo>
                      <a:pt x="585" y="28023"/>
                    </a:lnTo>
                    <a:lnTo>
                      <a:pt x="619" y="28155"/>
                    </a:lnTo>
                    <a:lnTo>
                      <a:pt x="520" y="28171"/>
                    </a:lnTo>
                    <a:lnTo>
                      <a:pt x="461" y="28327"/>
                    </a:lnTo>
                    <a:lnTo>
                      <a:pt x="354" y="28410"/>
                    </a:lnTo>
                    <a:lnTo>
                      <a:pt x="289" y="28550"/>
                    </a:lnTo>
                    <a:lnTo>
                      <a:pt x="76" y="28664"/>
                    </a:lnTo>
                    <a:lnTo>
                      <a:pt x="66" y="28789"/>
                    </a:lnTo>
                    <a:lnTo>
                      <a:pt x="289" y="29043"/>
                    </a:lnTo>
                    <a:lnTo>
                      <a:pt x="421" y="29059"/>
                    </a:lnTo>
                    <a:lnTo>
                      <a:pt x="494" y="28976"/>
                    </a:lnTo>
                    <a:lnTo>
                      <a:pt x="487" y="28878"/>
                    </a:lnTo>
                    <a:lnTo>
                      <a:pt x="339" y="28828"/>
                    </a:lnTo>
                    <a:lnTo>
                      <a:pt x="313" y="28747"/>
                    </a:lnTo>
                    <a:lnTo>
                      <a:pt x="396" y="28599"/>
                    </a:lnTo>
                    <a:lnTo>
                      <a:pt x="601" y="28574"/>
                    </a:lnTo>
                    <a:lnTo>
                      <a:pt x="643" y="28524"/>
                    </a:lnTo>
                    <a:lnTo>
                      <a:pt x="684" y="28714"/>
                    </a:lnTo>
                    <a:lnTo>
                      <a:pt x="832" y="28812"/>
                    </a:lnTo>
                    <a:lnTo>
                      <a:pt x="1022" y="28812"/>
                    </a:lnTo>
                    <a:lnTo>
                      <a:pt x="1095" y="28722"/>
                    </a:lnTo>
                    <a:lnTo>
                      <a:pt x="1201" y="28771"/>
                    </a:lnTo>
                    <a:lnTo>
                      <a:pt x="1260" y="28862"/>
                    </a:lnTo>
                    <a:lnTo>
                      <a:pt x="1474" y="28968"/>
                    </a:lnTo>
                    <a:lnTo>
                      <a:pt x="1556" y="29067"/>
                    </a:lnTo>
                    <a:lnTo>
                      <a:pt x="1466" y="29085"/>
                    </a:lnTo>
                    <a:lnTo>
                      <a:pt x="1424" y="29166"/>
                    </a:lnTo>
                    <a:lnTo>
                      <a:pt x="1497" y="29264"/>
                    </a:lnTo>
                    <a:lnTo>
                      <a:pt x="1399" y="29332"/>
                    </a:lnTo>
                    <a:lnTo>
                      <a:pt x="1333" y="29446"/>
                    </a:lnTo>
                    <a:lnTo>
                      <a:pt x="1399" y="29545"/>
                    </a:lnTo>
                    <a:lnTo>
                      <a:pt x="1547" y="29636"/>
                    </a:lnTo>
                    <a:lnTo>
                      <a:pt x="1523" y="29685"/>
                    </a:lnTo>
                    <a:lnTo>
                      <a:pt x="1375" y="29618"/>
                    </a:lnTo>
                    <a:lnTo>
                      <a:pt x="1318" y="29545"/>
                    </a:lnTo>
                    <a:lnTo>
                      <a:pt x="1227" y="29553"/>
                    </a:lnTo>
                    <a:lnTo>
                      <a:pt x="1219" y="29685"/>
                    </a:lnTo>
                    <a:lnTo>
                      <a:pt x="1341" y="29799"/>
                    </a:lnTo>
                    <a:lnTo>
                      <a:pt x="1399" y="29914"/>
                    </a:lnTo>
                    <a:lnTo>
                      <a:pt x="1622" y="29947"/>
                    </a:lnTo>
                    <a:lnTo>
                      <a:pt x="1835" y="29833"/>
                    </a:lnTo>
                    <a:lnTo>
                      <a:pt x="1926" y="29924"/>
                    </a:lnTo>
                    <a:lnTo>
                      <a:pt x="2009" y="29924"/>
                    </a:lnTo>
                    <a:lnTo>
                      <a:pt x="2149" y="29857"/>
                    </a:lnTo>
                    <a:lnTo>
                      <a:pt x="2089" y="29963"/>
                    </a:lnTo>
                    <a:lnTo>
                      <a:pt x="2115" y="30030"/>
                    </a:lnTo>
                    <a:lnTo>
                      <a:pt x="2066" y="30062"/>
                    </a:lnTo>
                    <a:lnTo>
                      <a:pt x="1918" y="30072"/>
                    </a:lnTo>
                    <a:lnTo>
                      <a:pt x="1876" y="30129"/>
                    </a:lnTo>
                    <a:lnTo>
                      <a:pt x="1762" y="30038"/>
                    </a:lnTo>
                    <a:lnTo>
                      <a:pt x="1507" y="30103"/>
                    </a:lnTo>
                    <a:lnTo>
                      <a:pt x="1448" y="30220"/>
                    </a:lnTo>
                    <a:lnTo>
                      <a:pt x="1481" y="30309"/>
                    </a:lnTo>
                    <a:lnTo>
                      <a:pt x="1637" y="30407"/>
                    </a:lnTo>
                    <a:lnTo>
                      <a:pt x="1671" y="30548"/>
                    </a:lnTo>
                    <a:lnTo>
                      <a:pt x="1811" y="30581"/>
                    </a:lnTo>
                    <a:lnTo>
                      <a:pt x="1934" y="30516"/>
                    </a:lnTo>
                    <a:lnTo>
                      <a:pt x="1918" y="30605"/>
                    </a:lnTo>
                    <a:lnTo>
                      <a:pt x="1793" y="30729"/>
                    </a:lnTo>
                    <a:lnTo>
                      <a:pt x="1793" y="30812"/>
                    </a:lnTo>
                    <a:lnTo>
                      <a:pt x="1819" y="30877"/>
                    </a:lnTo>
                    <a:lnTo>
                      <a:pt x="1770" y="30976"/>
                    </a:lnTo>
                    <a:lnTo>
                      <a:pt x="1687" y="30984"/>
                    </a:lnTo>
                    <a:lnTo>
                      <a:pt x="1671" y="31090"/>
                    </a:lnTo>
                    <a:lnTo>
                      <a:pt x="1770" y="31485"/>
                    </a:lnTo>
                    <a:lnTo>
                      <a:pt x="1860" y="31602"/>
                    </a:lnTo>
                    <a:lnTo>
                      <a:pt x="1853" y="31789"/>
                    </a:lnTo>
                    <a:lnTo>
                      <a:pt x="1941" y="31947"/>
                    </a:lnTo>
                    <a:lnTo>
                      <a:pt x="2074" y="32004"/>
                    </a:lnTo>
                    <a:lnTo>
                      <a:pt x="2074" y="31724"/>
                    </a:lnTo>
                    <a:lnTo>
                      <a:pt x="2164" y="31420"/>
                    </a:lnTo>
                    <a:lnTo>
                      <a:pt x="2271" y="31337"/>
                    </a:lnTo>
                    <a:lnTo>
                      <a:pt x="2313" y="31412"/>
                    </a:lnTo>
                    <a:lnTo>
                      <a:pt x="2237" y="31420"/>
                    </a:lnTo>
                    <a:lnTo>
                      <a:pt x="2139" y="31765"/>
                    </a:lnTo>
                    <a:lnTo>
                      <a:pt x="2157" y="31856"/>
                    </a:lnTo>
                    <a:lnTo>
                      <a:pt x="2279" y="31937"/>
                    </a:lnTo>
                    <a:lnTo>
                      <a:pt x="2386" y="31929"/>
                    </a:lnTo>
                    <a:lnTo>
                      <a:pt x="2346" y="31971"/>
                    </a:lnTo>
                    <a:lnTo>
                      <a:pt x="2157" y="32012"/>
                    </a:lnTo>
                    <a:lnTo>
                      <a:pt x="2009" y="32144"/>
                    </a:lnTo>
                    <a:lnTo>
                      <a:pt x="2032" y="32225"/>
                    </a:lnTo>
                    <a:lnTo>
                      <a:pt x="2001" y="32381"/>
                    </a:lnTo>
                    <a:lnTo>
                      <a:pt x="2001" y="32522"/>
                    </a:lnTo>
                    <a:lnTo>
                      <a:pt x="1918" y="32579"/>
                    </a:lnTo>
                    <a:lnTo>
                      <a:pt x="1853" y="32727"/>
                    </a:lnTo>
                    <a:lnTo>
                      <a:pt x="1860" y="32835"/>
                    </a:lnTo>
                    <a:lnTo>
                      <a:pt x="2089" y="32999"/>
                    </a:lnTo>
                    <a:lnTo>
                      <a:pt x="2403" y="33064"/>
                    </a:lnTo>
                    <a:lnTo>
                      <a:pt x="2534" y="33163"/>
                    </a:lnTo>
                    <a:lnTo>
                      <a:pt x="2510" y="33238"/>
                    </a:lnTo>
                    <a:lnTo>
                      <a:pt x="2435" y="33246"/>
                    </a:lnTo>
                    <a:lnTo>
                      <a:pt x="2484" y="33402"/>
                    </a:lnTo>
                    <a:lnTo>
                      <a:pt x="2543" y="33485"/>
                    </a:lnTo>
                    <a:lnTo>
                      <a:pt x="2674" y="33337"/>
                    </a:lnTo>
                    <a:lnTo>
                      <a:pt x="2666" y="33459"/>
                    </a:lnTo>
                    <a:lnTo>
                      <a:pt x="2632" y="33558"/>
                    </a:lnTo>
                    <a:lnTo>
                      <a:pt x="2502" y="33607"/>
                    </a:lnTo>
                    <a:lnTo>
                      <a:pt x="2403" y="33739"/>
                    </a:lnTo>
                    <a:lnTo>
                      <a:pt x="2484" y="33789"/>
                    </a:lnTo>
                    <a:lnTo>
                      <a:pt x="2609" y="33789"/>
                    </a:lnTo>
                    <a:lnTo>
                      <a:pt x="2609" y="33895"/>
                    </a:lnTo>
                    <a:lnTo>
                      <a:pt x="2731" y="34043"/>
                    </a:lnTo>
                    <a:lnTo>
                      <a:pt x="2814" y="34036"/>
                    </a:lnTo>
                    <a:lnTo>
                      <a:pt x="2905" y="33945"/>
                    </a:lnTo>
                    <a:lnTo>
                      <a:pt x="2889" y="34101"/>
                    </a:lnTo>
                    <a:lnTo>
                      <a:pt x="2938" y="34257"/>
                    </a:lnTo>
                    <a:lnTo>
                      <a:pt x="2855" y="34257"/>
                    </a:lnTo>
                    <a:lnTo>
                      <a:pt x="2790" y="34199"/>
                    </a:lnTo>
                    <a:lnTo>
                      <a:pt x="2707" y="34217"/>
                    </a:lnTo>
                    <a:lnTo>
                      <a:pt x="2674" y="34316"/>
                    </a:lnTo>
                    <a:lnTo>
                      <a:pt x="2822" y="34488"/>
                    </a:lnTo>
                    <a:lnTo>
                      <a:pt x="2879" y="34513"/>
                    </a:lnTo>
                    <a:lnTo>
                      <a:pt x="2928" y="34685"/>
                    </a:lnTo>
                    <a:lnTo>
                      <a:pt x="3003" y="34776"/>
                    </a:lnTo>
                    <a:lnTo>
                      <a:pt x="3144" y="34908"/>
                    </a:lnTo>
                    <a:lnTo>
                      <a:pt x="3258" y="34890"/>
                    </a:lnTo>
                    <a:lnTo>
                      <a:pt x="3185" y="34669"/>
                    </a:lnTo>
                    <a:lnTo>
                      <a:pt x="3217" y="34578"/>
                    </a:lnTo>
                    <a:lnTo>
                      <a:pt x="3175" y="34446"/>
                    </a:lnTo>
                    <a:lnTo>
                      <a:pt x="3315" y="34545"/>
                    </a:lnTo>
                    <a:lnTo>
                      <a:pt x="3341" y="34677"/>
                    </a:lnTo>
                    <a:lnTo>
                      <a:pt x="3432" y="34809"/>
                    </a:lnTo>
                    <a:lnTo>
                      <a:pt x="3489" y="34644"/>
                    </a:lnTo>
                    <a:lnTo>
                      <a:pt x="3596" y="34545"/>
                    </a:lnTo>
                    <a:lnTo>
                      <a:pt x="3588" y="34438"/>
                    </a:lnTo>
                    <a:lnTo>
                      <a:pt x="3481" y="34397"/>
                    </a:lnTo>
                    <a:lnTo>
                      <a:pt x="3284" y="34373"/>
                    </a:lnTo>
                    <a:lnTo>
                      <a:pt x="3284" y="34306"/>
                    </a:lnTo>
                    <a:lnTo>
                      <a:pt x="3406" y="34306"/>
                    </a:lnTo>
                    <a:lnTo>
                      <a:pt x="3669" y="34381"/>
                    </a:lnTo>
                    <a:lnTo>
                      <a:pt x="3710" y="34446"/>
                    </a:lnTo>
                    <a:lnTo>
                      <a:pt x="3884" y="34446"/>
                    </a:lnTo>
                    <a:lnTo>
                      <a:pt x="3842" y="34316"/>
                    </a:lnTo>
                    <a:lnTo>
                      <a:pt x="3678" y="34233"/>
                    </a:lnTo>
                    <a:lnTo>
                      <a:pt x="3382" y="34207"/>
                    </a:lnTo>
                    <a:lnTo>
                      <a:pt x="3373" y="34142"/>
                    </a:lnTo>
                    <a:lnTo>
                      <a:pt x="3463" y="34101"/>
                    </a:lnTo>
                    <a:lnTo>
                      <a:pt x="3718" y="34199"/>
                    </a:lnTo>
                    <a:lnTo>
                      <a:pt x="3982" y="34347"/>
                    </a:lnTo>
                    <a:lnTo>
                      <a:pt x="4024" y="34545"/>
                    </a:lnTo>
                    <a:lnTo>
                      <a:pt x="3915" y="34661"/>
                    </a:lnTo>
                    <a:lnTo>
                      <a:pt x="3907" y="34792"/>
                    </a:lnTo>
                    <a:lnTo>
                      <a:pt x="4014" y="35015"/>
                    </a:lnTo>
                    <a:lnTo>
                      <a:pt x="4006" y="35129"/>
                    </a:lnTo>
                    <a:lnTo>
                      <a:pt x="3884" y="35220"/>
                    </a:lnTo>
                    <a:lnTo>
                      <a:pt x="3884" y="35220"/>
                    </a:lnTo>
                    <a:lnTo>
                      <a:pt x="3949" y="35030"/>
                    </a:lnTo>
                    <a:lnTo>
                      <a:pt x="3834" y="34760"/>
                    </a:lnTo>
                    <a:lnTo>
                      <a:pt x="3718" y="34661"/>
                    </a:lnTo>
                    <a:lnTo>
                      <a:pt x="3653" y="34768"/>
                    </a:lnTo>
                    <a:lnTo>
                      <a:pt x="3645" y="34898"/>
                    </a:lnTo>
                    <a:lnTo>
                      <a:pt x="3710" y="34997"/>
                    </a:lnTo>
                    <a:lnTo>
                      <a:pt x="3645" y="35121"/>
                    </a:lnTo>
                    <a:lnTo>
                      <a:pt x="3596" y="35056"/>
                    </a:lnTo>
                    <a:lnTo>
                      <a:pt x="3554" y="34924"/>
                    </a:lnTo>
                    <a:lnTo>
                      <a:pt x="3471" y="34924"/>
                    </a:lnTo>
                    <a:lnTo>
                      <a:pt x="3341" y="35015"/>
                    </a:lnTo>
                    <a:lnTo>
                      <a:pt x="3159" y="35015"/>
                    </a:lnTo>
                    <a:lnTo>
                      <a:pt x="3003" y="35072"/>
                    </a:lnTo>
                    <a:lnTo>
                      <a:pt x="3144" y="35178"/>
                    </a:lnTo>
                    <a:lnTo>
                      <a:pt x="3159" y="35376"/>
                    </a:lnTo>
                    <a:lnTo>
                      <a:pt x="3224" y="35500"/>
                    </a:lnTo>
                    <a:lnTo>
                      <a:pt x="3250" y="35599"/>
                    </a:lnTo>
                    <a:lnTo>
                      <a:pt x="3201" y="35688"/>
                    </a:lnTo>
                    <a:lnTo>
                      <a:pt x="3234" y="35737"/>
                    </a:lnTo>
                    <a:lnTo>
                      <a:pt x="3341" y="35763"/>
                    </a:lnTo>
                    <a:lnTo>
                      <a:pt x="3406" y="35631"/>
                    </a:lnTo>
                    <a:lnTo>
                      <a:pt x="3481" y="35680"/>
                    </a:lnTo>
                    <a:lnTo>
                      <a:pt x="3603" y="35721"/>
                    </a:lnTo>
                    <a:lnTo>
                      <a:pt x="3603" y="35771"/>
                    </a:lnTo>
                    <a:lnTo>
                      <a:pt x="3489" y="35820"/>
                    </a:lnTo>
                    <a:lnTo>
                      <a:pt x="3373" y="35919"/>
                    </a:lnTo>
                    <a:lnTo>
                      <a:pt x="3406" y="36010"/>
                    </a:lnTo>
                    <a:lnTo>
                      <a:pt x="3603" y="36025"/>
                    </a:lnTo>
                    <a:lnTo>
                      <a:pt x="3827" y="36150"/>
                    </a:lnTo>
                    <a:lnTo>
                      <a:pt x="3907" y="36116"/>
                    </a:lnTo>
                    <a:lnTo>
                      <a:pt x="3975" y="36017"/>
                    </a:lnTo>
                    <a:lnTo>
                      <a:pt x="3907" y="35854"/>
                    </a:lnTo>
                    <a:lnTo>
                      <a:pt x="3957" y="35721"/>
                    </a:lnTo>
                    <a:lnTo>
                      <a:pt x="3907" y="35599"/>
                    </a:lnTo>
                    <a:lnTo>
                      <a:pt x="3842" y="35631"/>
                    </a:lnTo>
                    <a:lnTo>
                      <a:pt x="3728" y="35615"/>
                    </a:lnTo>
                    <a:lnTo>
                      <a:pt x="3767" y="35565"/>
                    </a:lnTo>
                    <a:lnTo>
                      <a:pt x="3858" y="35500"/>
                    </a:lnTo>
                    <a:lnTo>
                      <a:pt x="3858" y="35409"/>
                    </a:lnTo>
                    <a:lnTo>
                      <a:pt x="3925" y="35368"/>
                    </a:lnTo>
                    <a:lnTo>
                      <a:pt x="4105" y="35433"/>
                    </a:lnTo>
                    <a:lnTo>
                      <a:pt x="4188" y="35376"/>
                    </a:lnTo>
                    <a:lnTo>
                      <a:pt x="4221" y="35467"/>
                    </a:lnTo>
                    <a:lnTo>
                      <a:pt x="4302" y="35500"/>
                    </a:lnTo>
                    <a:lnTo>
                      <a:pt x="4344" y="35425"/>
                    </a:lnTo>
                    <a:lnTo>
                      <a:pt x="4500" y="35384"/>
                    </a:lnTo>
                    <a:lnTo>
                      <a:pt x="4648" y="35433"/>
                    </a:lnTo>
                    <a:lnTo>
                      <a:pt x="4804" y="35417"/>
                    </a:lnTo>
                    <a:lnTo>
                      <a:pt x="4952" y="35425"/>
                    </a:lnTo>
                    <a:lnTo>
                      <a:pt x="4962" y="35482"/>
                    </a:lnTo>
                    <a:lnTo>
                      <a:pt x="4879" y="35524"/>
                    </a:lnTo>
                    <a:lnTo>
                      <a:pt x="4804" y="35631"/>
                    </a:lnTo>
                    <a:lnTo>
                      <a:pt x="4705" y="35607"/>
                    </a:lnTo>
                    <a:lnTo>
                      <a:pt x="4606" y="35524"/>
                    </a:lnTo>
                    <a:lnTo>
                      <a:pt x="4500" y="35557"/>
                    </a:lnTo>
                    <a:lnTo>
                      <a:pt x="4237" y="35786"/>
                    </a:lnTo>
                    <a:lnTo>
                      <a:pt x="4180" y="35796"/>
                    </a:lnTo>
                    <a:lnTo>
                      <a:pt x="4105" y="35779"/>
                    </a:lnTo>
                    <a:lnTo>
                      <a:pt x="4006" y="35885"/>
                    </a:lnTo>
                    <a:lnTo>
                      <a:pt x="4032" y="35984"/>
                    </a:lnTo>
                    <a:lnTo>
                      <a:pt x="3975" y="36092"/>
                    </a:lnTo>
                    <a:lnTo>
                      <a:pt x="3933" y="36158"/>
                    </a:lnTo>
                    <a:lnTo>
                      <a:pt x="3941" y="36215"/>
                    </a:lnTo>
                    <a:lnTo>
                      <a:pt x="4006" y="36264"/>
                    </a:lnTo>
                    <a:lnTo>
                      <a:pt x="3949" y="36339"/>
                    </a:lnTo>
                    <a:lnTo>
                      <a:pt x="3949" y="36404"/>
                    </a:lnTo>
                    <a:lnTo>
                      <a:pt x="4188" y="36487"/>
                    </a:lnTo>
                    <a:lnTo>
                      <a:pt x="4360" y="36635"/>
                    </a:lnTo>
                    <a:lnTo>
                      <a:pt x="4419" y="36643"/>
                    </a:lnTo>
                    <a:lnTo>
                      <a:pt x="4450" y="36568"/>
                    </a:lnTo>
                    <a:lnTo>
                      <a:pt x="4419" y="36438"/>
                    </a:lnTo>
                    <a:lnTo>
                      <a:pt x="4508" y="36321"/>
                    </a:lnTo>
                    <a:lnTo>
                      <a:pt x="4616" y="36298"/>
                    </a:lnTo>
                    <a:lnTo>
                      <a:pt x="4632" y="36231"/>
                    </a:lnTo>
                    <a:lnTo>
                      <a:pt x="4500" y="36083"/>
                    </a:lnTo>
                    <a:lnTo>
                      <a:pt x="4723" y="36043"/>
                    </a:lnTo>
                    <a:lnTo>
                      <a:pt x="4853" y="35919"/>
                    </a:lnTo>
                    <a:lnTo>
                      <a:pt x="4993" y="35713"/>
                    </a:lnTo>
                    <a:lnTo>
                      <a:pt x="5100" y="35656"/>
                    </a:lnTo>
                    <a:lnTo>
                      <a:pt x="5125" y="35698"/>
                    </a:lnTo>
                    <a:lnTo>
                      <a:pt x="5240" y="35755"/>
                    </a:lnTo>
                    <a:lnTo>
                      <a:pt x="5331" y="35755"/>
                    </a:lnTo>
                    <a:lnTo>
                      <a:pt x="5356" y="35796"/>
                    </a:lnTo>
                    <a:lnTo>
                      <a:pt x="5240" y="35846"/>
                    </a:lnTo>
                    <a:lnTo>
                      <a:pt x="5159" y="35976"/>
                    </a:lnTo>
                    <a:lnTo>
                      <a:pt x="5133" y="36075"/>
                    </a:lnTo>
                    <a:lnTo>
                      <a:pt x="4985" y="36215"/>
                    </a:lnTo>
                    <a:lnTo>
                      <a:pt x="4985" y="36389"/>
                    </a:lnTo>
                    <a:lnTo>
                      <a:pt x="5035" y="36503"/>
                    </a:lnTo>
                    <a:lnTo>
                      <a:pt x="4952" y="36594"/>
                    </a:lnTo>
                    <a:lnTo>
                      <a:pt x="4821" y="36651"/>
                    </a:lnTo>
                    <a:lnTo>
                      <a:pt x="4829" y="36586"/>
                    </a:lnTo>
                    <a:lnTo>
                      <a:pt x="4894" y="36537"/>
                    </a:lnTo>
                    <a:lnTo>
                      <a:pt x="4894" y="36329"/>
                    </a:lnTo>
                    <a:lnTo>
                      <a:pt x="4845" y="36298"/>
                    </a:lnTo>
                    <a:lnTo>
                      <a:pt x="4764" y="36355"/>
                    </a:lnTo>
                    <a:lnTo>
                      <a:pt x="4739" y="36462"/>
                    </a:lnTo>
                    <a:lnTo>
                      <a:pt x="4681" y="36438"/>
                    </a:lnTo>
                    <a:lnTo>
                      <a:pt x="4590" y="36446"/>
                    </a:lnTo>
                    <a:lnTo>
                      <a:pt x="4525" y="36527"/>
                    </a:lnTo>
                    <a:lnTo>
                      <a:pt x="4616" y="36667"/>
                    </a:lnTo>
                    <a:lnTo>
                      <a:pt x="4879" y="36922"/>
                    </a:lnTo>
                    <a:lnTo>
                      <a:pt x="5118" y="36963"/>
                    </a:lnTo>
                    <a:lnTo>
                      <a:pt x="5273" y="37046"/>
                    </a:lnTo>
                    <a:lnTo>
                      <a:pt x="5372" y="37046"/>
                    </a:lnTo>
                    <a:lnTo>
                      <a:pt x="5479" y="37095"/>
                    </a:lnTo>
                    <a:lnTo>
                      <a:pt x="5554" y="37020"/>
                    </a:lnTo>
                    <a:lnTo>
                      <a:pt x="5652" y="36833"/>
                    </a:lnTo>
                    <a:lnTo>
                      <a:pt x="5570" y="36586"/>
                    </a:lnTo>
                    <a:lnTo>
                      <a:pt x="5593" y="36462"/>
                    </a:lnTo>
                    <a:lnTo>
                      <a:pt x="5577" y="36355"/>
                    </a:lnTo>
                    <a:lnTo>
                      <a:pt x="5611" y="36132"/>
                    </a:lnTo>
                    <a:lnTo>
                      <a:pt x="5619" y="35885"/>
                    </a:lnTo>
                    <a:lnTo>
                      <a:pt x="5577" y="35721"/>
                    </a:lnTo>
                    <a:lnTo>
                      <a:pt x="5603" y="35607"/>
                    </a:lnTo>
                    <a:lnTo>
                      <a:pt x="5808" y="35490"/>
                    </a:lnTo>
                    <a:lnTo>
                      <a:pt x="5998" y="35261"/>
                    </a:lnTo>
                    <a:lnTo>
                      <a:pt x="6112" y="35212"/>
                    </a:lnTo>
                    <a:lnTo>
                      <a:pt x="6276" y="35212"/>
                    </a:lnTo>
                    <a:lnTo>
                      <a:pt x="6343" y="35145"/>
                    </a:lnTo>
                    <a:lnTo>
                      <a:pt x="6326" y="34940"/>
                    </a:lnTo>
                    <a:lnTo>
                      <a:pt x="6424" y="34849"/>
                    </a:lnTo>
                    <a:lnTo>
                      <a:pt x="6606" y="34799"/>
                    </a:lnTo>
                    <a:lnTo>
                      <a:pt x="6819" y="34924"/>
                    </a:lnTo>
                    <a:lnTo>
                      <a:pt x="6926" y="34867"/>
                    </a:lnTo>
                    <a:lnTo>
                      <a:pt x="6951" y="34882"/>
                    </a:lnTo>
                    <a:lnTo>
                      <a:pt x="6720" y="34677"/>
                    </a:lnTo>
                    <a:lnTo>
                      <a:pt x="6549" y="34644"/>
                    </a:lnTo>
                    <a:lnTo>
                      <a:pt x="6491" y="34578"/>
                    </a:lnTo>
                    <a:lnTo>
                      <a:pt x="5422" y="34578"/>
                    </a:lnTo>
                    <a:lnTo>
                      <a:pt x="4821" y="34677"/>
                    </a:lnTo>
                    <a:lnTo>
                      <a:pt x="4681" y="34602"/>
                    </a:lnTo>
                    <a:lnTo>
                      <a:pt x="4286" y="34571"/>
                    </a:lnTo>
                    <a:lnTo>
                      <a:pt x="4154" y="34225"/>
                    </a:lnTo>
                    <a:lnTo>
                      <a:pt x="4073" y="33937"/>
                    </a:lnTo>
                    <a:lnTo>
                      <a:pt x="3892" y="33773"/>
                    </a:lnTo>
                    <a:lnTo>
                      <a:pt x="3834" y="33295"/>
                    </a:lnTo>
                    <a:lnTo>
                      <a:pt x="3834" y="33072"/>
                    </a:lnTo>
                    <a:lnTo>
                      <a:pt x="3661" y="33082"/>
                    </a:lnTo>
                    <a:lnTo>
                      <a:pt x="3398" y="33212"/>
                    </a:lnTo>
                    <a:lnTo>
                      <a:pt x="3258" y="33368"/>
                    </a:lnTo>
                    <a:lnTo>
                      <a:pt x="3086" y="33368"/>
                    </a:lnTo>
                    <a:lnTo>
                      <a:pt x="2723" y="32638"/>
                    </a:lnTo>
                    <a:lnTo>
                      <a:pt x="2674" y="32373"/>
                    </a:lnTo>
                    <a:lnTo>
                      <a:pt x="2780" y="31633"/>
                    </a:lnTo>
                    <a:lnTo>
                      <a:pt x="2954" y="31386"/>
                    </a:lnTo>
                    <a:lnTo>
                      <a:pt x="3242" y="31083"/>
                    </a:lnTo>
                    <a:lnTo>
                      <a:pt x="3323" y="30664"/>
                    </a:lnTo>
                    <a:lnTo>
                      <a:pt x="3242" y="30228"/>
                    </a:lnTo>
                    <a:lnTo>
                      <a:pt x="3136" y="29906"/>
                    </a:lnTo>
                    <a:lnTo>
                      <a:pt x="3201" y="29529"/>
                    </a:lnTo>
                    <a:lnTo>
                      <a:pt x="3365" y="29339"/>
                    </a:lnTo>
                    <a:lnTo>
                      <a:pt x="3201" y="28945"/>
                    </a:lnTo>
                    <a:lnTo>
                      <a:pt x="3224" y="28755"/>
                    </a:lnTo>
                    <a:lnTo>
                      <a:pt x="3373" y="28599"/>
                    </a:lnTo>
                    <a:lnTo>
                      <a:pt x="3284" y="28246"/>
                    </a:lnTo>
                    <a:lnTo>
                      <a:pt x="3217" y="27784"/>
                    </a:lnTo>
                    <a:lnTo>
                      <a:pt x="3110" y="27571"/>
                    </a:lnTo>
                    <a:lnTo>
                      <a:pt x="3126" y="27407"/>
                    </a:lnTo>
                    <a:lnTo>
                      <a:pt x="3333" y="27225"/>
                    </a:lnTo>
                    <a:lnTo>
                      <a:pt x="3333" y="27036"/>
                    </a:lnTo>
                    <a:lnTo>
                      <a:pt x="3159" y="26732"/>
                    </a:lnTo>
                    <a:lnTo>
                      <a:pt x="2889" y="26534"/>
                    </a:lnTo>
                    <a:lnTo>
                      <a:pt x="2715" y="26534"/>
                    </a:lnTo>
                    <a:lnTo>
                      <a:pt x="2658" y="26584"/>
                    </a:lnTo>
                    <a:lnTo>
                      <a:pt x="2559" y="26485"/>
                    </a:lnTo>
                    <a:lnTo>
                      <a:pt x="2616" y="26345"/>
                    </a:lnTo>
                    <a:lnTo>
                      <a:pt x="2988" y="26345"/>
                    </a:lnTo>
                    <a:lnTo>
                      <a:pt x="3167" y="26132"/>
                    </a:lnTo>
                    <a:lnTo>
                      <a:pt x="3159" y="25934"/>
                    </a:lnTo>
                    <a:lnTo>
                      <a:pt x="3053" y="25885"/>
                    </a:lnTo>
                    <a:lnTo>
                      <a:pt x="2920" y="25976"/>
                    </a:lnTo>
                    <a:lnTo>
                      <a:pt x="2765" y="25950"/>
                    </a:lnTo>
                    <a:lnTo>
                      <a:pt x="2692" y="25563"/>
                    </a:lnTo>
                    <a:lnTo>
                      <a:pt x="2534" y="25226"/>
                    </a:lnTo>
                    <a:lnTo>
                      <a:pt x="2526" y="24989"/>
                    </a:lnTo>
                    <a:lnTo>
                      <a:pt x="2543" y="24709"/>
                    </a:lnTo>
                    <a:lnTo>
                      <a:pt x="2279" y="24618"/>
                    </a:lnTo>
                    <a:lnTo>
                      <a:pt x="2198" y="24379"/>
                    </a:lnTo>
                    <a:lnTo>
                      <a:pt x="2164" y="23745"/>
                    </a:lnTo>
                    <a:lnTo>
                      <a:pt x="2346" y="23623"/>
                    </a:lnTo>
                    <a:lnTo>
                      <a:pt x="2395" y="23410"/>
                    </a:lnTo>
                    <a:lnTo>
                      <a:pt x="2305" y="23244"/>
                    </a:lnTo>
                    <a:lnTo>
                      <a:pt x="2157" y="23163"/>
                    </a:lnTo>
                    <a:lnTo>
                      <a:pt x="2082" y="22776"/>
                    </a:lnTo>
                    <a:lnTo>
                      <a:pt x="2050" y="22233"/>
                    </a:lnTo>
                    <a:lnTo>
                      <a:pt x="2107" y="21615"/>
                    </a:lnTo>
                    <a:lnTo>
                      <a:pt x="1951" y="21353"/>
                    </a:lnTo>
                    <a:lnTo>
                      <a:pt x="1910" y="21073"/>
                    </a:lnTo>
                    <a:lnTo>
                      <a:pt x="2222" y="20662"/>
                    </a:lnTo>
                    <a:lnTo>
                      <a:pt x="2263" y="20210"/>
                    </a:lnTo>
                    <a:lnTo>
                      <a:pt x="2484" y="20103"/>
                    </a:lnTo>
                    <a:lnTo>
                      <a:pt x="2609" y="19963"/>
                    </a:lnTo>
                    <a:lnTo>
                      <a:pt x="2115" y="18984"/>
                    </a:lnTo>
                    <a:lnTo>
                      <a:pt x="2172" y="18662"/>
                    </a:lnTo>
                    <a:lnTo>
                      <a:pt x="2172" y="18425"/>
                    </a:lnTo>
                    <a:lnTo>
                      <a:pt x="2164" y="17849"/>
                    </a:lnTo>
                    <a:lnTo>
                      <a:pt x="2336" y="17504"/>
                    </a:lnTo>
                    <a:lnTo>
                      <a:pt x="2534" y="17306"/>
                    </a:lnTo>
                    <a:lnTo>
                      <a:pt x="2494" y="17002"/>
                    </a:lnTo>
                    <a:lnTo>
                      <a:pt x="2328" y="16722"/>
                    </a:lnTo>
                    <a:lnTo>
                      <a:pt x="2214" y="16631"/>
                    </a:lnTo>
                    <a:lnTo>
                      <a:pt x="2403" y="16353"/>
                    </a:lnTo>
                    <a:lnTo>
                      <a:pt x="2354" y="16023"/>
                    </a:lnTo>
                    <a:lnTo>
                      <a:pt x="2494" y="15686"/>
                    </a:lnTo>
                    <a:lnTo>
                      <a:pt x="2650" y="15636"/>
                    </a:lnTo>
                    <a:lnTo>
                      <a:pt x="2699" y="15241"/>
                    </a:lnTo>
                    <a:lnTo>
                      <a:pt x="2624" y="14600"/>
                    </a:lnTo>
                    <a:lnTo>
                      <a:pt x="2502" y="14485"/>
                    </a:lnTo>
                    <a:lnTo>
                      <a:pt x="2403" y="14000"/>
                    </a:lnTo>
                    <a:lnTo>
                      <a:pt x="2271" y="13753"/>
                    </a:lnTo>
                    <a:lnTo>
                      <a:pt x="2082" y="13449"/>
                    </a:lnTo>
                    <a:lnTo>
                      <a:pt x="2050" y="13293"/>
                    </a:lnTo>
                    <a:lnTo>
                      <a:pt x="1902" y="13086"/>
                    </a:lnTo>
                    <a:lnTo>
                      <a:pt x="1819" y="12683"/>
                    </a:lnTo>
                    <a:lnTo>
                      <a:pt x="1860" y="12363"/>
                    </a:lnTo>
                    <a:lnTo>
                      <a:pt x="2089" y="12257"/>
                    </a:lnTo>
                    <a:lnTo>
                      <a:pt x="2099" y="11844"/>
                    </a:lnTo>
                    <a:lnTo>
                      <a:pt x="2230" y="11680"/>
                    </a:lnTo>
                    <a:lnTo>
                      <a:pt x="2237" y="11319"/>
                    </a:lnTo>
                    <a:lnTo>
                      <a:pt x="2089" y="11039"/>
                    </a:lnTo>
                    <a:lnTo>
                      <a:pt x="2066" y="10520"/>
                    </a:lnTo>
                    <a:lnTo>
                      <a:pt x="2180" y="10413"/>
                    </a:lnTo>
                    <a:lnTo>
                      <a:pt x="2237" y="9797"/>
                    </a:lnTo>
                    <a:lnTo>
                      <a:pt x="2395" y="9582"/>
                    </a:lnTo>
                    <a:lnTo>
                      <a:pt x="2616" y="9031"/>
                    </a:lnTo>
                    <a:lnTo>
                      <a:pt x="2830" y="8810"/>
                    </a:lnTo>
                    <a:lnTo>
                      <a:pt x="2995" y="8727"/>
                    </a:lnTo>
                    <a:lnTo>
                      <a:pt x="3118" y="8579"/>
                    </a:lnTo>
                    <a:lnTo>
                      <a:pt x="3045" y="8488"/>
                    </a:lnTo>
                    <a:lnTo>
                      <a:pt x="3027" y="8259"/>
                    </a:lnTo>
                    <a:lnTo>
                      <a:pt x="2970" y="8143"/>
                    </a:lnTo>
                    <a:lnTo>
                      <a:pt x="2871" y="8062"/>
                    </a:lnTo>
                    <a:lnTo>
                      <a:pt x="2905" y="7896"/>
                    </a:lnTo>
                    <a:lnTo>
                      <a:pt x="3053" y="7782"/>
                    </a:lnTo>
                    <a:lnTo>
                      <a:pt x="3053" y="7576"/>
                    </a:lnTo>
                    <a:lnTo>
                      <a:pt x="2871" y="7346"/>
                    </a:lnTo>
                    <a:lnTo>
                      <a:pt x="2830" y="7065"/>
                    </a:lnTo>
                    <a:lnTo>
                      <a:pt x="2928" y="6886"/>
                    </a:lnTo>
                    <a:lnTo>
                      <a:pt x="2889" y="6738"/>
                    </a:lnTo>
                    <a:lnTo>
                      <a:pt x="2715" y="6597"/>
                    </a:lnTo>
                    <a:lnTo>
                      <a:pt x="2780" y="6384"/>
                    </a:lnTo>
                    <a:lnTo>
                      <a:pt x="3767" y="5857"/>
                    </a:lnTo>
                    <a:lnTo>
                      <a:pt x="3982" y="4920"/>
                    </a:lnTo>
                    <a:lnTo>
                      <a:pt x="3876" y="4689"/>
                    </a:lnTo>
                    <a:lnTo>
                      <a:pt x="3744" y="4714"/>
                    </a:lnTo>
                    <a:lnTo>
                      <a:pt x="3686" y="4821"/>
                    </a:lnTo>
                    <a:lnTo>
                      <a:pt x="3455" y="4821"/>
                    </a:lnTo>
                    <a:lnTo>
                      <a:pt x="2847" y="3184"/>
                    </a:lnTo>
                    <a:lnTo>
                      <a:pt x="2445" y="2805"/>
                    </a:lnTo>
                    <a:lnTo>
                      <a:pt x="2320" y="2634"/>
                    </a:lnTo>
                    <a:lnTo>
                      <a:pt x="2526" y="2197"/>
                    </a:lnTo>
                    <a:lnTo>
                      <a:pt x="2468" y="2024"/>
                    </a:lnTo>
                    <a:lnTo>
                      <a:pt x="2559" y="1785"/>
                    </a:lnTo>
                    <a:lnTo>
                      <a:pt x="2526" y="1662"/>
                    </a:lnTo>
                    <a:lnTo>
                      <a:pt x="2157" y="1358"/>
                    </a:lnTo>
                    <a:lnTo>
                      <a:pt x="2024" y="1169"/>
                    </a:lnTo>
                    <a:lnTo>
                      <a:pt x="1975" y="889"/>
                    </a:lnTo>
                    <a:lnTo>
                      <a:pt x="1951" y="798"/>
                    </a:lnTo>
                    <a:lnTo>
                      <a:pt x="1983" y="634"/>
                    </a:lnTo>
                    <a:lnTo>
                      <a:pt x="1959" y="486"/>
                    </a:lnTo>
                    <a:lnTo>
                      <a:pt x="1868" y="395"/>
                    </a:lnTo>
                    <a:lnTo>
                      <a:pt x="1705" y="247"/>
                    </a:lnTo>
                    <a:lnTo>
                      <a:pt x="1687" y="42"/>
                    </a:lnTo>
                    <a:lnTo>
                      <a:pt x="1645" y="34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9"/>
              <p:cNvSpPr/>
              <p:nvPr/>
            </p:nvSpPr>
            <p:spPr>
              <a:xfrm>
                <a:off x="2259231" y="5577507"/>
                <a:ext cx="163925" cy="23197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2526" extrusionOk="0">
                    <a:moveTo>
                      <a:pt x="1151" y="1"/>
                    </a:moveTo>
                    <a:lnTo>
                      <a:pt x="930" y="99"/>
                    </a:lnTo>
                    <a:lnTo>
                      <a:pt x="855" y="157"/>
                    </a:lnTo>
                    <a:lnTo>
                      <a:pt x="733" y="32"/>
                    </a:lnTo>
                    <a:lnTo>
                      <a:pt x="608" y="9"/>
                    </a:lnTo>
                    <a:lnTo>
                      <a:pt x="543" y="131"/>
                    </a:lnTo>
                    <a:lnTo>
                      <a:pt x="585" y="263"/>
                    </a:lnTo>
                    <a:lnTo>
                      <a:pt x="559" y="370"/>
                    </a:lnTo>
                    <a:lnTo>
                      <a:pt x="411" y="510"/>
                    </a:lnTo>
                    <a:lnTo>
                      <a:pt x="369" y="575"/>
                    </a:lnTo>
                    <a:lnTo>
                      <a:pt x="206" y="484"/>
                    </a:lnTo>
                    <a:lnTo>
                      <a:pt x="107" y="453"/>
                    </a:lnTo>
                    <a:lnTo>
                      <a:pt x="0" y="601"/>
                    </a:lnTo>
                    <a:lnTo>
                      <a:pt x="107" y="674"/>
                    </a:lnTo>
                    <a:lnTo>
                      <a:pt x="231" y="658"/>
                    </a:lnTo>
                    <a:lnTo>
                      <a:pt x="206" y="773"/>
                    </a:lnTo>
                    <a:lnTo>
                      <a:pt x="65" y="913"/>
                    </a:lnTo>
                    <a:lnTo>
                      <a:pt x="115" y="1011"/>
                    </a:lnTo>
                    <a:lnTo>
                      <a:pt x="133" y="1201"/>
                    </a:lnTo>
                    <a:lnTo>
                      <a:pt x="289" y="1406"/>
                    </a:lnTo>
                    <a:lnTo>
                      <a:pt x="411" y="1398"/>
                    </a:lnTo>
                    <a:lnTo>
                      <a:pt x="527" y="1266"/>
                    </a:lnTo>
                    <a:lnTo>
                      <a:pt x="764" y="1136"/>
                    </a:lnTo>
                    <a:lnTo>
                      <a:pt x="946" y="1144"/>
                    </a:lnTo>
                    <a:lnTo>
                      <a:pt x="995" y="1274"/>
                    </a:lnTo>
                    <a:lnTo>
                      <a:pt x="881" y="1471"/>
                    </a:lnTo>
                    <a:lnTo>
                      <a:pt x="715" y="1513"/>
                    </a:lnTo>
                    <a:lnTo>
                      <a:pt x="691" y="1596"/>
                    </a:lnTo>
                    <a:lnTo>
                      <a:pt x="437" y="1728"/>
                    </a:lnTo>
                    <a:lnTo>
                      <a:pt x="437" y="1793"/>
                    </a:lnTo>
                    <a:lnTo>
                      <a:pt x="460" y="1866"/>
                    </a:lnTo>
                    <a:lnTo>
                      <a:pt x="608" y="2024"/>
                    </a:lnTo>
                    <a:lnTo>
                      <a:pt x="790" y="2131"/>
                    </a:lnTo>
                    <a:lnTo>
                      <a:pt x="922" y="2113"/>
                    </a:lnTo>
                    <a:lnTo>
                      <a:pt x="1208" y="2222"/>
                    </a:lnTo>
                    <a:lnTo>
                      <a:pt x="1603" y="2484"/>
                    </a:lnTo>
                    <a:lnTo>
                      <a:pt x="1785" y="2526"/>
                    </a:lnTo>
                    <a:lnTo>
                      <a:pt x="1785" y="2526"/>
                    </a:lnTo>
                    <a:lnTo>
                      <a:pt x="1398" y="978"/>
                    </a:lnTo>
                    <a:lnTo>
                      <a:pt x="1374" y="970"/>
                    </a:lnTo>
                    <a:lnTo>
                      <a:pt x="1390" y="94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9"/>
              <p:cNvSpPr/>
              <p:nvPr/>
            </p:nvSpPr>
            <p:spPr>
              <a:xfrm>
                <a:off x="1845334" y="5344064"/>
                <a:ext cx="33979" cy="386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421" extrusionOk="0">
                    <a:moveTo>
                      <a:pt x="107" y="0"/>
                    </a:moveTo>
                    <a:lnTo>
                      <a:pt x="66" y="34"/>
                    </a:lnTo>
                    <a:lnTo>
                      <a:pt x="66" y="133"/>
                    </a:lnTo>
                    <a:lnTo>
                      <a:pt x="1" y="214"/>
                    </a:lnTo>
                    <a:lnTo>
                      <a:pt x="99" y="289"/>
                    </a:lnTo>
                    <a:lnTo>
                      <a:pt x="149" y="411"/>
                    </a:lnTo>
                    <a:lnTo>
                      <a:pt x="214" y="421"/>
                    </a:lnTo>
                    <a:lnTo>
                      <a:pt x="313" y="346"/>
                    </a:lnTo>
                    <a:lnTo>
                      <a:pt x="305" y="198"/>
                    </a:lnTo>
                    <a:lnTo>
                      <a:pt x="370" y="65"/>
                    </a:lnTo>
                    <a:lnTo>
                      <a:pt x="188" y="3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9"/>
              <p:cNvSpPr/>
              <p:nvPr/>
            </p:nvSpPr>
            <p:spPr>
              <a:xfrm>
                <a:off x="2398268" y="-346626"/>
                <a:ext cx="11296" cy="15336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7" extrusionOk="0">
                    <a:moveTo>
                      <a:pt x="58" y="0"/>
                    </a:moveTo>
                    <a:lnTo>
                      <a:pt x="0" y="166"/>
                    </a:lnTo>
                    <a:lnTo>
                      <a:pt x="0" y="166"/>
                    </a:lnTo>
                    <a:lnTo>
                      <a:pt x="123" y="14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9"/>
              <p:cNvSpPr/>
              <p:nvPr/>
            </p:nvSpPr>
            <p:spPr>
              <a:xfrm>
                <a:off x="2431420" y="-314944"/>
                <a:ext cx="28744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95" extrusionOk="0">
                    <a:moveTo>
                      <a:pt x="157" y="1"/>
                    </a:moveTo>
                    <a:lnTo>
                      <a:pt x="50" y="11"/>
                    </a:lnTo>
                    <a:lnTo>
                      <a:pt x="1" y="175"/>
                    </a:lnTo>
                    <a:lnTo>
                      <a:pt x="206" y="494"/>
                    </a:lnTo>
                    <a:lnTo>
                      <a:pt x="312" y="183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9"/>
              <p:cNvSpPr/>
              <p:nvPr/>
            </p:nvSpPr>
            <p:spPr>
              <a:xfrm>
                <a:off x="2469164" y="-279404"/>
                <a:ext cx="12949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9" extrusionOk="0">
                    <a:moveTo>
                      <a:pt x="140" y="1"/>
                    </a:moveTo>
                    <a:lnTo>
                      <a:pt x="0" y="92"/>
                    </a:lnTo>
                    <a:lnTo>
                      <a:pt x="125" y="149"/>
                    </a:lnTo>
                    <a:lnTo>
                      <a:pt x="14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9"/>
              <p:cNvSpPr/>
              <p:nvPr/>
            </p:nvSpPr>
            <p:spPr>
              <a:xfrm>
                <a:off x="2459337" y="-329912"/>
                <a:ext cx="2654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46" extrusionOk="0">
                    <a:moveTo>
                      <a:pt x="174" y="0"/>
                    </a:moveTo>
                    <a:lnTo>
                      <a:pt x="1" y="156"/>
                    </a:lnTo>
                    <a:lnTo>
                      <a:pt x="99" y="330"/>
                    </a:lnTo>
                    <a:lnTo>
                      <a:pt x="289" y="346"/>
                    </a:lnTo>
                    <a:lnTo>
                      <a:pt x="289" y="346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9"/>
              <p:cNvSpPr/>
              <p:nvPr/>
            </p:nvSpPr>
            <p:spPr>
              <a:xfrm>
                <a:off x="2456307" y="-249098"/>
                <a:ext cx="20571" cy="363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396" extrusionOk="0">
                    <a:moveTo>
                      <a:pt x="91" y="0"/>
                    </a:moveTo>
                    <a:cubicBezTo>
                      <a:pt x="83" y="8"/>
                      <a:pt x="0" y="141"/>
                      <a:pt x="0" y="141"/>
                    </a:cubicBezTo>
                    <a:lnTo>
                      <a:pt x="67" y="395"/>
                    </a:lnTo>
                    <a:lnTo>
                      <a:pt x="223" y="362"/>
                    </a:lnTo>
                    <a:lnTo>
                      <a:pt x="215" y="123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9"/>
              <p:cNvSpPr/>
              <p:nvPr/>
            </p:nvSpPr>
            <p:spPr>
              <a:xfrm>
                <a:off x="2464572" y="-249833"/>
                <a:ext cx="92" cy="827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8"/>
                    </a:moveTo>
                    <a:lnTo>
                      <a:pt x="1" y="8"/>
                    </a:lnTo>
                    <a:cubicBezTo>
                      <a:pt x="1" y="1"/>
                      <a:pt x="1" y="1"/>
                      <a:pt x="1" y="8"/>
                    </a:cubicBez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9"/>
              <p:cNvSpPr/>
              <p:nvPr/>
            </p:nvSpPr>
            <p:spPr>
              <a:xfrm>
                <a:off x="2462460" y="-191610"/>
                <a:ext cx="39214" cy="4904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4" extrusionOk="0">
                    <a:moveTo>
                      <a:pt x="0" y="0"/>
                    </a:moveTo>
                    <a:lnTo>
                      <a:pt x="0" y="131"/>
                    </a:lnTo>
                    <a:lnTo>
                      <a:pt x="205" y="346"/>
                    </a:lnTo>
                    <a:lnTo>
                      <a:pt x="172" y="460"/>
                    </a:lnTo>
                    <a:lnTo>
                      <a:pt x="278" y="468"/>
                    </a:lnTo>
                    <a:lnTo>
                      <a:pt x="411" y="533"/>
                    </a:lnTo>
                    <a:lnTo>
                      <a:pt x="426" y="385"/>
                    </a:lnTo>
                    <a:lnTo>
                      <a:pt x="338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9"/>
              <p:cNvSpPr/>
              <p:nvPr/>
            </p:nvSpPr>
            <p:spPr>
              <a:xfrm>
                <a:off x="2476051" y="-127418"/>
                <a:ext cx="23418" cy="45366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94" extrusionOk="0">
                    <a:moveTo>
                      <a:pt x="198" y="0"/>
                    </a:moveTo>
                    <a:lnTo>
                      <a:pt x="0" y="263"/>
                    </a:lnTo>
                    <a:lnTo>
                      <a:pt x="32" y="426"/>
                    </a:lnTo>
                    <a:lnTo>
                      <a:pt x="164" y="493"/>
                    </a:lnTo>
                    <a:lnTo>
                      <a:pt x="255" y="263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9"/>
              <p:cNvSpPr/>
              <p:nvPr/>
            </p:nvSpPr>
            <p:spPr>
              <a:xfrm>
                <a:off x="2590017" y="-68552"/>
                <a:ext cx="28744" cy="2801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05" extrusionOk="0">
                    <a:moveTo>
                      <a:pt x="157" y="1"/>
                    </a:moveTo>
                    <a:lnTo>
                      <a:pt x="1" y="156"/>
                    </a:lnTo>
                    <a:lnTo>
                      <a:pt x="107" y="305"/>
                    </a:lnTo>
                    <a:lnTo>
                      <a:pt x="313" y="297"/>
                    </a:lnTo>
                    <a:lnTo>
                      <a:pt x="305" y="141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9"/>
              <p:cNvSpPr/>
              <p:nvPr/>
            </p:nvSpPr>
            <p:spPr>
              <a:xfrm>
                <a:off x="2459337" y="-5830"/>
                <a:ext cx="92" cy="827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1"/>
                    </a:move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9"/>
              <p:cNvSpPr/>
              <p:nvPr/>
            </p:nvSpPr>
            <p:spPr>
              <a:xfrm>
                <a:off x="2467694" y="-73787"/>
                <a:ext cx="12214" cy="39948"/>
              </a:xfrm>
              <a:custGeom>
                <a:avLst/>
                <a:gdLst/>
                <a:ahLst/>
                <a:cxnLst/>
                <a:rect l="l" t="t" r="r" b="b"/>
                <a:pathLst>
                  <a:path w="133" h="435" extrusionOk="0">
                    <a:moveTo>
                      <a:pt x="58" y="0"/>
                    </a:moveTo>
                    <a:lnTo>
                      <a:pt x="0" y="435"/>
                    </a:lnTo>
                    <a:lnTo>
                      <a:pt x="133" y="18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9"/>
              <p:cNvSpPr/>
              <p:nvPr/>
            </p:nvSpPr>
            <p:spPr>
              <a:xfrm>
                <a:off x="2426185" y="19700"/>
                <a:ext cx="27275" cy="2204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40" extrusionOk="0">
                    <a:moveTo>
                      <a:pt x="229" y="1"/>
                    </a:moveTo>
                    <a:lnTo>
                      <a:pt x="58" y="34"/>
                    </a:lnTo>
                    <a:lnTo>
                      <a:pt x="0" y="232"/>
                    </a:lnTo>
                    <a:lnTo>
                      <a:pt x="198" y="240"/>
                    </a:lnTo>
                    <a:lnTo>
                      <a:pt x="296" y="100"/>
                    </a:lnTo>
                    <a:lnTo>
                      <a:pt x="22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9"/>
              <p:cNvSpPr/>
              <p:nvPr/>
            </p:nvSpPr>
            <p:spPr>
              <a:xfrm>
                <a:off x="2455572" y="-5095"/>
                <a:ext cx="12214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49" extrusionOk="0">
                    <a:moveTo>
                      <a:pt x="42" y="0"/>
                    </a:moveTo>
                    <a:cubicBezTo>
                      <a:pt x="42" y="8"/>
                      <a:pt x="0" y="148"/>
                      <a:pt x="0" y="148"/>
                    </a:cubicBezTo>
                    <a:lnTo>
                      <a:pt x="132" y="148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9"/>
              <p:cNvSpPr/>
              <p:nvPr/>
            </p:nvSpPr>
            <p:spPr>
              <a:xfrm>
                <a:off x="2413328" y="123932"/>
                <a:ext cx="79254" cy="72641"/>
              </a:xfrm>
              <a:custGeom>
                <a:avLst/>
                <a:gdLst/>
                <a:ahLst/>
                <a:cxnLst/>
                <a:rect l="l" t="t" r="r" b="b"/>
                <a:pathLst>
                  <a:path w="863" h="791" extrusionOk="0">
                    <a:moveTo>
                      <a:pt x="847" y="1"/>
                    </a:moveTo>
                    <a:lnTo>
                      <a:pt x="543" y="133"/>
                    </a:lnTo>
                    <a:lnTo>
                      <a:pt x="395" y="68"/>
                    </a:lnTo>
                    <a:lnTo>
                      <a:pt x="213" y="125"/>
                    </a:lnTo>
                    <a:lnTo>
                      <a:pt x="156" y="224"/>
                    </a:lnTo>
                    <a:lnTo>
                      <a:pt x="320" y="354"/>
                    </a:lnTo>
                    <a:lnTo>
                      <a:pt x="330" y="512"/>
                    </a:lnTo>
                    <a:lnTo>
                      <a:pt x="164" y="650"/>
                    </a:lnTo>
                    <a:lnTo>
                      <a:pt x="0" y="717"/>
                    </a:lnTo>
                    <a:lnTo>
                      <a:pt x="190" y="790"/>
                    </a:lnTo>
                    <a:lnTo>
                      <a:pt x="592" y="725"/>
                    </a:lnTo>
                    <a:lnTo>
                      <a:pt x="764" y="585"/>
                    </a:lnTo>
                    <a:lnTo>
                      <a:pt x="756" y="404"/>
                    </a:lnTo>
                    <a:lnTo>
                      <a:pt x="675" y="256"/>
                    </a:lnTo>
                    <a:lnTo>
                      <a:pt x="863" y="58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9"/>
              <p:cNvSpPr/>
              <p:nvPr/>
            </p:nvSpPr>
            <p:spPr>
              <a:xfrm>
                <a:off x="2498642" y="104372"/>
                <a:ext cx="15887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41" extrusionOk="0">
                    <a:moveTo>
                      <a:pt x="173" y="1"/>
                    </a:moveTo>
                    <a:lnTo>
                      <a:pt x="1" y="74"/>
                    </a:lnTo>
                    <a:lnTo>
                      <a:pt x="141" y="141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8" name="Google Shape;1338;p9"/>
            <p:cNvSpPr/>
            <p:nvPr/>
          </p:nvSpPr>
          <p:spPr>
            <a:xfrm>
              <a:off x="3043825" y="2921800"/>
              <a:ext cx="463750" cy="294675"/>
            </a:xfrm>
            <a:custGeom>
              <a:avLst/>
              <a:gdLst/>
              <a:ahLst/>
              <a:cxnLst/>
              <a:rect l="l" t="t" r="r" b="b"/>
              <a:pathLst>
                <a:path w="18550" h="11787" extrusionOk="0">
                  <a:moveTo>
                    <a:pt x="262" y="1119"/>
                  </a:moveTo>
                  <a:lnTo>
                    <a:pt x="6668" y="0"/>
                  </a:lnTo>
                  <a:lnTo>
                    <a:pt x="11502" y="1024"/>
                  </a:lnTo>
                  <a:lnTo>
                    <a:pt x="15074" y="2524"/>
                  </a:lnTo>
                  <a:lnTo>
                    <a:pt x="17622" y="2500"/>
                  </a:lnTo>
                  <a:lnTo>
                    <a:pt x="18336" y="2905"/>
                  </a:lnTo>
                  <a:lnTo>
                    <a:pt x="18241" y="3453"/>
                  </a:lnTo>
                  <a:lnTo>
                    <a:pt x="17669" y="3667"/>
                  </a:lnTo>
                  <a:lnTo>
                    <a:pt x="18145" y="4381"/>
                  </a:lnTo>
                  <a:lnTo>
                    <a:pt x="17241" y="4738"/>
                  </a:lnTo>
                  <a:lnTo>
                    <a:pt x="17669" y="6953"/>
                  </a:lnTo>
                  <a:lnTo>
                    <a:pt x="17645" y="7810"/>
                  </a:lnTo>
                  <a:lnTo>
                    <a:pt x="18288" y="8620"/>
                  </a:lnTo>
                  <a:lnTo>
                    <a:pt x="18288" y="9263"/>
                  </a:lnTo>
                  <a:lnTo>
                    <a:pt x="18550" y="9787"/>
                  </a:lnTo>
                  <a:lnTo>
                    <a:pt x="18503" y="10382"/>
                  </a:lnTo>
                  <a:lnTo>
                    <a:pt x="17693" y="11525"/>
                  </a:lnTo>
                  <a:lnTo>
                    <a:pt x="15717" y="11787"/>
                  </a:lnTo>
                  <a:lnTo>
                    <a:pt x="13050" y="8644"/>
                  </a:lnTo>
                  <a:lnTo>
                    <a:pt x="8501" y="9239"/>
                  </a:lnTo>
                  <a:lnTo>
                    <a:pt x="7096" y="8929"/>
                  </a:lnTo>
                  <a:lnTo>
                    <a:pt x="4525" y="8429"/>
                  </a:lnTo>
                  <a:lnTo>
                    <a:pt x="2786" y="8834"/>
                  </a:lnTo>
                  <a:lnTo>
                    <a:pt x="1548" y="8334"/>
                  </a:lnTo>
                  <a:lnTo>
                    <a:pt x="2239" y="8048"/>
                  </a:lnTo>
                  <a:lnTo>
                    <a:pt x="2715" y="7596"/>
                  </a:lnTo>
                  <a:lnTo>
                    <a:pt x="2620" y="5405"/>
                  </a:lnTo>
                  <a:lnTo>
                    <a:pt x="2548" y="4096"/>
                  </a:lnTo>
                  <a:lnTo>
                    <a:pt x="1905" y="2357"/>
                  </a:lnTo>
                  <a:lnTo>
                    <a:pt x="643" y="2191"/>
                  </a:lnTo>
                  <a:lnTo>
                    <a:pt x="0" y="2595"/>
                  </a:lnTo>
                  <a:close/>
                </a:path>
              </a:pathLst>
            </a:custGeom>
            <a:solidFill>
              <a:srgbClr val="CCAA52">
                <a:alpha val="8230"/>
              </a:srgbClr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1339" name="Google Shape;1339;p9"/>
          <p:cNvSpPr txBox="1">
            <a:spLocks noGrp="1"/>
          </p:cNvSpPr>
          <p:nvPr>
            <p:ph type="title"/>
          </p:nvPr>
        </p:nvSpPr>
        <p:spPr>
          <a:xfrm>
            <a:off x="3039675" y="1595925"/>
            <a:ext cx="5085600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9"/>
          <p:cNvSpPr txBox="1">
            <a:spLocks noGrp="1"/>
          </p:cNvSpPr>
          <p:nvPr>
            <p:ph type="subTitle" idx="1"/>
          </p:nvPr>
        </p:nvSpPr>
        <p:spPr>
          <a:xfrm>
            <a:off x="3039675" y="2273200"/>
            <a:ext cx="5085600" cy="12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41" name="Google Shape;1341;p9"/>
          <p:cNvGrpSpPr/>
          <p:nvPr/>
        </p:nvGrpSpPr>
        <p:grpSpPr>
          <a:xfrm>
            <a:off x="8505600" y="4318928"/>
            <a:ext cx="579300" cy="579300"/>
            <a:chOff x="72975" y="4318878"/>
            <a:chExt cx="579300" cy="579300"/>
          </a:xfrm>
        </p:grpSpPr>
        <p:sp>
          <p:nvSpPr>
            <p:cNvPr id="1342" name="Google Shape;1342;p9"/>
            <p:cNvSpPr/>
            <p:nvPr/>
          </p:nvSpPr>
          <p:spPr>
            <a:xfrm>
              <a:off x="141622" y="4387526"/>
              <a:ext cx="442200" cy="4422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199272" y="4445175"/>
              <a:ext cx="326700" cy="326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72975" y="4318878"/>
              <a:ext cx="579300" cy="5793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9"/>
            <p:cNvSpPr/>
            <p:nvPr/>
          </p:nvSpPr>
          <p:spPr>
            <a:xfrm rot="2700000">
              <a:off x="166041" y="4411977"/>
              <a:ext cx="393293" cy="393293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Google Shape;1518;p13"/>
          <p:cNvPicPr preferRelativeResize="0"/>
          <p:nvPr/>
        </p:nvPicPr>
        <p:blipFill rotWithShape="1">
          <a:blip r:embed="rId2">
            <a:alphaModFix/>
          </a:blip>
          <a:srcRect b="20445"/>
          <a:stretch/>
        </p:blipFill>
        <p:spPr>
          <a:xfrm rot="10800000" flipH="1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9" name="Google Shape;1519;p13"/>
          <p:cNvGrpSpPr/>
          <p:nvPr/>
        </p:nvGrpSpPr>
        <p:grpSpPr>
          <a:xfrm>
            <a:off x="-1597439" y="-1771801"/>
            <a:ext cx="6072930" cy="7732992"/>
            <a:chOff x="-1597439" y="-1771801"/>
            <a:chExt cx="6072930" cy="7732992"/>
          </a:xfrm>
        </p:grpSpPr>
        <p:grpSp>
          <p:nvGrpSpPr>
            <p:cNvPr id="1520" name="Google Shape;1520;p13"/>
            <p:cNvGrpSpPr/>
            <p:nvPr/>
          </p:nvGrpSpPr>
          <p:grpSpPr>
            <a:xfrm>
              <a:off x="-1597439" y="-1771801"/>
              <a:ext cx="6072930" cy="7732992"/>
              <a:chOff x="-1597439" y="-1771801"/>
              <a:chExt cx="6072930" cy="7732992"/>
            </a:xfrm>
          </p:grpSpPr>
          <p:sp>
            <p:nvSpPr>
              <p:cNvPr id="1521" name="Google Shape;1521;p13"/>
              <p:cNvSpPr/>
              <p:nvPr/>
            </p:nvSpPr>
            <p:spPr>
              <a:xfrm>
                <a:off x="2209365" y="-428910"/>
                <a:ext cx="24153" cy="11479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25" extrusionOk="0">
                    <a:moveTo>
                      <a:pt x="172" y="0"/>
                    </a:moveTo>
                    <a:lnTo>
                      <a:pt x="0" y="125"/>
                    </a:lnTo>
                    <a:lnTo>
                      <a:pt x="263" y="91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13"/>
              <p:cNvSpPr/>
              <p:nvPr/>
            </p:nvSpPr>
            <p:spPr>
              <a:xfrm>
                <a:off x="2424532" y="-427257"/>
                <a:ext cx="16806" cy="2635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87" extrusionOk="0">
                    <a:moveTo>
                      <a:pt x="117" y="0"/>
                    </a:moveTo>
                    <a:lnTo>
                      <a:pt x="1" y="156"/>
                    </a:lnTo>
                    <a:lnTo>
                      <a:pt x="141" y="286"/>
                    </a:lnTo>
                    <a:lnTo>
                      <a:pt x="182" y="130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13"/>
              <p:cNvSpPr/>
              <p:nvPr/>
            </p:nvSpPr>
            <p:spPr>
              <a:xfrm>
                <a:off x="2350606" y="-402462"/>
                <a:ext cx="24153" cy="2130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32" extrusionOk="0">
                    <a:moveTo>
                      <a:pt x="115" y="0"/>
                    </a:moveTo>
                    <a:lnTo>
                      <a:pt x="0" y="83"/>
                    </a:lnTo>
                    <a:lnTo>
                      <a:pt x="91" y="206"/>
                    </a:lnTo>
                    <a:lnTo>
                      <a:pt x="263" y="231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13"/>
              <p:cNvSpPr/>
              <p:nvPr/>
            </p:nvSpPr>
            <p:spPr>
              <a:xfrm>
                <a:off x="2423063" y="-383635"/>
                <a:ext cx="24244" cy="21306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32" extrusionOk="0">
                    <a:moveTo>
                      <a:pt x="17" y="1"/>
                    </a:moveTo>
                    <a:lnTo>
                      <a:pt x="1" y="141"/>
                    </a:lnTo>
                    <a:lnTo>
                      <a:pt x="84" y="232"/>
                    </a:lnTo>
                    <a:lnTo>
                      <a:pt x="263" y="167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13"/>
              <p:cNvSpPr/>
              <p:nvPr/>
            </p:nvSpPr>
            <p:spPr>
              <a:xfrm>
                <a:off x="2325719" y="-461419"/>
                <a:ext cx="31867" cy="296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23" extrusionOk="0">
                    <a:moveTo>
                      <a:pt x="131" y="1"/>
                    </a:moveTo>
                    <a:lnTo>
                      <a:pt x="1" y="108"/>
                    </a:lnTo>
                    <a:lnTo>
                      <a:pt x="17" y="183"/>
                    </a:lnTo>
                    <a:lnTo>
                      <a:pt x="214" y="323"/>
                    </a:lnTo>
                    <a:lnTo>
                      <a:pt x="222" y="14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13"/>
              <p:cNvSpPr/>
              <p:nvPr/>
            </p:nvSpPr>
            <p:spPr>
              <a:xfrm>
                <a:off x="2158029" y="-447736"/>
                <a:ext cx="33979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1" extrusionOk="0">
                    <a:moveTo>
                      <a:pt x="139" y="0"/>
                    </a:moveTo>
                    <a:lnTo>
                      <a:pt x="1" y="140"/>
                    </a:lnTo>
                    <a:lnTo>
                      <a:pt x="305" y="114"/>
                    </a:lnTo>
                    <a:lnTo>
                      <a:pt x="370" y="65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13"/>
              <p:cNvSpPr/>
              <p:nvPr/>
            </p:nvSpPr>
            <p:spPr>
              <a:xfrm>
                <a:off x="2027349" y="-478776"/>
                <a:ext cx="133712" cy="52989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" extrusionOk="0">
                    <a:moveTo>
                      <a:pt x="214" y="0"/>
                    </a:moveTo>
                    <a:lnTo>
                      <a:pt x="149" y="117"/>
                    </a:lnTo>
                    <a:lnTo>
                      <a:pt x="1" y="190"/>
                    </a:lnTo>
                    <a:lnTo>
                      <a:pt x="24" y="304"/>
                    </a:lnTo>
                    <a:lnTo>
                      <a:pt x="1" y="387"/>
                    </a:lnTo>
                    <a:lnTo>
                      <a:pt x="74" y="520"/>
                    </a:lnTo>
                    <a:lnTo>
                      <a:pt x="461" y="543"/>
                    </a:lnTo>
                    <a:lnTo>
                      <a:pt x="575" y="577"/>
                    </a:lnTo>
                    <a:lnTo>
                      <a:pt x="855" y="502"/>
                    </a:lnTo>
                    <a:lnTo>
                      <a:pt x="962" y="561"/>
                    </a:lnTo>
                    <a:lnTo>
                      <a:pt x="1242" y="429"/>
                    </a:lnTo>
                    <a:lnTo>
                      <a:pt x="1455" y="198"/>
                    </a:lnTo>
                    <a:lnTo>
                      <a:pt x="1299" y="149"/>
                    </a:lnTo>
                    <a:lnTo>
                      <a:pt x="1258" y="50"/>
                    </a:lnTo>
                    <a:lnTo>
                      <a:pt x="1159" y="0"/>
                    </a:lnTo>
                    <a:lnTo>
                      <a:pt x="814" y="50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13"/>
              <p:cNvSpPr/>
              <p:nvPr/>
            </p:nvSpPr>
            <p:spPr>
              <a:xfrm>
                <a:off x="1923117" y="-458297"/>
                <a:ext cx="25622" cy="1754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91" extrusionOk="0">
                    <a:moveTo>
                      <a:pt x="58" y="1"/>
                    </a:moveTo>
                    <a:lnTo>
                      <a:pt x="1" y="24"/>
                    </a:lnTo>
                    <a:lnTo>
                      <a:pt x="66" y="141"/>
                    </a:lnTo>
                    <a:lnTo>
                      <a:pt x="180" y="190"/>
                    </a:lnTo>
                    <a:lnTo>
                      <a:pt x="279" y="115"/>
                    </a:lnTo>
                    <a:lnTo>
                      <a:pt x="149" y="9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13"/>
              <p:cNvSpPr/>
              <p:nvPr/>
            </p:nvSpPr>
            <p:spPr>
              <a:xfrm>
                <a:off x="1666257" y="-594946"/>
                <a:ext cx="293964" cy="19570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2131" extrusionOk="0">
                    <a:moveTo>
                      <a:pt x="699" y="0"/>
                    </a:moveTo>
                    <a:lnTo>
                      <a:pt x="429" y="49"/>
                    </a:lnTo>
                    <a:lnTo>
                      <a:pt x="338" y="205"/>
                    </a:lnTo>
                    <a:lnTo>
                      <a:pt x="362" y="286"/>
                    </a:lnTo>
                    <a:lnTo>
                      <a:pt x="281" y="444"/>
                    </a:lnTo>
                    <a:lnTo>
                      <a:pt x="346" y="575"/>
                    </a:lnTo>
                    <a:lnTo>
                      <a:pt x="289" y="756"/>
                    </a:lnTo>
                    <a:lnTo>
                      <a:pt x="164" y="821"/>
                    </a:lnTo>
                    <a:lnTo>
                      <a:pt x="141" y="888"/>
                    </a:lnTo>
                    <a:lnTo>
                      <a:pt x="214" y="1060"/>
                    </a:lnTo>
                    <a:lnTo>
                      <a:pt x="206" y="1200"/>
                    </a:lnTo>
                    <a:lnTo>
                      <a:pt x="198" y="1299"/>
                    </a:lnTo>
                    <a:lnTo>
                      <a:pt x="0" y="1504"/>
                    </a:lnTo>
                    <a:lnTo>
                      <a:pt x="16" y="1603"/>
                    </a:lnTo>
                    <a:lnTo>
                      <a:pt x="107" y="1611"/>
                    </a:lnTo>
                    <a:lnTo>
                      <a:pt x="198" y="1793"/>
                    </a:lnTo>
                    <a:lnTo>
                      <a:pt x="141" y="1933"/>
                    </a:lnTo>
                    <a:lnTo>
                      <a:pt x="289" y="1990"/>
                    </a:lnTo>
                    <a:lnTo>
                      <a:pt x="330" y="2073"/>
                    </a:lnTo>
                    <a:lnTo>
                      <a:pt x="437" y="2130"/>
                    </a:lnTo>
                    <a:lnTo>
                      <a:pt x="543" y="1883"/>
                    </a:lnTo>
                    <a:lnTo>
                      <a:pt x="741" y="1611"/>
                    </a:lnTo>
                    <a:lnTo>
                      <a:pt x="717" y="1530"/>
                    </a:lnTo>
                    <a:lnTo>
                      <a:pt x="790" y="1414"/>
                    </a:lnTo>
                    <a:lnTo>
                      <a:pt x="889" y="1496"/>
                    </a:lnTo>
                    <a:lnTo>
                      <a:pt x="1003" y="1512"/>
                    </a:lnTo>
                    <a:lnTo>
                      <a:pt x="1102" y="1307"/>
                    </a:lnTo>
                    <a:lnTo>
                      <a:pt x="1218" y="1382"/>
                    </a:lnTo>
                    <a:lnTo>
                      <a:pt x="1234" y="1546"/>
                    </a:lnTo>
                    <a:lnTo>
                      <a:pt x="1325" y="1603"/>
                    </a:lnTo>
                    <a:lnTo>
                      <a:pt x="1546" y="1546"/>
                    </a:lnTo>
                    <a:lnTo>
                      <a:pt x="1769" y="1340"/>
                    </a:lnTo>
                    <a:lnTo>
                      <a:pt x="2008" y="1299"/>
                    </a:lnTo>
                    <a:lnTo>
                      <a:pt x="2263" y="1333"/>
                    </a:lnTo>
                    <a:lnTo>
                      <a:pt x="2426" y="1273"/>
                    </a:lnTo>
                    <a:lnTo>
                      <a:pt x="2543" y="1364"/>
                    </a:lnTo>
                    <a:lnTo>
                      <a:pt x="2740" y="1382"/>
                    </a:lnTo>
                    <a:lnTo>
                      <a:pt x="2969" y="1439"/>
                    </a:lnTo>
                    <a:lnTo>
                      <a:pt x="3019" y="1307"/>
                    </a:lnTo>
                    <a:lnTo>
                      <a:pt x="3117" y="1307"/>
                    </a:lnTo>
                    <a:lnTo>
                      <a:pt x="3200" y="1175"/>
                    </a:lnTo>
                    <a:lnTo>
                      <a:pt x="3125" y="1060"/>
                    </a:lnTo>
                    <a:lnTo>
                      <a:pt x="2790" y="871"/>
                    </a:lnTo>
                    <a:lnTo>
                      <a:pt x="2665" y="871"/>
                    </a:lnTo>
                    <a:lnTo>
                      <a:pt x="2460" y="806"/>
                    </a:lnTo>
                    <a:lnTo>
                      <a:pt x="2328" y="806"/>
                    </a:lnTo>
                    <a:lnTo>
                      <a:pt x="2107" y="699"/>
                    </a:lnTo>
                    <a:lnTo>
                      <a:pt x="1868" y="567"/>
                    </a:lnTo>
                    <a:lnTo>
                      <a:pt x="1712" y="567"/>
                    </a:lnTo>
                    <a:lnTo>
                      <a:pt x="1826" y="517"/>
                    </a:lnTo>
                    <a:lnTo>
                      <a:pt x="2057" y="592"/>
                    </a:lnTo>
                    <a:lnTo>
                      <a:pt x="2411" y="624"/>
                    </a:lnTo>
                    <a:lnTo>
                      <a:pt x="2559" y="567"/>
                    </a:lnTo>
                    <a:lnTo>
                      <a:pt x="2452" y="484"/>
                    </a:lnTo>
                    <a:lnTo>
                      <a:pt x="2353" y="502"/>
                    </a:lnTo>
                    <a:lnTo>
                      <a:pt x="2089" y="452"/>
                    </a:lnTo>
                    <a:lnTo>
                      <a:pt x="1959" y="198"/>
                    </a:lnTo>
                    <a:lnTo>
                      <a:pt x="1803" y="198"/>
                    </a:lnTo>
                    <a:lnTo>
                      <a:pt x="1736" y="221"/>
                    </a:lnTo>
                    <a:lnTo>
                      <a:pt x="1629" y="148"/>
                    </a:lnTo>
                    <a:lnTo>
                      <a:pt x="938" y="0"/>
                    </a:lnTo>
                    <a:lnTo>
                      <a:pt x="855" y="40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13"/>
              <p:cNvSpPr/>
              <p:nvPr/>
            </p:nvSpPr>
            <p:spPr>
              <a:xfrm>
                <a:off x="957848" y="-548937"/>
                <a:ext cx="20387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49" extrusionOk="0">
                    <a:moveTo>
                      <a:pt x="221" y="1"/>
                    </a:moveTo>
                    <a:lnTo>
                      <a:pt x="50" y="8"/>
                    </a:lnTo>
                    <a:lnTo>
                      <a:pt x="0" y="149"/>
                    </a:lnTo>
                    <a:lnTo>
                      <a:pt x="164" y="123"/>
                    </a:lnTo>
                    <a:lnTo>
                      <a:pt x="22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3"/>
              <p:cNvSpPr/>
              <p:nvPr/>
            </p:nvSpPr>
            <p:spPr>
              <a:xfrm>
                <a:off x="1185872" y="-480980"/>
                <a:ext cx="170813" cy="69519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757" extrusionOk="0">
                    <a:moveTo>
                      <a:pt x="725" y="1"/>
                    </a:moveTo>
                    <a:lnTo>
                      <a:pt x="421" y="66"/>
                    </a:lnTo>
                    <a:lnTo>
                      <a:pt x="231" y="50"/>
                    </a:lnTo>
                    <a:lnTo>
                      <a:pt x="99" y="82"/>
                    </a:lnTo>
                    <a:lnTo>
                      <a:pt x="0" y="214"/>
                    </a:lnTo>
                    <a:lnTo>
                      <a:pt x="156" y="338"/>
                    </a:lnTo>
                    <a:lnTo>
                      <a:pt x="263" y="305"/>
                    </a:lnTo>
                    <a:lnTo>
                      <a:pt x="362" y="346"/>
                    </a:lnTo>
                    <a:lnTo>
                      <a:pt x="460" y="567"/>
                    </a:lnTo>
                    <a:lnTo>
                      <a:pt x="577" y="650"/>
                    </a:lnTo>
                    <a:lnTo>
                      <a:pt x="766" y="650"/>
                    </a:lnTo>
                    <a:lnTo>
                      <a:pt x="897" y="749"/>
                    </a:lnTo>
                    <a:lnTo>
                      <a:pt x="1094" y="757"/>
                    </a:lnTo>
                    <a:lnTo>
                      <a:pt x="1094" y="585"/>
                    </a:lnTo>
                    <a:lnTo>
                      <a:pt x="1242" y="585"/>
                    </a:lnTo>
                    <a:lnTo>
                      <a:pt x="1309" y="658"/>
                    </a:lnTo>
                    <a:lnTo>
                      <a:pt x="1390" y="634"/>
                    </a:lnTo>
                    <a:lnTo>
                      <a:pt x="1457" y="494"/>
                    </a:lnTo>
                    <a:lnTo>
                      <a:pt x="1572" y="559"/>
                    </a:lnTo>
                    <a:lnTo>
                      <a:pt x="1842" y="559"/>
                    </a:lnTo>
                    <a:lnTo>
                      <a:pt x="1860" y="476"/>
                    </a:lnTo>
                    <a:lnTo>
                      <a:pt x="1728" y="338"/>
                    </a:lnTo>
                    <a:lnTo>
                      <a:pt x="1514" y="297"/>
                    </a:lnTo>
                    <a:lnTo>
                      <a:pt x="1359" y="42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13"/>
              <p:cNvSpPr/>
              <p:nvPr/>
            </p:nvSpPr>
            <p:spPr>
              <a:xfrm>
                <a:off x="1580117" y="-521754"/>
                <a:ext cx="31132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48" extrusionOk="0">
                    <a:moveTo>
                      <a:pt x="141" y="1"/>
                    </a:moveTo>
                    <a:lnTo>
                      <a:pt x="1" y="74"/>
                    </a:lnTo>
                    <a:lnTo>
                      <a:pt x="107" y="164"/>
                    </a:lnTo>
                    <a:lnTo>
                      <a:pt x="338" y="247"/>
                    </a:lnTo>
                    <a:lnTo>
                      <a:pt x="305" y="115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13"/>
              <p:cNvSpPr/>
              <p:nvPr/>
            </p:nvSpPr>
            <p:spPr>
              <a:xfrm>
                <a:off x="1486446" y="-592834"/>
                <a:ext cx="213057" cy="15345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671" extrusionOk="0">
                    <a:moveTo>
                      <a:pt x="1506" y="1"/>
                    </a:moveTo>
                    <a:lnTo>
                      <a:pt x="1408" y="58"/>
                    </a:lnTo>
                    <a:lnTo>
                      <a:pt x="1260" y="9"/>
                    </a:lnTo>
                    <a:lnTo>
                      <a:pt x="956" y="9"/>
                    </a:lnTo>
                    <a:lnTo>
                      <a:pt x="906" y="100"/>
                    </a:lnTo>
                    <a:cubicBezTo>
                      <a:pt x="914" y="100"/>
                      <a:pt x="1070" y="198"/>
                      <a:pt x="1070" y="198"/>
                    </a:cubicBezTo>
                    <a:lnTo>
                      <a:pt x="1514" y="346"/>
                    </a:lnTo>
                    <a:lnTo>
                      <a:pt x="1465" y="429"/>
                    </a:lnTo>
                    <a:lnTo>
                      <a:pt x="1522" y="559"/>
                    </a:lnTo>
                    <a:lnTo>
                      <a:pt x="1465" y="767"/>
                    </a:lnTo>
                    <a:lnTo>
                      <a:pt x="1548" y="915"/>
                    </a:lnTo>
                    <a:lnTo>
                      <a:pt x="1696" y="954"/>
                    </a:lnTo>
                    <a:lnTo>
                      <a:pt x="1876" y="1112"/>
                    </a:lnTo>
                    <a:lnTo>
                      <a:pt x="1836" y="1219"/>
                    </a:lnTo>
                    <a:lnTo>
                      <a:pt x="1499" y="1201"/>
                    </a:lnTo>
                    <a:lnTo>
                      <a:pt x="1431" y="1250"/>
                    </a:lnTo>
                    <a:lnTo>
                      <a:pt x="1283" y="1211"/>
                    </a:lnTo>
                    <a:lnTo>
                      <a:pt x="1086" y="1227"/>
                    </a:lnTo>
                    <a:lnTo>
                      <a:pt x="914" y="1152"/>
                    </a:lnTo>
                    <a:lnTo>
                      <a:pt x="717" y="1242"/>
                    </a:lnTo>
                    <a:lnTo>
                      <a:pt x="701" y="1152"/>
                    </a:lnTo>
                    <a:lnTo>
                      <a:pt x="626" y="1128"/>
                    </a:lnTo>
                    <a:lnTo>
                      <a:pt x="371" y="1193"/>
                    </a:lnTo>
                    <a:lnTo>
                      <a:pt x="239" y="1063"/>
                    </a:lnTo>
                    <a:lnTo>
                      <a:pt x="67" y="1144"/>
                    </a:lnTo>
                    <a:lnTo>
                      <a:pt x="0" y="1250"/>
                    </a:lnTo>
                    <a:lnTo>
                      <a:pt x="59" y="1391"/>
                    </a:lnTo>
                    <a:lnTo>
                      <a:pt x="257" y="1416"/>
                    </a:lnTo>
                    <a:lnTo>
                      <a:pt x="454" y="1645"/>
                    </a:lnTo>
                    <a:lnTo>
                      <a:pt x="543" y="1671"/>
                    </a:lnTo>
                    <a:lnTo>
                      <a:pt x="569" y="1531"/>
                    </a:lnTo>
                    <a:lnTo>
                      <a:pt x="652" y="1458"/>
                    </a:lnTo>
                    <a:lnTo>
                      <a:pt x="1021" y="1458"/>
                    </a:lnTo>
                    <a:lnTo>
                      <a:pt x="1177" y="1546"/>
                    </a:lnTo>
                    <a:lnTo>
                      <a:pt x="1629" y="1556"/>
                    </a:lnTo>
                    <a:lnTo>
                      <a:pt x="1712" y="1497"/>
                    </a:lnTo>
                    <a:lnTo>
                      <a:pt x="1852" y="1564"/>
                    </a:lnTo>
                    <a:lnTo>
                      <a:pt x="1974" y="1580"/>
                    </a:lnTo>
                    <a:lnTo>
                      <a:pt x="1958" y="1481"/>
                    </a:lnTo>
                    <a:lnTo>
                      <a:pt x="2156" y="1276"/>
                    </a:lnTo>
                    <a:lnTo>
                      <a:pt x="2164" y="1177"/>
                    </a:lnTo>
                    <a:lnTo>
                      <a:pt x="2172" y="1037"/>
                    </a:lnTo>
                    <a:lnTo>
                      <a:pt x="2099" y="865"/>
                    </a:lnTo>
                    <a:lnTo>
                      <a:pt x="2122" y="798"/>
                    </a:lnTo>
                    <a:lnTo>
                      <a:pt x="2247" y="733"/>
                    </a:lnTo>
                    <a:lnTo>
                      <a:pt x="2304" y="552"/>
                    </a:lnTo>
                    <a:lnTo>
                      <a:pt x="2239" y="421"/>
                    </a:lnTo>
                    <a:lnTo>
                      <a:pt x="2320" y="263"/>
                    </a:lnTo>
                    <a:lnTo>
                      <a:pt x="2296" y="182"/>
                    </a:lnTo>
                    <a:lnTo>
                      <a:pt x="2296" y="190"/>
                    </a:lnTo>
                    <a:lnTo>
                      <a:pt x="2148" y="149"/>
                    </a:lnTo>
                    <a:lnTo>
                      <a:pt x="2000" y="182"/>
                    </a:lnTo>
                    <a:lnTo>
                      <a:pt x="1860" y="42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13"/>
              <p:cNvSpPr/>
              <p:nvPr/>
            </p:nvSpPr>
            <p:spPr>
              <a:xfrm>
                <a:off x="1608034" y="-616894"/>
                <a:ext cx="40224" cy="1588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73" extrusionOk="0">
                    <a:moveTo>
                      <a:pt x="157" y="0"/>
                    </a:moveTo>
                    <a:lnTo>
                      <a:pt x="1" y="81"/>
                    </a:lnTo>
                    <a:lnTo>
                      <a:pt x="133" y="172"/>
                    </a:lnTo>
                    <a:lnTo>
                      <a:pt x="437" y="164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13"/>
              <p:cNvSpPr/>
              <p:nvPr/>
            </p:nvSpPr>
            <p:spPr>
              <a:xfrm>
                <a:off x="704753" y="-872377"/>
                <a:ext cx="809893" cy="291117"/>
              </a:xfrm>
              <a:custGeom>
                <a:avLst/>
                <a:gdLst/>
                <a:ahLst/>
                <a:cxnLst/>
                <a:rect l="l" t="t" r="r" b="b"/>
                <a:pathLst>
                  <a:path w="8819" h="3170" extrusionOk="0">
                    <a:moveTo>
                      <a:pt x="2567" y="1"/>
                    </a:moveTo>
                    <a:lnTo>
                      <a:pt x="2237" y="19"/>
                    </a:lnTo>
                    <a:lnTo>
                      <a:pt x="2073" y="149"/>
                    </a:lnTo>
                    <a:lnTo>
                      <a:pt x="1613" y="175"/>
                    </a:lnTo>
                    <a:lnTo>
                      <a:pt x="1268" y="258"/>
                    </a:lnTo>
                    <a:lnTo>
                      <a:pt x="1143" y="372"/>
                    </a:lnTo>
                    <a:lnTo>
                      <a:pt x="790" y="471"/>
                    </a:lnTo>
                    <a:lnTo>
                      <a:pt x="676" y="619"/>
                    </a:lnTo>
                    <a:lnTo>
                      <a:pt x="528" y="702"/>
                    </a:lnTo>
                    <a:lnTo>
                      <a:pt x="502" y="889"/>
                    </a:lnTo>
                    <a:lnTo>
                      <a:pt x="593" y="1022"/>
                    </a:lnTo>
                    <a:lnTo>
                      <a:pt x="551" y="1097"/>
                    </a:lnTo>
                    <a:lnTo>
                      <a:pt x="419" y="1022"/>
                    </a:lnTo>
                    <a:lnTo>
                      <a:pt x="123" y="1195"/>
                    </a:lnTo>
                    <a:lnTo>
                      <a:pt x="1" y="1154"/>
                    </a:lnTo>
                    <a:lnTo>
                      <a:pt x="1" y="1260"/>
                    </a:lnTo>
                    <a:lnTo>
                      <a:pt x="156" y="1343"/>
                    </a:lnTo>
                    <a:lnTo>
                      <a:pt x="320" y="1146"/>
                    </a:lnTo>
                    <a:lnTo>
                      <a:pt x="380" y="1185"/>
                    </a:lnTo>
                    <a:lnTo>
                      <a:pt x="387" y="1318"/>
                    </a:lnTo>
                    <a:lnTo>
                      <a:pt x="593" y="1195"/>
                    </a:lnTo>
                    <a:lnTo>
                      <a:pt x="733" y="1185"/>
                    </a:lnTo>
                    <a:lnTo>
                      <a:pt x="897" y="931"/>
                    </a:lnTo>
                    <a:lnTo>
                      <a:pt x="1110" y="972"/>
                    </a:lnTo>
                    <a:lnTo>
                      <a:pt x="1201" y="899"/>
                    </a:lnTo>
                    <a:lnTo>
                      <a:pt x="1307" y="980"/>
                    </a:lnTo>
                    <a:lnTo>
                      <a:pt x="1473" y="956"/>
                    </a:lnTo>
                    <a:lnTo>
                      <a:pt x="1720" y="652"/>
                    </a:lnTo>
                    <a:lnTo>
                      <a:pt x="1860" y="627"/>
                    </a:lnTo>
                    <a:lnTo>
                      <a:pt x="1959" y="512"/>
                    </a:lnTo>
                    <a:lnTo>
                      <a:pt x="2188" y="544"/>
                    </a:lnTo>
                    <a:lnTo>
                      <a:pt x="2353" y="544"/>
                    </a:lnTo>
                    <a:lnTo>
                      <a:pt x="2715" y="585"/>
                    </a:lnTo>
                    <a:lnTo>
                      <a:pt x="2806" y="668"/>
                    </a:lnTo>
                    <a:lnTo>
                      <a:pt x="2715" y="751"/>
                    </a:lnTo>
                    <a:lnTo>
                      <a:pt x="2525" y="733"/>
                    </a:lnTo>
                    <a:lnTo>
                      <a:pt x="2403" y="824"/>
                    </a:lnTo>
                    <a:lnTo>
                      <a:pt x="2525" y="923"/>
                    </a:lnTo>
                    <a:lnTo>
                      <a:pt x="3019" y="998"/>
                    </a:lnTo>
                    <a:lnTo>
                      <a:pt x="3117" y="964"/>
                    </a:lnTo>
                    <a:lnTo>
                      <a:pt x="3265" y="964"/>
                    </a:lnTo>
                    <a:lnTo>
                      <a:pt x="3398" y="1079"/>
                    </a:lnTo>
                    <a:lnTo>
                      <a:pt x="3637" y="1104"/>
                    </a:lnTo>
                    <a:lnTo>
                      <a:pt x="3743" y="1104"/>
                    </a:lnTo>
                    <a:lnTo>
                      <a:pt x="3808" y="1014"/>
                    </a:lnTo>
                    <a:lnTo>
                      <a:pt x="3915" y="1087"/>
                    </a:lnTo>
                    <a:lnTo>
                      <a:pt x="3923" y="1177"/>
                    </a:lnTo>
                    <a:lnTo>
                      <a:pt x="4195" y="1375"/>
                    </a:lnTo>
                    <a:lnTo>
                      <a:pt x="4408" y="1408"/>
                    </a:lnTo>
                    <a:lnTo>
                      <a:pt x="4499" y="1359"/>
                    </a:lnTo>
                    <a:lnTo>
                      <a:pt x="4639" y="1481"/>
                    </a:lnTo>
                    <a:lnTo>
                      <a:pt x="4795" y="1458"/>
                    </a:lnTo>
                    <a:lnTo>
                      <a:pt x="4920" y="1515"/>
                    </a:lnTo>
                    <a:lnTo>
                      <a:pt x="5149" y="1432"/>
                    </a:lnTo>
                    <a:lnTo>
                      <a:pt x="5247" y="1474"/>
                    </a:lnTo>
                    <a:lnTo>
                      <a:pt x="5380" y="1967"/>
                    </a:lnTo>
                    <a:lnTo>
                      <a:pt x="5660" y="2289"/>
                    </a:lnTo>
                    <a:lnTo>
                      <a:pt x="5790" y="2297"/>
                    </a:lnTo>
                    <a:lnTo>
                      <a:pt x="5857" y="2239"/>
                    </a:lnTo>
                    <a:lnTo>
                      <a:pt x="6037" y="2354"/>
                    </a:lnTo>
                    <a:lnTo>
                      <a:pt x="6333" y="2354"/>
                    </a:lnTo>
                    <a:lnTo>
                      <a:pt x="6374" y="2437"/>
                    </a:lnTo>
                    <a:lnTo>
                      <a:pt x="6507" y="2486"/>
                    </a:lnTo>
                    <a:lnTo>
                      <a:pt x="6489" y="2650"/>
                    </a:lnTo>
                    <a:lnTo>
                      <a:pt x="6276" y="2699"/>
                    </a:lnTo>
                    <a:lnTo>
                      <a:pt x="6005" y="2946"/>
                    </a:lnTo>
                    <a:lnTo>
                      <a:pt x="5995" y="3094"/>
                    </a:lnTo>
                    <a:lnTo>
                      <a:pt x="6284" y="3144"/>
                    </a:lnTo>
                    <a:lnTo>
                      <a:pt x="6481" y="3045"/>
                    </a:lnTo>
                    <a:lnTo>
                      <a:pt x="6621" y="3102"/>
                    </a:lnTo>
                    <a:lnTo>
                      <a:pt x="7024" y="3011"/>
                    </a:lnTo>
                    <a:lnTo>
                      <a:pt x="7255" y="3037"/>
                    </a:lnTo>
                    <a:lnTo>
                      <a:pt x="7535" y="3169"/>
                    </a:lnTo>
                    <a:lnTo>
                      <a:pt x="7962" y="3070"/>
                    </a:lnTo>
                    <a:lnTo>
                      <a:pt x="8019" y="2980"/>
                    </a:lnTo>
                    <a:lnTo>
                      <a:pt x="8117" y="2995"/>
                    </a:lnTo>
                    <a:lnTo>
                      <a:pt x="8242" y="2897"/>
                    </a:lnTo>
                    <a:lnTo>
                      <a:pt x="8522" y="2930"/>
                    </a:lnTo>
                    <a:lnTo>
                      <a:pt x="8727" y="2881"/>
                    </a:lnTo>
                    <a:lnTo>
                      <a:pt x="8818" y="2715"/>
                    </a:lnTo>
                    <a:lnTo>
                      <a:pt x="8751" y="2634"/>
                    </a:lnTo>
                    <a:lnTo>
                      <a:pt x="8595" y="2616"/>
                    </a:lnTo>
                    <a:lnTo>
                      <a:pt x="8496" y="2387"/>
                    </a:lnTo>
                    <a:lnTo>
                      <a:pt x="8135" y="2239"/>
                    </a:lnTo>
                    <a:lnTo>
                      <a:pt x="7707" y="2239"/>
                    </a:lnTo>
                    <a:lnTo>
                      <a:pt x="7592" y="2198"/>
                    </a:lnTo>
                    <a:lnTo>
                      <a:pt x="7683" y="2115"/>
                    </a:lnTo>
                    <a:lnTo>
                      <a:pt x="7740" y="1910"/>
                    </a:lnTo>
                    <a:lnTo>
                      <a:pt x="7642" y="1876"/>
                    </a:lnTo>
                    <a:lnTo>
                      <a:pt x="7502" y="1935"/>
                    </a:lnTo>
                    <a:lnTo>
                      <a:pt x="7346" y="1918"/>
                    </a:lnTo>
                    <a:lnTo>
                      <a:pt x="7050" y="1697"/>
                    </a:lnTo>
                    <a:lnTo>
                      <a:pt x="6967" y="1778"/>
                    </a:lnTo>
                    <a:lnTo>
                      <a:pt x="6834" y="1655"/>
                    </a:lnTo>
                    <a:lnTo>
                      <a:pt x="6613" y="1491"/>
                    </a:lnTo>
                    <a:lnTo>
                      <a:pt x="6481" y="1622"/>
                    </a:lnTo>
                    <a:lnTo>
                      <a:pt x="6416" y="1549"/>
                    </a:lnTo>
                    <a:lnTo>
                      <a:pt x="6449" y="1450"/>
                    </a:lnTo>
                    <a:lnTo>
                      <a:pt x="6359" y="1408"/>
                    </a:lnTo>
                    <a:lnTo>
                      <a:pt x="6309" y="1507"/>
                    </a:lnTo>
                    <a:lnTo>
                      <a:pt x="6203" y="1401"/>
                    </a:lnTo>
                    <a:lnTo>
                      <a:pt x="5889" y="1326"/>
                    </a:lnTo>
                    <a:lnTo>
                      <a:pt x="5684" y="1128"/>
                    </a:lnTo>
                    <a:lnTo>
                      <a:pt x="5486" y="1022"/>
                    </a:lnTo>
                    <a:lnTo>
                      <a:pt x="5281" y="866"/>
                    </a:lnTo>
                    <a:lnTo>
                      <a:pt x="4821" y="840"/>
                    </a:lnTo>
                    <a:lnTo>
                      <a:pt x="4655" y="759"/>
                    </a:lnTo>
                    <a:lnTo>
                      <a:pt x="4598" y="585"/>
                    </a:lnTo>
                    <a:lnTo>
                      <a:pt x="4400" y="372"/>
                    </a:lnTo>
                    <a:lnTo>
                      <a:pt x="4252" y="406"/>
                    </a:lnTo>
                    <a:lnTo>
                      <a:pt x="4179" y="315"/>
                    </a:lnTo>
                    <a:lnTo>
                      <a:pt x="3562" y="224"/>
                    </a:lnTo>
                    <a:lnTo>
                      <a:pt x="3356" y="297"/>
                    </a:lnTo>
                    <a:lnTo>
                      <a:pt x="3102" y="248"/>
                    </a:lnTo>
                    <a:lnTo>
                      <a:pt x="2954" y="68"/>
                    </a:lnTo>
                    <a:lnTo>
                      <a:pt x="256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13"/>
              <p:cNvSpPr/>
              <p:nvPr/>
            </p:nvSpPr>
            <p:spPr>
              <a:xfrm>
                <a:off x="847463" y="-764288"/>
                <a:ext cx="42428" cy="39397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29" extrusionOk="0">
                    <a:moveTo>
                      <a:pt x="166" y="0"/>
                    </a:moveTo>
                    <a:lnTo>
                      <a:pt x="109" y="125"/>
                    </a:lnTo>
                    <a:lnTo>
                      <a:pt x="158" y="224"/>
                    </a:lnTo>
                    <a:lnTo>
                      <a:pt x="231" y="273"/>
                    </a:lnTo>
                    <a:lnTo>
                      <a:pt x="158" y="330"/>
                    </a:lnTo>
                    <a:lnTo>
                      <a:pt x="75" y="322"/>
                    </a:lnTo>
                    <a:lnTo>
                      <a:pt x="0" y="273"/>
                    </a:lnTo>
                    <a:lnTo>
                      <a:pt x="26" y="354"/>
                    </a:lnTo>
                    <a:lnTo>
                      <a:pt x="207" y="429"/>
                    </a:lnTo>
                    <a:lnTo>
                      <a:pt x="436" y="364"/>
                    </a:lnTo>
                    <a:lnTo>
                      <a:pt x="462" y="206"/>
                    </a:lnTo>
                    <a:lnTo>
                      <a:pt x="322" y="3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13"/>
              <p:cNvSpPr/>
              <p:nvPr/>
            </p:nvSpPr>
            <p:spPr>
              <a:xfrm>
                <a:off x="1518128" y="-835184"/>
                <a:ext cx="42520" cy="4454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85" extrusionOk="0">
                    <a:moveTo>
                      <a:pt x="429" y="1"/>
                    </a:moveTo>
                    <a:lnTo>
                      <a:pt x="265" y="50"/>
                    </a:lnTo>
                    <a:lnTo>
                      <a:pt x="281" y="188"/>
                    </a:lnTo>
                    <a:lnTo>
                      <a:pt x="109" y="370"/>
                    </a:lnTo>
                    <a:lnTo>
                      <a:pt x="26" y="386"/>
                    </a:lnTo>
                    <a:lnTo>
                      <a:pt x="1" y="476"/>
                    </a:lnTo>
                    <a:lnTo>
                      <a:pt x="92" y="484"/>
                    </a:lnTo>
                    <a:lnTo>
                      <a:pt x="445" y="271"/>
                    </a:lnTo>
                    <a:lnTo>
                      <a:pt x="463" y="82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13"/>
              <p:cNvSpPr/>
              <p:nvPr/>
            </p:nvSpPr>
            <p:spPr>
              <a:xfrm>
                <a:off x="1607299" y="-733248"/>
                <a:ext cx="8449" cy="14326"/>
              </a:xfrm>
              <a:custGeom>
                <a:avLst/>
                <a:gdLst/>
                <a:ahLst/>
                <a:cxnLst/>
                <a:rect l="l" t="t" r="r" b="b"/>
                <a:pathLst>
                  <a:path w="92" h="156" extrusionOk="0">
                    <a:moveTo>
                      <a:pt x="92" y="0"/>
                    </a:moveTo>
                    <a:lnTo>
                      <a:pt x="1" y="99"/>
                    </a:lnTo>
                    <a:lnTo>
                      <a:pt x="92" y="156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3"/>
              <p:cNvSpPr/>
              <p:nvPr/>
            </p:nvSpPr>
            <p:spPr>
              <a:xfrm>
                <a:off x="1452559" y="-906999"/>
                <a:ext cx="32510" cy="66489"/>
              </a:xfrm>
              <a:custGeom>
                <a:avLst/>
                <a:gdLst/>
                <a:ahLst/>
                <a:cxnLst/>
                <a:rect l="l" t="t" r="r" b="b"/>
                <a:pathLst>
                  <a:path w="354" h="724" extrusionOk="0">
                    <a:moveTo>
                      <a:pt x="16" y="1"/>
                    </a:moveTo>
                    <a:lnTo>
                      <a:pt x="0" y="100"/>
                    </a:lnTo>
                    <a:lnTo>
                      <a:pt x="107" y="305"/>
                    </a:lnTo>
                    <a:lnTo>
                      <a:pt x="16" y="370"/>
                    </a:lnTo>
                    <a:lnTo>
                      <a:pt x="148" y="593"/>
                    </a:lnTo>
                    <a:lnTo>
                      <a:pt x="255" y="716"/>
                    </a:lnTo>
                    <a:lnTo>
                      <a:pt x="353" y="723"/>
                    </a:lnTo>
                    <a:lnTo>
                      <a:pt x="213" y="461"/>
                    </a:lnTo>
                    <a:lnTo>
                      <a:pt x="164" y="263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3"/>
              <p:cNvSpPr/>
              <p:nvPr/>
            </p:nvSpPr>
            <p:spPr>
              <a:xfrm>
                <a:off x="1432906" y="-987813"/>
                <a:ext cx="33336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643" extrusionOk="0">
                    <a:moveTo>
                      <a:pt x="25" y="1"/>
                    </a:moveTo>
                    <a:lnTo>
                      <a:pt x="1" y="107"/>
                    </a:lnTo>
                    <a:lnTo>
                      <a:pt x="123" y="247"/>
                    </a:lnTo>
                    <a:lnTo>
                      <a:pt x="157" y="478"/>
                    </a:lnTo>
                    <a:lnTo>
                      <a:pt x="90" y="551"/>
                    </a:lnTo>
                    <a:lnTo>
                      <a:pt x="157" y="642"/>
                    </a:lnTo>
                    <a:lnTo>
                      <a:pt x="354" y="626"/>
                    </a:lnTo>
                    <a:lnTo>
                      <a:pt x="362" y="535"/>
                    </a:lnTo>
                    <a:lnTo>
                      <a:pt x="230" y="297"/>
                    </a:lnTo>
                    <a:lnTo>
                      <a:pt x="188" y="12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3"/>
              <p:cNvSpPr/>
              <p:nvPr/>
            </p:nvSpPr>
            <p:spPr>
              <a:xfrm>
                <a:off x="1397458" y="-914529"/>
                <a:ext cx="12030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1" extrusionOk="0">
                    <a:moveTo>
                      <a:pt x="32" y="0"/>
                    </a:moveTo>
                    <a:lnTo>
                      <a:pt x="0" y="140"/>
                    </a:lnTo>
                    <a:lnTo>
                      <a:pt x="130" y="14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13"/>
              <p:cNvSpPr/>
              <p:nvPr/>
            </p:nvSpPr>
            <p:spPr>
              <a:xfrm>
                <a:off x="1599034" y="-803410"/>
                <a:ext cx="36275" cy="1891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206" extrusionOk="0">
                    <a:moveTo>
                      <a:pt x="140" y="0"/>
                    </a:moveTo>
                    <a:lnTo>
                      <a:pt x="0" y="65"/>
                    </a:lnTo>
                    <a:lnTo>
                      <a:pt x="75" y="148"/>
                    </a:lnTo>
                    <a:lnTo>
                      <a:pt x="231" y="138"/>
                    </a:lnTo>
                    <a:lnTo>
                      <a:pt x="379" y="205"/>
                    </a:lnTo>
                    <a:lnTo>
                      <a:pt x="395" y="138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13"/>
              <p:cNvSpPr/>
              <p:nvPr/>
            </p:nvSpPr>
            <p:spPr>
              <a:xfrm>
                <a:off x="1509129" y="-945569"/>
                <a:ext cx="14510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48" extrusionOk="0">
                    <a:moveTo>
                      <a:pt x="99" y="0"/>
                    </a:moveTo>
                    <a:lnTo>
                      <a:pt x="0" y="166"/>
                    </a:lnTo>
                    <a:lnTo>
                      <a:pt x="83" y="247"/>
                    </a:lnTo>
                    <a:lnTo>
                      <a:pt x="158" y="107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13"/>
              <p:cNvSpPr/>
              <p:nvPr/>
            </p:nvSpPr>
            <p:spPr>
              <a:xfrm>
                <a:off x="1512159" y="-847306"/>
                <a:ext cx="21306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8" extrusionOk="0">
                    <a:moveTo>
                      <a:pt x="16" y="0"/>
                    </a:moveTo>
                    <a:lnTo>
                      <a:pt x="1" y="99"/>
                    </a:lnTo>
                    <a:lnTo>
                      <a:pt x="107" y="221"/>
                    </a:lnTo>
                    <a:lnTo>
                      <a:pt x="232" y="247"/>
                    </a:lnTo>
                    <a:lnTo>
                      <a:pt x="214" y="107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13"/>
              <p:cNvSpPr/>
              <p:nvPr/>
            </p:nvSpPr>
            <p:spPr>
              <a:xfrm>
                <a:off x="1555321" y="-710657"/>
                <a:ext cx="52070" cy="39489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30" extrusionOk="0">
                    <a:moveTo>
                      <a:pt x="567" y="1"/>
                    </a:moveTo>
                    <a:lnTo>
                      <a:pt x="510" y="34"/>
                    </a:lnTo>
                    <a:lnTo>
                      <a:pt x="403" y="149"/>
                    </a:lnTo>
                    <a:lnTo>
                      <a:pt x="237" y="58"/>
                    </a:lnTo>
                    <a:lnTo>
                      <a:pt x="40" y="182"/>
                    </a:lnTo>
                    <a:lnTo>
                      <a:pt x="0" y="429"/>
                    </a:lnTo>
                    <a:lnTo>
                      <a:pt x="427" y="380"/>
                    </a:lnTo>
                    <a:lnTo>
                      <a:pt x="567" y="190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13"/>
              <p:cNvSpPr/>
              <p:nvPr/>
            </p:nvSpPr>
            <p:spPr>
              <a:xfrm>
                <a:off x="1372388" y="-1052740"/>
                <a:ext cx="36367" cy="57397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25" extrusionOk="0">
                    <a:moveTo>
                      <a:pt x="18" y="1"/>
                    </a:moveTo>
                    <a:lnTo>
                      <a:pt x="1" y="123"/>
                    </a:lnTo>
                    <a:lnTo>
                      <a:pt x="198" y="198"/>
                    </a:lnTo>
                    <a:lnTo>
                      <a:pt x="322" y="370"/>
                    </a:lnTo>
                    <a:lnTo>
                      <a:pt x="265" y="494"/>
                    </a:lnTo>
                    <a:lnTo>
                      <a:pt x="166" y="544"/>
                    </a:lnTo>
                    <a:lnTo>
                      <a:pt x="239" y="625"/>
                    </a:lnTo>
                    <a:lnTo>
                      <a:pt x="330" y="601"/>
                    </a:lnTo>
                    <a:lnTo>
                      <a:pt x="395" y="346"/>
                    </a:lnTo>
                    <a:lnTo>
                      <a:pt x="247" y="131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13"/>
              <p:cNvSpPr/>
              <p:nvPr/>
            </p:nvSpPr>
            <p:spPr>
              <a:xfrm>
                <a:off x="1271278" y="-963018"/>
                <a:ext cx="13683" cy="1230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4" extrusionOk="0">
                    <a:moveTo>
                      <a:pt x="148" y="1"/>
                    </a:moveTo>
                    <a:lnTo>
                      <a:pt x="0" y="50"/>
                    </a:lnTo>
                    <a:lnTo>
                      <a:pt x="50" y="133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13"/>
              <p:cNvSpPr/>
              <p:nvPr/>
            </p:nvSpPr>
            <p:spPr>
              <a:xfrm>
                <a:off x="1260717" y="-953008"/>
                <a:ext cx="8265" cy="9918"/>
              </a:xfrm>
              <a:custGeom>
                <a:avLst/>
                <a:gdLst/>
                <a:ahLst/>
                <a:cxnLst/>
                <a:rect l="l" t="t" r="r" b="b"/>
                <a:pathLst>
                  <a:path w="90" h="108" extrusionOk="0">
                    <a:moveTo>
                      <a:pt x="74" y="1"/>
                    </a:moveTo>
                    <a:lnTo>
                      <a:pt x="1" y="66"/>
                    </a:lnTo>
                    <a:lnTo>
                      <a:pt x="89" y="107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13"/>
              <p:cNvSpPr/>
              <p:nvPr/>
            </p:nvSpPr>
            <p:spPr>
              <a:xfrm>
                <a:off x="1238034" y="-1027118"/>
                <a:ext cx="44540" cy="58223"/>
              </a:xfrm>
              <a:custGeom>
                <a:avLst/>
                <a:gdLst/>
                <a:ahLst/>
                <a:cxnLst/>
                <a:rect l="l" t="t" r="r" b="b"/>
                <a:pathLst>
                  <a:path w="485" h="634" extrusionOk="0">
                    <a:moveTo>
                      <a:pt x="188" y="0"/>
                    </a:moveTo>
                    <a:lnTo>
                      <a:pt x="131" y="223"/>
                    </a:lnTo>
                    <a:lnTo>
                      <a:pt x="1" y="452"/>
                    </a:lnTo>
                    <a:lnTo>
                      <a:pt x="115" y="561"/>
                    </a:lnTo>
                    <a:lnTo>
                      <a:pt x="256" y="486"/>
                    </a:lnTo>
                    <a:lnTo>
                      <a:pt x="287" y="634"/>
                    </a:lnTo>
                    <a:lnTo>
                      <a:pt x="485" y="502"/>
                    </a:lnTo>
                    <a:lnTo>
                      <a:pt x="346" y="239"/>
                    </a:lnTo>
                    <a:lnTo>
                      <a:pt x="305" y="50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13"/>
              <p:cNvSpPr/>
              <p:nvPr/>
            </p:nvSpPr>
            <p:spPr>
              <a:xfrm>
                <a:off x="1266686" y="-948508"/>
                <a:ext cx="27275" cy="43071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69" extrusionOk="0">
                    <a:moveTo>
                      <a:pt x="206" y="1"/>
                    </a:moveTo>
                    <a:lnTo>
                      <a:pt x="1" y="115"/>
                    </a:lnTo>
                    <a:lnTo>
                      <a:pt x="1" y="263"/>
                    </a:lnTo>
                    <a:lnTo>
                      <a:pt x="92" y="469"/>
                    </a:lnTo>
                    <a:lnTo>
                      <a:pt x="222" y="435"/>
                    </a:lnTo>
                    <a:lnTo>
                      <a:pt x="297" y="287"/>
                    </a:lnTo>
                    <a:lnTo>
                      <a:pt x="255" y="181"/>
                    </a:lnTo>
                    <a:lnTo>
                      <a:pt x="281" y="74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13"/>
              <p:cNvSpPr/>
              <p:nvPr/>
            </p:nvSpPr>
            <p:spPr>
              <a:xfrm>
                <a:off x="1296992" y="-1034556"/>
                <a:ext cx="37101" cy="1579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72" extrusionOk="0">
                    <a:moveTo>
                      <a:pt x="214" y="0"/>
                    </a:moveTo>
                    <a:lnTo>
                      <a:pt x="0" y="115"/>
                    </a:lnTo>
                    <a:lnTo>
                      <a:pt x="107" y="164"/>
                    </a:lnTo>
                    <a:lnTo>
                      <a:pt x="328" y="172"/>
                    </a:lnTo>
                    <a:lnTo>
                      <a:pt x="403" y="50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13"/>
              <p:cNvSpPr/>
              <p:nvPr/>
            </p:nvSpPr>
            <p:spPr>
              <a:xfrm>
                <a:off x="1294604" y="-1185073"/>
                <a:ext cx="58315" cy="9459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030" extrusionOk="0">
                    <a:moveTo>
                      <a:pt x="1" y="1"/>
                    </a:moveTo>
                    <a:lnTo>
                      <a:pt x="255" y="92"/>
                    </a:lnTo>
                    <a:lnTo>
                      <a:pt x="281" y="257"/>
                    </a:lnTo>
                    <a:lnTo>
                      <a:pt x="471" y="494"/>
                    </a:lnTo>
                    <a:lnTo>
                      <a:pt x="362" y="593"/>
                    </a:lnTo>
                    <a:lnTo>
                      <a:pt x="411" y="751"/>
                    </a:lnTo>
                    <a:lnTo>
                      <a:pt x="346" y="1029"/>
                    </a:lnTo>
                    <a:lnTo>
                      <a:pt x="346" y="1029"/>
                    </a:lnTo>
                    <a:lnTo>
                      <a:pt x="486" y="881"/>
                    </a:lnTo>
                    <a:lnTo>
                      <a:pt x="479" y="741"/>
                    </a:lnTo>
                    <a:lnTo>
                      <a:pt x="634" y="635"/>
                    </a:lnTo>
                    <a:lnTo>
                      <a:pt x="634" y="413"/>
                    </a:lnTo>
                    <a:lnTo>
                      <a:pt x="520" y="331"/>
                    </a:lnTo>
                    <a:lnTo>
                      <a:pt x="486" y="175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13"/>
              <p:cNvSpPr/>
              <p:nvPr/>
            </p:nvSpPr>
            <p:spPr>
              <a:xfrm>
                <a:off x="1203229" y="-1175981"/>
                <a:ext cx="90090" cy="31132"/>
              </a:xfrm>
              <a:custGeom>
                <a:avLst/>
                <a:gdLst/>
                <a:ahLst/>
                <a:cxnLst/>
                <a:rect l="l" t="t" r="r" b="b"/>
                <a:pathLst>
                  <a:path w="981" h="339" extrusionOk="0">
                    <a:moveTo>
                      <a:pt x="544" y="1"/>
                    </a:moveTo>
                    <a:lnTo>
                      <a:pt x="313" y="141"/>
                    </a:lnTo>
                    <a:lnTo>
                      <a:pt x="214" y="76"/>
                    </a:lnTo>
                    <a:lnTo>
                      <a:pt x="1" y="76"/>
                    </a:lnTo>
                    <a:lnTo>
                      <a:pt x="214" y="307"/>
                    </a:lnTo>
                    <a:lnTo>
                      <a:pt x="380" y="338"/>
                    </a:lnTo>
                    <a:lnTo>
                      <a:pt x="692" y="117"/>
                    </a:lnTo>
                    <a:lnTo>
                      <a:pt x="848" y="149"/>
                    </a:lnTo>
                    <a:lnTo>
                      <a:pt x="980" y="166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13"/>
              <p:cNvSpPr/>
              <p:nvPr/>
            </p:nvSpPr>
            <p:spPr>
              <a:xfrm>
                <a:off x="-165376" y="-1268091"/>
                <a:ext cx="12949" cy="2966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323" extrusionOk="0">
                    <a:moveTo>
                      <a:pt x="133" y="1"/>
                    </a:moveTo>
                    <a:lnTo>
                      <a:pt x="0" y="323"/>
                    </a:lnTo>
                    <a:lnTo>
                      <a:pt x="58" y="289"/>
                    </a:lnTo>
                    <a:lnTo>
                      <a:pt x="141" y="84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13"/>
              <p:cNvSpPr/>
              <p:nvPr/>
            </p:nvSpPr>
            <p:spPr>
              <a:xfrm>
                <a:off x="-172264" y="-1135941"/>
                <a:ext cx="92" cy="827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0" y="1"/>
                    </a:move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13"/>
              <p:cNvSpPr/>
              <p:nvPr/>
            </p:nvSpPr>
            <p:spPr>
              <a:xfrm>
                <a:off x="-182825" y="-1231082"/>
                <a:ext cx="15153" cy="95233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37" extrusionOk="0">
                    <a:moveTo>
                      <a:pt x="165" y="0"/>
                    </a:moveTo>
                    <a:lnTo>
                      <a:pt x="17" y="372"/>
                    </a:lnTo>
                    <a:lnTo>
                      <a:pt x="1" y="749"/>
                    </a:lnTo>
                    <a:cubicBezTo>
                      <a:pt x="1" y="749"/>
                      <a:pt x="92" y="980"/>
                      <a:pt x="115" y="1037"/>
                    </a:cubicBezTo>
                    <a:lnTo>
                      <a:pt x="42" y="766"/>
                    </a:lnTo>
                    <a:lnTo>
                      <a:pt x="66" y="395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13"/>
              <p:cNvSpPr/>
              <p:nvPr/>
            </p:nvSpPr>
            <p:spPr>
              <a:xfrm>
                <a:off x="-148020" y="-1316487"/>
                <a:ext cx="33336" cy="38754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22" extrusionOk="0">
                    <a:moveTo>
                      <a:pt x="362" y="1"/>
                    </a:moveTo>
                    <a:lnTo>
                      <a:pt x="190" y="125"/>
                    </a:lnTo>
                    <a:lnTo>
                      <a:pt x="1" y="421"/>
                    </a:lnTo>
                    <a:lnTo>
                      <a:pt x="66" y="372"/>
                    </a:lnTo>
                    <a:lnTo>
                      <a:pt x="248" y="159"/>
                    </a:lnTo>
                    <a:lnTo>
                      <a:pt x="36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13"/>
              <p:cNvSpPr/>
              <p:nvPr/>
            </p:nvSpPr>
            <p:spPr>
              <a:xfrm>
                <a:off x="2874152" y="5460418"/>
                <a:ext cx="26357" cy="15887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73" extrusionOk="0">
                    <a:moveTo>
                      <a:pt x="81" y="1"/>
                    </a:moveTo>
                    <a:lnTo>
                      <a:pt x="0" y="66"/>
                    </a:lnTo>
                    <a:lnTo>
                      <a:pt x="81" y="172"/>
                    </a:lnTo>
                    <a:lnTo>
                      <a:pt x="286" y="82"/>
                    </a:lnTo>
                    <a:lnTo>
                      <a:pt x="188" y="66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13"/>
              <p:cNvSpPr/>
              <p:nvPr/>
            </p:nvSpPr>
            <p:spPr>
              <a:xfrm>
                <a:off x="2953314" y="5391726"/>
                <a:ext cx="29663" cy="1056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5" extrusionOk="0">
                    <a:moveTo>
                      <a:pt x="214" y="0"/>
                    </a:moveTo>
                    <a:lnTo>
                      <a:pt x="1" y="32"/>
                    </a:lnTo>
                    <a:lnTo>
                      <a:pt x="322" y="115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13"/>
              <p:cNvSpPr/>
              <p:nvPr/>
            </p:nvSpPr>
            <p:spPr>
              <a:xfrm>
                <a:off x="2893713" y="5410552"/>
                <a:ext cx="111029" cy="9459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030" extrusionOk="0">
                    <a:moveTo>
                      <a:pt x="1135" y="1"/>
                    </a:moveTo>
                    <a:lnTo>
                      <a:pt x="1021" y="32"/>
                    </a:lnTo>
                    <a:lnTo>
                      <a:pt x="962" y="141"/>
                    </a:lnTo>
                    <a:lnTo>
                      <a:pt x="873" y="141"/>
                    </a:lnTo>
                    <a:lnTo>
                      <a:pt x="756" y="32"/>
                    </a:lnTo>
                    <a:lnTo>
                      <a:pt x="608" y="50"/>
                    </a:lnTo>
                    <a:lnTo>
                      <a:pt x="551" y="222"/>
                    </a:lnTo>
                    <a:lnTo>
                      <a:pt x="387" y="198"/>
                    </a:lnTo>
                    <a:lnTo>
                      <a:pt x="231" y="58"/>
                    </a:lnTo>
                    <a:lnTo>
                      <a:pt x="164" y="131"/>
                    </a:lnTo>
                    <a:lnTo>
                      <a:pt x="361" y="403"/>
                    </a:lnTo>
                    <a:lnTo>
                      <a:pt x="551" y="427"/>
                    </a:lnTo>
                    <a:lnTo>
                      <a:pt x="551" y="502"/>
                    </a:lnTo>
                    <a:lnTo>
                      <a:pt x="361" y="502"/>
                    </a:lnTo>
                    <a:lnTo>
                      <a:pt x="255" y="575"/>
                    </a:lnTo>
                    <a:lnTo>
                      <a:pt x="281" y="674"/>
                    </a:lnTo>
                    <a:lnTo>
                      <a:pt x="123" y="840"/>
                    </a:lnTo>
                    <a:lnTo>
                      <a:pt x="8" y="840"/>
                    </a:lnTo>
                    <a:lnTo>
                      <a:pt x="0" y="913"/>
                    </a:lnTo>
                    <a:lnTo>
                      <a:pt x="182" y="1011"/>
                    </a:lnTo>
                    <a:lnTo>
                      <a:pt x="271" y="913"/>
                    </a:lnTo>
                    <a:lnTo>
                      <a:pt x="429" y="1029"/>
                    </a:lnTo>
                    <a:lnTo>
                      <a:pt x="527" y="881"/>
                    </a:lnTo>
                    <a:lnTo>
                      <a:pt x="346" y="790"/>
                    </a:lnTo>
                    <a:lnTo>
                      <a:pt x="494" y="707"/>
                    </a:lnTo>
                    <a:lnTo>
                      <a:pt x="733" y="733"/>
                    </a:lnTo>
                    <a:lnTo>
                      <a:pt x="912" y="642"/>
                    </a:lnTo>
                    <a:lnTo>
                      <a:pt x="922" y="469"/>
                    </a:lnTo>
                    <a:lnTo>
                      <a:pt x="1127" y="313"/>
                    </a:lnTo>
                    <a:lnTo>
                      <a:pt x="1208" y="115"/>
                    </a:lnTo>
                    <a:lnTo>
                      <a:pt x="113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13"/>
              <p:cNvSpPr/>
              <p:nvPr/>
            </p:nvSpPr>
            <p:spPr>
              <a:xfrm>
                <a:off x="2927600" y="5400818"/>
                <a:ext cx="19102" cy="10561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15" extrusionOk="0">
                    <a:moveTo>
                      <a:pt x="0" y="0"/>
                    </a:moveTo>
                    <a:lnTo>
                      <a:pt x="75" y="115"/>
                    </a:lnTo>
                    <a:lnTo>
                      <a:pt x="208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13"/>
              <p:cNvSpPr/>
              <p:nvPr/>
            </p:nvSpPr>
            <p:spPr>
              <a:xfrm>
                <a:off x="2982884" y="5398430"/>
                <a:ext cx="120855" cy="114151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1243" extrusionOk="0">
                    <a:moveTo>
                      <a:pt x="518" y="1"/>
                    </a:moveTo>
                    <a:lnTo>
                      <a:pt x="494" y="133"/>
                    </a:lnTo>
                    <a:lnTo>
                      <a:pt x="377" y="182"/>
                    </a:lnTo>
                    <a:lnTo>
                      <a:pt x="427" y="297"/>
                    </a:lnTo>
                    <a:lnTo>
                      <a:pt x="370" y="372"/>
                    </a:lnTo>
                    <a:lnTo>
                      <a:pt x="525" y="569"/>
                    </a:lnTo>
                    <a:lnTo>
                      <a:pt x="494" y="634"/>
                    </a:lnTo>
                    <a:lnTo>
                      <a:pt x="395" y="585"/>
                    </a:lnTo>
                    <a:lnTo>
                      <a:pt x="271" y="609"/>
                    </a:lnTo>
                    <a:lnTo>
                      <a:pt x="0" y="988"/>
                    </a:lnTo>
                    <a:lnTo>
                      <a:pt x="115" y="1021"/>
                    </a:lnTo>
                    <a:lnTo>
                      <a:pt x="229" y="1218"/>
                    </a:lnTo>
                    <a:lnTo>
                      <a:pt x="346" y="1242"/>
                    </a:lnTo>
                    <a:lnTo>
                      <a:pt x="346" y="1185"/>
                    </a:lnTo>
                    <a:lnTo>
                      <a:pt x="247" y="1029"/>
                    </a:lnTo>
                    <a:lnTo>
                      <a:pt x="296" y="980"/>
                    </a:lnTo>
                    <a:lnTo>
                      <a:pt x="445" y="1070"/>
                    </a:lnTo>
                    <a:lnTo>
                      <a:pt x="518" y="1037"/>
                    </a:lnTo>
                    <a:lnTo>
                      <a:pt x="445" y="946"/>
                    </a:lnTo>
                    <a:lnTo>
                      <a:pt x="435" y="839"/>
                    </a:lnTo>
                    <a:lnTo>
                      <a:pt x="600" y="873"/>
                    </a:lnTo>
                    <a:lnTo>
                      <a:pt x="749" y="839"/>
                    </a:lnTo>
                    <a:lnTo>
                      <a:pt x="756" y="798"/>
                    </a:lnTo>
                    <a:lnTo>
                      <a:pt x="642" y="790"/>
                    </a:lnTo>
                    <a:lnTo>
                      <a:pt x="559" y="725"/>
                    </a:lnTo>
                    <a:lnTo>
                      <a:pt x="632" y="668"/>
                    </a:lnTo>
                    <a:lnTo>
                      <a:pt x="764" y="717"/>
                    </a:lnTo>
                    <a:lnTo>
                      <a:pt x="954" y="676"/>
                    </a:lnTo>
                    <a:lnTo>
                      <a:pt x="1102" y="551"/>
                    </a:lnTo>
                    <a:lnTo>
                      <a:pt x="1258" y="510"/>
                    </a:lnTo>
                    <a:lnTo>
                      <a:pt x="1234" y="411"/>
                    </a:lnTo>
                    <a:lnTo>
                      <a:pt x="1151" y="380"/>
                    </a:lnTo>
                    <a:lnTo>
                      <a:pt x="1118" y="338"/>
                    </a:lnTo>
                    <a:lnTo>
                      <a:pt x="1201" y="273"/>
                    </a:lnTo>
                    <a:lnTo>
                      <a:pt x="1315" y="281"/>
                    </a:lnTo>
                    <a:lnTo>
                      <a:pt x="1250" y="198"/>
                    </a:lnTo>
                    <a:lnTo>
                      <a:pt x="1053" y="141"/>
                    </a:lnTo>
                    <a:lnTo>
                      <a:pt x="928" y="182"/>
                    </a:lnTo>
                    <a:lnTo>
                      <a:pt x="978" y="273"/>
                    </a:lnTo>
                    <a:lnTo>
                      <a:pt x="879" y="330"/>
                    </a:lnTo>
                    <a:lnTo>
                      <a:pt x="764" y="164"/>
                    </a:lnTo>
                    <a:lnTo>
                      <a:pt x="756" y="42"/>
                    </a:lnTo>
                    <a:lnTo>
                      <a:pt x="51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13"/>
              <p:cNvSpPr/>
              <p:nvPr/>
            </p:nvSpPr>
            <p:spPr>
              <a:xfrm>
                <a:off x="814954" y="221460"/>
                <a:ext cx="422349" cy="192670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2098" extrusionOk="0">
                    <a:moveTo>
                      <a:pt x="2962" y="1"/>
                    </a:moveTo>
                    <a:lnTo>
                      <a:pt x="2881" y="17"/>
                    </a:lnTo>
                    <a:lnTo>
                      <a:pt x="2650" y="181"/>
                    </a:lnTo>
                    <a:lnTo>
                      <a:pt x="2395" y="240"/>
                    </a:lnTo>
                    <a:lnTo>
                      <a:pt x="1894" y="502"/>
                    </a:lnTo>
                    <a:lnTo>
                      <a:pt x="1736" y="642"/>
                    </a:lnTo>
                    <a:lnTo>
                      <a:pt x="1598" y="658"/>
                    </a:lnTo>
                    <a:lnTo>
                      <a:pt x="1325" y="650"/>
                    </a:lnTo>
                    <a:lnTo>
                      <a:pt x="1037" y="453"/>
                    </a:lnTo>
                    <a:lnTo>
                      <a:pt x="848" y="362"/>
                    </a:lnTo>
                    <a:lnTo>
                      <a:pt x="798" y="404"/>
                    </a:lnTo>
                    <a:lnTo>
                      <a:pt x="897" y="461"/>
                    </a:lnTo>
                    <a:lnTo>
                      <a:pt x="897" y="544"/>
                    </a:lnTo>
                    <a:lnTo>
                      <a:pt x="767" y="567"/>
                    </a:lnTo>
                    <a:lnTo>
                      <a:pt x="626" y="502"/>
                    </a:lnTo>
                    <a:lnTo>
                      <a:pt x="585" y="427"/>
                    </a:lnTo>
                    <a:lnTo>
                      <a:pt x="619" y="404"/>
                    </a:lnTo>
                    <a:lnTo>
                      <a:pt x="676" y="378"/>
                    </a:lnTo>
                    <a:lnTo>
                      <a:pt x="634" y="329"/>
                    </a:lnTo>
                    <a:lnTo>
                      <a:pt x="569" y="338"/>
                    </a:lnTo>
                    <a:lnTo>
                      <a:pt x="463" y="305"/>
                    </a:lnTo>
                    <a:lnTo>
                      <a:pt x="380" y="206"/>
                    </a:lnTo>
                    <a:lnTo>
                      <a:pt x="338" y="115"/>
                    </a:lnTo>
                    <a:lnTo>
                      <a:pt x="198" y="107"/>
                    </a:lnTo>
                    <a:lnTo>
                      <a:pt x="117" y="165"/>
                    </a:lnTo>
                    <a:lnTo>
                      <a:pt x="125" y="305"/>
                    </a:lnTo>
                    <a:lnTo>
                      <a:pt x="26" y="419"/>
                    </a:lnTo>
                    <a:lnTo>
                      <a:pt x="1" y="552"/>
                    </a:lnTo>
                    <a:lnTo>
                      <a:pt x="91" y="585"/>
                    </a:lnTo>
                    <a:lnTo>
                      <a:pt x="198" y="723"/>
                    </a:lnTo>
                    <a:lnTo>
                      <a:pt x="68" y="822"/>
                    </a:lnTo>
                    <a:lnTo>
                      <a:pt x="26" y="954"/>
                    </a:lnTo>
                    <a:lnTo>
                      <a:pt x="34" y="1045"/>
                    </a:lnTo>
                    <a:lnTo>
                      <a:pt x="91" y="1128"/>
                    </a:lnTo>
                    <a:lnTo>
                      <a:pt x="206" y="1110"/>
                    </a:lnTo>
                    <a:lnTo>
                      <a:pt x="346" y="1136"/>
                    </a:lnTo>
                    <a:lnTo>
                      <a:pt x="494" y="1110"/>
                    </a:lnTo>
                    <a:lnTo>
                      <a:pt x="577" y="1053"/>
                    </a:lnTo>
                    <a:lnTo>
                      <a:pt x="650" y="1128"/>
                    </a:lnTo>
                    <a:lnTo>
                      <a:pt x="634" y="1193"/>
                    </a:lnTo>
                    <a:lnTo>
                      <a:pt x="733" y="1217"/>
                    </a:lnTo>
                    <a:lnTo>
                      <a:pt x="1029" y="1258"/>
                    </a:lnTo>
                    <a:lnTo>
                      <a:pt x="1071" y="1473"/>
                    </a:lnTo>
                    <a:lnTo>
                      <a:pt x="1177" y="1687"/>
                    </a:lnTo>
                    <a:lnTo>
                      <a:pt x="1309" y="1760"/>
                    </a:lnTo>
                    <a:lnTo>
                      <a:pt x="1450" y="1752"/>
                    </a:lnTo>
                    <a:lnTo>
                      <a:pt x="1499" y="1653"/>
                    </a:lnTo>
                    <a:lnTo>
                      <a:pt x="1440" y="1596"/>
                    </a:lnTo>
                    <a:lnTo>
                      <a:pt x="1489" y="1505"/>
                    </a:lnTo>
                    <a:lnTo>
                      <a:pt x="1606" y="1523"/>
                    </a:lnTo>
                    <a:lnTo>
                      <a:pt x="1655" y="1596"/>
                    </a:lnTo>
                    <a:lnTo>
                      <a:pt x="1629" y="1687"/>
                    </a:lnTo>
                    <a:lnTo>
                      <a:pt x="1671" y="1851"/>
                    </a:lnTo>
                    <a:lnTo>
                      <a:pt x="1637" y="1975"/>
                    </a:lnTo>
                    <a:lnTo>
                      <a:pt x="1686" y="2066"/>
                    </a:lnTo>
                    <a:lnTo>
                      <a:pt x="1925" y="2097"/>
                    </a:lnTo>
                    <a:lnTo>
                      <a:pt x="2024" y="1941"/>
                    </a:lnTo>
                    <a:lnTo>
                      <a:pt x="2140" y="1827"/>
                    </a:lnTo>
                    <a:lnTo>
                      <a:pt x="2289" y="1851"/>
                    </a:lnTo>
                    <a:lnTo>
                      <a:pt x="2369" y="1827"/>
                    </a:lnTo>
                    <a:lnTo>
                      <a:pt x="2377" y="1653"/>
                    </a:lnTo>
                    <a:lnTo>
                      <a:pt x="2255" y="1547"/>
                    </a:lnTo>
                    <a:lnTo>
                      <a:pt x="2115" y="1448"/>
                    </a:lnTo>
                    <a:lnTo>
                      <a:pt x="2050" y="1308"/>
                    </a:lnTo>
                    <a:lnTo>
                      <a:pt x="2081" y="1217"/>
                    </a:lnTo>
                    <a:lnTo>
                      <a:pt x="2221" y="1144"/>
                    </a:lnTo>
                    <a:lnTo>
                      <a:pt x="2476" y="1087"/>
                    </a:lnTo>
                    <a:lnTo>
                      <a:pt x="2707" y="871"/>
                    </a:lnTo>
                    <a:lnTo>
                      <a:pt x="2699" y="798"/>
                    </a:lnTo>
                    <a:lnTo>
                      <a:pt x="2658" y="757"/>
                    </a:lnTo>
                    <a:lnTo>
                      <a:pt x="2673" y="601"/>
                    </a:lnTo>
                    <a:lnTo>
                      <a:pt x="2920" y="469"/>
                    </a:lnTo>
                    <a:lnTo>
                      <a:pt x="3118" y="453"/>
                    </a:lnTo>
                    <a:lnTo>
                      <a:pt x="3226" y="510"/>
                    </a:lnTo>
                    <a:lnTo>
                      <a:pt x="3374" y="650"/>
                    </a:lnTo>
                    <a:lnTo>
                      <a:pt x="3489" y="674"/>
                    </a:lnTo>
                    <a:lnTo>
                      <a:pt x="3629" y="864"/>
                    </a:lnTo>
                    <a:lnTo>
                      <a:pt x="3686" y="1019"/>
                    </a:lnTo>
                    <a:lnTo>
                      <a:pt x="3769" y="1087"/>
                    </a:lnTo>
                    <a:lnTo>
                      <a:pt x="3826" y="1045"/>
                    </a:lnTo>
                    <a:lnTo>
                      <a:pt x="3933" y="921"/>
                    </a:lnTo>
                    <a:lnTo>
                      <a:pt x="4024" y="921"/>
                    </a:lnTo>
                    <a:lnTo>
                      <a:pt x="4055" y="1029"/>
                    </a:lnTo>
                    <a:lnTo>
                      <a:pt x="3990" y="1102"/>
                    </a:lnTo>
                    <a:lnTo>
                      <a:pt x="3907" y="1118"/>
                    </a:lnTo>
                    <a:lnTo>
                      <a:pt x="3769" y="1325"/>
                    </a:lnTo>
                    <a:lnTo>
                      <a:pt x="3702" y="1383"/>
                    </a:lnTo>
                    <a:lnTo>
                      <a:pt x="3769" y="1604"/>
                    </a:lnTo>
                    <a:lnTo>
                      <a:pt x="3957" y="1858"/>
                    </a:lnTo>
                    <a:lnTo>
                      <a:pt x="4130" y="2016"/>
                    </a:lnTo>
                    <a:lnTo>
                      <a:pt x="4237" y="1760"/>
                    </a:lnTo>
                    <a:lnTo>
                      <a:pt x="4320" y="1752"/>
                    </a:lnTo>
                    <a:lnTo>
                      <a:pt x="4418" y="1679"/>
                    </a:lnTo>
                    <a:lnTo>
                      <a:pt x="4476" y="1473"/>
                    </a:lnTo>
                    <a:lnTo>
                      <a:pt x="4598" y="1258"/>
                    </a:lnTo>
                    <a:lnTo>
                      <a:pt x="4525" y="1053"/>
                    </a:lnTo>
                    <a:lnTo>
                      <a:pt x="4491" y="946"/>
                    </a:lnTo>
                    <a:lnTo>
                      <a:pt x="4533" y="806"/>
                    </a:lnTo>
                    <a:lnTo>
                      <a:pt x="4460" y="741"/>
                    </a:lnTo>
                    <a:lnTo>
                      <a:pt x="4351" y="674"/>
                    </a:lnTo>
                    <a:lnTo>
                      <a:pt x="4320" y="585"/>
                    </a:lnTo>
                    <a:lnTo>
                      <a:pt x="4172" y="411"/>
                    </a:lnTo>
                    <a:lnTo>
                      <a:pt x="3826" y="214"/>
                    </a:lnTo>
                    <a:lnTo>
                      <a:pt x="3621" y="165"/>
                    </a:lnTo>
                    <a:lnTo>
                      <a:pt x="3258" y="165"/>
                    </a:lnTo>
                    <a:lnTo>
                      <a:pt x="3135" y="131"/>
                    </a:lnTo>
                    <a:lnTo>
                      <a:pt x="3086" y="58"/>
                    </a:lnTo>
                    <a:lnTo>
                      <a:pt x="296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13"/>
              <p:cNvSpPr/>
              <p:nvPr/>
            </p:nvSpPr>
            <p:spPr>
              <a:xfrm>
                <a:off x="589960" y="97484"/>
                <a:ext cx="256128" cy="243363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650" extrusionOk="0">
                    <a:moveTo>
                      <a:pt x="435" y="1"/>
                    </a:moveTo>
                    <a:lnTo>
                      <a:pt x="149" y="42"/>
                    </a:lnTo>
                    <a:lnTo>
                      <a:pt x="149" y="92"/>
                    </a:lnTo>
                    <a:lnTo>
                      <a:pt x="90" y="117"/>
                    </a:lnTo>
                    <a:lnTo>
                      <a:pt x="115" y="133"/>
                    </a:lnTo>
                    <a:lnTo>
                      <a:pt x="66" y="315"/>
                    </a:lnTo>
                    <a:lnTo>
                      <a:pt x="9" y="364"/>
                    </a:lnTo>
                    <a:lnTo>
                      <a:pt x="58" y="405"/>
                    </a:lnTo>
                    <a:lnTo>
                      <a:pt x="181" y="437"/>
                    </a:lnTo>
                    <a:lnTo>
                      <a:pt x="222" y="603"/>
                    </a:lnTo>
                    <a:lnTo>
                      <a:pt x="74" y="684"/>
                    </a:lnTo>
                    <a:lnTo>
                      <a:pt x="1" y="873"/>
                    </a:lnTo>
                    <a:lnTo>
                      <a:pt x="33" y="1037"/>
                    </a:lnTo>
                    <a:lnTo>
                      <a:pt x="256" y="1227"/>
                    </a:lnTo>
                    <a:lnTo>
                      <a:pt x="477" y="1234"/>
                    </a:lnTo>
                    <a:lnTo>
                      <a:pt x="609" y="1317"/>
                    </a:lnTo>
                    <a:lnTo>
                      <a:pt x="682" y="1457"/>
                    </a:lnTo>
                    <a:lnTo>
                      <a:pt x="765" y="1457"/>
                    </a:lnTo>
                    <a:lnTo>
                      <a:pt x="864" y="1284"/>
                    </a:lnTo>
                    <a:lnTo>
                      <a:pt x="814" y="1146"/>
                    </a:lnTo>
                    <a:lnTo>
                      <a:pt x="601" y="980"/>
                    </a:lnTo>
                    <a:lnTo>
                      <a:pt x="544" y="889"/>
                    </a:lnTo>
                    <a:lnTo>
                      <a:pt x="617" y="832"/>
                    </a:lnTo>
                    <a:lnTo>
                      <a:pt x="757" y="948"/>
                    </a:lnTo>
                    <a:lnTo>
                      <a:pt x="913" y="1021"/>
                    </a:lnTo>
                    <a:lnTo>
                      <a:pt x="921" y="1161"/>
                    </a:lnTo>
                    <a:lnTo>
                      <a:pt x="1087" y="1276"/>
                    </a:lnTo>
                    <a:lnTo>
                      <a:pt x="1144" y="1442"/>
                    </a:lnTo>
                    <a:lnTo>
                      <a:pt x="1333" y="1548"/>
                    </a:lnTo>
                    <a:lnTo>
                      <a:pt x="1472" y="1679"/>
                    </a:lnTo>
                    <a:lnTo>
                      <a:pt x="1580" y="1746"/>
                    </a:lnTo>
                    <a:lnTo>
                      <a:pt x="1760" y="1959"/>
                    </a:lnTo>
                    <a:lnTo>
                      <a:pt x="1793" y="2034"/>
                    </a:lnTo>
                    <a:lnTo>
                      <a:pt x="1687" y="2172"/>
                    </a:lnTo>
                    <a:lnTo>
                      <a:pt x="1687" y="2281"/>
                    </a:lnTo>
                    <a:lnTo>
                      <a:pt x="1752" y="2395"/>
                    </a:lnTo>
                    <a:lnTo>
                      <a:pt x="1949" y="2468"/>
                    </a:lnTo>
                    <a:lnTo>
                      <a:pt x="2082" y="2551"/>
                    </a:lnTo>
                    <a:lnTo>
                      <a:pt x="2147" y="2518"/>
                    </a:lnTo>
                    <a:lnTo>
                      <a:pt x="2162" y="2379"/>
                    </a:lnTo>
                    <a:lnTo>
                      <a:pt x="2089" y="2281"/>
                    </a:lnTo>
                    <a:lnTo>
                      <a:pt x="1949" y="2206"/>
                    </a:lnTo>
                    <a:lnTo>
                      <a:pt x="1949" y="2182"/>
                    </a:lnTo>
                    <a:lnTo>
                      <a:pt x="2007" y="2133"/>
                    </a:lnTo>
                    <a:lnTo>
                      <a:pt x="2097" y="2198"/>
                    </a:lnTo>
                    <a:lnTo>
                      <a:pt x="2237" y="2369"/>
                    </a:lnTo>
                    <a:lnTo>
                      <a:pt x="2230" y="2527"/>
                    </a:lnTo>
                    <a:lnTo>
                      <a:pt x="2287" y="2559"/>
                    </a:lnTo>
                    <a:lnTo>
                      <a:pt x="2336" y="2585"/>
                    </a:lnTo>
                    <a:lnTo>
                      <a:pt x="2393" y="2650"/>
                    </a:lnTo>
                    <a:lnTo>
                      <a:pt x="2500" y="2650"/>
                    </a:lnTo>
                    <a:lnTo>
                      <a:pt x="2526" y="2577"/>
                    </a:lnTo>
                    <a:lnTo>
                      <a:pt x="2518" y="2478"/>
                    </a:lnTo>
                    <a:lnTo>
                      <a:pt x="2541" y="2478"/>
                    </a:lnTo>
                    <a:lnTo>
                      <a:pt x="2484" y="2395"/>
                    </a:lnTo>
                    <a:lnTo>
                      <a:pt x="2476" y="2304"/>
                    </a:lnTo>
                    <a:lnTo>
                      <a:pt x="2518" y="2172"/>
                    </a:lnTo>
                    <a:lnTo>
                      <a:pt x="2648" y="2073"/>
                    </a:lnTo>
                    <a:lnTo>
                      <a:pt x="2541" y="1935"/>
                    </a:lnTo>
                    <a:lnTo>
                      <a:pt x="2451" y="1902"/>
                    </a:lnTo>
                    <a:lnTo>
                      <a:pt x="2476" y="1769"/>
                    </a:lnTo>
                    <a:lnTo>
                      <a:pt x="2575" y="1655"/>
                    </a:lnTo>
                    <a:lnTo>
                      <a:pt x="2567" y="1515"/>
                    </a:lnTo>
                    <a:lnTo>
                      <a:pt x="2648" y="1457"/>
                    </a:lnTo>
                    <a:lnTo>
                      <a:pt x="2788" y="1465"/>
                    </a:lnTo>
                    <a:lnTo>
                      <a:pt x="2780" y="1424"/>
                    </a:lnTo>
                    <a:lnTo>
                      <a:pt x="2656" y="1343"/>
                    </a:lnTo>
                    <a:lnTo>
                      <a:pt x="2526" y="1302"/>
                    </a:lnTo>
                    <a:lnTo>
                      <a:pt x="2435" y="1185"/>
                    </a:lnTo>
                    <a:lnTo>
                      <a:pt x="2386" y="1055"/>
                    </a:lnTo>
                    <a:lnTo>
                      <a:pt x="2222" y="889"/>
                    </a:lnTo>
                    <a:lnTo>
                      <a:pt x="2113" y="725"/>
                    </a:lnTo>
                    <a:lnTo>
                      <a:pt x="2089" y="544"/>
                    </a:lnTo>
                    <a:lnTo>
                      <a:pt x="2040" y="395"/>
                    </a:lnTo>
                    <a:lnTo>
                      <a:pt x="1957" y="413"/>
                    </a:lnTo>
                    <a:lnTo>
                      <a:pt x="1933" y="494"/>
                    </a:lnTo>
                    <a:lnTo>
                      <a:pt x="1760" y="494"/>
                    </a:lnTo>
                    <a:lnTo>
                      <a:pt x="1801" y="429"/>
                    </a:lnTo>
                    <a:lnTo>
                      <a:pt x="1710" y="429"/>
                    </a:lnTo>
                    <a:lnTo>
                      <a:pt x="1630" y="478"/>
                    </a:lnTo>
                    <a:lnTo>
                      <a:pt x="1456" y="322"/>
                    </a:lnTo>
                    <a:lnTo>
                      <a:pt x="1456" y="257"/>
                    </a:lnTo>
                    <a:lnTo>
                      <a:pt x="1349" y="224"/>
                    </a:lnTo>
                    <a:lnTo>
                      <a:pt x="1258" y="99"/>
                    </a:lnTo>
                    <a:lnTo>
                      <a:pt x="1027" y="109"/>
                    </a:lnTo>
                    <a:lnTo>
                      <a:pt x="879" y="133"/>
                    </a:lnTo>
                    <a:lnTo>
                      <a:pt x="43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13"/>
              <p:cNvSpPr/>
              <p:nvPr/>
            </p:nvSpPr>
            <p:spPr>
              <a:xfrm>
                <a:off x="466719" y="-202355"/>
                <a:ext cx="350718" cy="343830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3744" extrusionOk="0">
                    <a:moveTo>
                      <a:pt x="3481" y="1"/>
                    </a:moveTo>
                    <a:lnTo>
                      <a:pt x="3416" y="34"/>
                    </a:lnTo>
                    <a:lnTo>
                      <a:pt x="3382" y="149"/>
                    </a:lnTo>
                    <a:lnTo>
                      <a:pt x="3268" y="198"/>
                    </a:lnTo>
                    <a:lnTo>
                      <a:pt x="3127" y="305"/>
                    </a:lnTo>
                    <a:lnTo>
                      <a:pt x="2987" y="315"/>
                    </a:lnTo>
                    <a:lnTo>
                      <a:pt x="2954" y="413"/>
                    </a:lnTo>
                    <a:lnTo>
                      <a:pt x="2839" y="388"/>
                    </a:lnTo>
                    <a:lnTo>
                      <a:pt x="2691" y="413"/>
                    </a:lnTo>
                    <a:lnTo>
                      <a:pt x="2666" y="338"/>
                    </a:lnTo>
                    <a:lnTo>
                      <a:pt x="2551" y="248"/>
                    </a:lnTo>
                    <a:lnTo>
                      <a:pt x="2486" y="255"/>
                    </a:lnTo>
                    <a:lnTo>
                      <a:pt x="2444" y="403"/>
                    </a:lnTo>
                    <a:lnTo>
                      <a:pt x="2296" y="413"/>
                    </a:lnTo>
                    <a:lnTo>
                      <a:pt x="2164" y="611"/>
                    </a:lnTo>
                    <a:lnTo>
                      <a:pt x="2148" y="700"/>
                    </a:lnTo>
                    <a:lnTo>
                      <a:pt x="2073" y="741"/>
                    </a:lnTo>
                    <a:lnTo>
                      <a:pt x="1910" y="907"/>
                    </a:lnTo>
                    <a:lnTo>
                      <a:pt x="1728" y="972"/>
                    </a:lnTo>
                    <a:lnTo>
                      <a:pt x="1688" y="1063"/>
                    </a:lnTo>
                    <a:lnTo>
                      <a:pt x="1572" y="1021"/>
                    </a:lnTo>
                    <a:lnTo>
                      <a:pt x="1491" y="1037"/>
                    </a:lnTo>
                    <a:lnTo>
                      <a:pt x="1392" y="956"/>
                    </a:lnTo>
                    <a:lnTo>
                      <a:pt x="1195" y="915"/>
                    </a:lnTo>
                    <a:lnTo>
                      <a:pt x="923" y="1063"/>
                    </a:lnTo>
                    <a:lnTo>
                      <a:pt x="668" y="1094"/>
                    </a:lnTo>
                    <a:lnTo>
                      <a:pt x="684" y="1252"/>
                    </a:lnTo>
                    <a:lnTo>
                      <a:pt x="684" y="1367"/>
                    </a:lnTo>
                    <a:lnTo>
                      <a:pt x="660" y="1588"/>
                    </a:lnTo>
                    <a:lnTo>
                      <a:pt x="603" y="1704"/>
                    </a:lnTo>
                    <a:lnTo>
                      <a:pt x="395" y="1720"/>
                    </a:lnTo>
                    <a:lnTo>
                      <a:pt x="257" y="1746"/>
                    </a:lnTo>
                    <a:lnTo>
                      <a:pt x="247" y="1835"/>
                    </a:lnTo>
                    <a:lnTo>
                      <a:pt x="182" y="1852"/>
                    </a:lnTo>
                    <a:lnTo>
                      <a:pt x="34" y="1795"/>
                    </a:lnTo>
                    <a:lnTo>
                      <a:pt x="1" y="1852"/>
                    </a:lnTo>
                    <a:lnTo>
                      <a:pt x="307" y="2214"/>
                    </a:lnTo>
                    <a:lnTo>
                      <a:pt x="445" y="2304"/>
                    </a:lnTo>
                    <a:lnTo>
                      <a:pt x="445" y="2411"/>
                    </a:lnTo>
                    <a:lnTo>
                      <a:pt x="684" y="2624"/>
                    </a:lnTo>
                    <a:lnTo>
                      <a:pt x="899" y="2912"/>
                    </a:lnTo>
                    <a:lnTo>
                      <a:pt x="1276" y="3333"/>
                    </a:lnTo>
                    <a:lnTo>
                      <a:pt x="1375" y="3341"/>
                    </a:lnTo>
                    <a:lnTo>
                      <a:pt x="1432" y="3382"/>
                    </a:lnTo>
                    <a:lnTo>
                      <a:pt x="1491" y="3357"/>
                    </a:lnTo>
                    <a:lnTo>
                      <a:pt x="1491" y="3307"/>
                    </a:lnTo>
                    <a:lnTo>
                      <a:pt x="1777" y="3266"/>
                    </a:lnTo>
                    <a:lnTo>
                      <a:pt x="2221" y="3398"/>
                    </a:lnTo>
                    <a:lnTo>
                      <a:pt x="2369" y="3374"/>
                    </a:lnTo>
                    <a:lnTo>
                      <a:pt x="2600" y="3364"/>
                    </a:lnTo>
                    <a:lnTo>
                      <a:pt x="2691" y="3489"/>
                    </a:lnTo>
                    <a:lnTo>
                      <a:pt x="2798" y="3522"/>
                    </a:lnTo>
                    <a:lnTo>
                      <a:pt x="2798" y="3587"/>
                    </a:lnTo>
                    <a:lnTo>
                      <a:pt x="2972" y="3743"/>
                    </a:lnTo>
                    <a:lnTo>
                      <a:pt x="3052" y="3694"/>
                    </a:lnTo>
                    <a:lnTo>
                      <a:pt x="3143" y="3694"/>
                    </a:lnTo>
                    <a:lnTo>
                      <a:pt x="3151" y="3678"/>
                    </a:lnTo>
                    <a:lnTo>
                      <a:pt x="3226" y="3637"/>
                    </a:lnTo>
                    <a:lnTo>
                      <a:pt x="3200" y="3505"/>
                    </a:lnTo>
                    <a:lnTo>
                      <a:pt x="3120" y="3398"/>
                    </a:lnTo>
                    <a:lnTo>
                      <a:pt x="3070" y="3226"/>
                    </a:lnTo>
                    <a:lnTo>
                      <a:pt x="3177" y="3029"/>
                    </a:lnTo>
                    <a:lnTo>
                      <a:pt x="3226" y="2897"/>
                    </a:lnTo>
                    <a:lnTo>
                      <a:pt x="3234" y="2723"/>
                    </a:lnTo>
                    <a:lnTo>
                      <a:pt x="3234" y="2723"/>
                    </a:lnTo>
                    <a:lnTo>
                      <a:pt x="3185" y="2822"/>
                    </a:lnTo>
                    <a:lnTo>
                      <a:pt x="3159" y="2897"/>
                    </a:lnTo>
                    <a:lnTo>
                      <a:pt x="3078" y="2946"/>
                    </a:lnTo>
                    <a:lnTo>
                      <a:pt x="3078" y="2831"/>
                    </a:lnTo>
                    <a:lnTo>
                      <a:pt x="3120" y="2699"/>
                    </a:lnTo>
                    <a:lnTo>
                      <a:pt x="3200" y="2518"/>
                    </a:lnTo>
                    <a:lnTo>
                      <a:pt x="3177" y="2411"/>
                    </a:lnTo>
                    <a:lnTo>
                      <a:pt x="3177" y="2296"/>
                    </a:lnTo>
                    <a:lnTo>
                      <a:pt x="3275" y="2050"/>
                    </a:lnTo>
                    <a:lnTo>
                      <a:pt x="3349" y="2066"/>
                    </a:lnTo>
                    <a:lnTo>
                      <a:pt x="3317" y="2131"/>
                    </a:lnTo>
                    <a:cubicBezTo>
                      <a:pt x="3317" y="2131"/>
                      <a:pt x="3307" y="2239"/>
                      <a:pt x="3307" y="2263"/>
                    </a:cubicBezTo>
                    <a:lnTo>
                      <a:pt x="3307" y="2437"/>
                    </a:lnTo>
                    <a:lnTo>
                      <a:pt x="3356" y="2445"/>
                    </a:lnTo>
                    <a:lnTo>
                      <a:pt x="3424" y="2338"/>
                    </a:lnTo>
                    <a:lnTo>
                      <a:pt x="3465" y="2016"/>
                    </a:lnTo>
                    <a:lnTo>
                      <a:pt x="3455" y="1629"/>
                    </a:lnTo>
                    <a:lnTo>
                      <a:pt x="3489" y="1548"/>
                    </a:lnTo>
                    <a:lnTo>
                      <a:pt x="3424" y="1458"/>
                    </a:lnTo>
                    <a:lnTo>
                      <a:pt x="3374" y="1432"/>
                    </a:lnTo>
                    <a:lnTo>
                      <a:pt x="3374" y="1341"/>
                    </a:lnTo>
                    <a:lnTo>
                      <a:pt x="3431" y="1284"/>
                    </a:lnTo>
                    <a:lnTo>
                      <a:pt x="3481" y="1292"/>
                    </a:lnTo>
                    <a:lnTo>
                      <a:pt x="3514" y="1341"/>
                    </a:lnTo>
                    <a:lnTo>
                      <a:pt x="3564" y="1136"/>
                    </a:lnTo>
                    <a:lnTo>
                      <a:pt x="3694" y="964"/>
                    </a:lnTo>
                    <a:lnTo>
                      <a:pt x="3761" y="857"/>
                    </a:lnTo>
                    <a:lnTo>
                      <a:pt x="3777" y="775"/>
                    </a:lnTo>
                    <a:lnTo>
                      <a:pt x="3694" y="717"/>
                    </a:lnTo>
                    <a:lnTo>
                      <a:pt x="3686" y="642"/>
                    </a:lnTo>
                    <a:lnTo>
                      <a:pt x="3735" y="536"/>
                    </a:lnTo>
                    <a:lnTo>
                      <a:pt x="3712" y="396"/>
                    </a:lnTo>
                    <a:lnTo>
                      <a:pt x="3728" y="174"/>
                    </a:lnTo>
                    <a:lnTo>
                      <a:pt x="3769" y="92"/>
                    </a:lnTo>
                    <a:lnTo>
                      <a:pt x="3818" y="34"/>
                    </a:lnTo>
                    <a:lnTo>
                      <a:pt x="3728" y="50"/>
                    </a:lnTo>
                    <a:lnTo>
                      <a:pt x="3613" y="68"/>
                    </a:lnTo>
                    <a:lnTo>
                      <a:pt x="357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13"/>
              <p:cNvSpPr/>
              <p:nvPr/>
            </p:nvSpPr>
            <p:spPr>
              <a:xfrm>
                <a:off x="325478" y="-74705"/>
                <a:ext cx="6979" cy="1010"/>
              </a:xfrm>
              <a:custGeom>
                <a:avLst/>
                <a:gdLst/>
                <a:ahLst/>
                <a:cxnLst/>
                <a:rect l="l" t="t" r="r" b="b"/>
                <a:pathLst>
                  <a:path w="76" h="11" extrusionOk="0">
                    <a:moveTo>
                      <a:pt x="1" y="10"/>
                    </a:move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13"/>
              <p:cNvSpPr/>
              <p:nvPr/>
            </p:nvSpPr>
            <p:spPr>
              <a:xfrm>
                <a:off x="337691" y="-288403"/>
                <a:ext cx="484981" cy="246393"/>
              </a:xfrm>
              <a:custGeom>
                <a:avLst/>
                <a:gdLst/>
                <a:ahLst/>
                <a:cxnLst/>
                <a:rect l="l" t="t" r="r" b="b"/>
                <a:pathLst>
                  <a:path w="5281" h="2683" extrusionOk="0">
                    <a:moveTo>
                      <a:pt x="65" y="1465"/>
                    </a:moveTo>
                    <a:lnTo>
                      <a:pt x="0" y="1514"/>
                    </a:lnTo>
                    <a:lnTo>
                      <a:pt x="70" y="1466"/>
                    </a:lnTo>
                    <a:lnTo>
                      <a:pt x="70" y="1466"/>
                    </a:lnTo>
                    <a:lnTo>
                      <a:pt x="65" y="1465"/>
                    </a:lnTo>
                    <a:close/>
                    <a:moveTo>
                      <a:pt x="2787" y="0"/>
                    </a:moveTo>
                    <a:lnTo>
                      <a:pt x="2756" y="107"/>
                    </a:lnTo>
                    <a:lnTo>
                      <a:pt x="2821" y="156"/>
                    </a:lnTo>
                    <a:lnTo>
                      <a:pt x="2689" y="205"/>
                    </a:lnTo>
                    <a:lnTo>
                      <a:pt x="2608" y="265"/>
                    </a:lnTo>
                    <a:lnTo>
                      <a:pt x="2468" y="223"/>
                    </a:lnTo>
                    <a:lnTo>
                      <a:pt x="2195" y="288"/>
                    </a:lnTo>
                    <a:lnTo>
                      <a:pt x="1842" y="265"/>
                    </a:lnTo>
                    <a:lnTo>
                      <a:pt x="1348" y="273"/>
                    </a:lnTo>
                    <a:lnTo>
                      <a:pt x="1135" y="395"/>
                    </a:lnTo>
                    <a:lnTo>
                      <a:pt x="1037" y="314"/>
                    </a:lnTo>
                    <a:lnTo>
                      <a:pt x="1003" y="379"/>
                    </a:lnTo>
                    <a:lnTo>
                      <a:pt x="896" y="452"/>
                    </a:lnTo>
                    <a:lnTo>
                      <a:pt x="847" y="600"/>
                    </a:lnTo>
                    <a:lnTo>
                      <a:pt x="608" y="732"/>
                    </a:lnTo>
                    <a:lnTo>
                      <a:pt x="486" y="732"/>
                    </a:lnTo>
                    <a:lnTo>
                      <a:pt x="271" y="956"/>
                    </a:lnTo>
                    <a:lnTo>
                      <a:pt x="140" y="1086"/>
                    </a:lnTo>
                    <a:lnTo>
                      <a:pt x="182" y="1234"/>
                    </a:lnTo>
                    <a:lnTo>
                      <a:pt x="83" y="1457"/>
                    </a:lnTo>
                    <a:lnTo>
                      <a:pt x="70" y="1466"/>
                    </a:lnTo>
                    <a:lnTo>
                      <a:pt x="70" y="1466"/>
                    </a:lnTo>
                    <a:lnTo>
                      <a:pt x="198" y="1498"/>
                    </a:lnTo>
                    <a:lnTo>
                      <a:pt x="231" y="1538"/>
                    </a:lnTo>
                    <a:lnTo>
                      <a:pt x="320" y="1571"/>
                    </a:lnTo>
                    <a:lnTo>
                      <a:pt x="395" y="1662"/>
                    </a:lnTo>
                    <a:lnTo>
                      <a:pt x="559" y="1637"/>
                    </a:lnTo>
                    <a:lnTo>
                      <a:pt x="725" y="1678"/>
                    </a:lnTo>
                    <a:lnTo>
                      <a:pt x="823" y="1810"/>
                    </a:lnTo>
                    <a:lnTo>
                      <a:pt x="855" y="1901"/>
                    </a:lnTo>
                    <a:lnTo>
                      <a:pt x="954" y="1974"/>
                    </a:lnTo>
                    <a:lnTo>
                      <a:pt x="987" y="1901"/>
                    </a:lnTo>
                    <a:lnTo>
                      <a:pt x="1021" y="1802"/>
                    </a:lnTo>
                    <a:lnTo>
                      <a:pt x="1159" y="1785"/>
                    </a:lnTo>
                    <a:lnTo>
                      <a:pt x="1242" y="1818"/>
                    </a:lnTo>
                    <a:lnTo>
                      <a:pt x="1356" y="1852"/>
                    </a:lnTo>
                    <a:lnTo>
                      <a:pt x="1356" y="1992"/>
                    </a:lnTo>
                    <a:lnTo>
                      <a:pt x="1317" y="2148"/>
                    </a:lnTo>
                    <a:lnTo>
                      <a:pt x="1333" y="2205"/>
                    </a:lnTo>
                    <a:lnTo>
                      <a:pt x="1291" y="2337"/>
                    </a:lnTo>
                    <a:lnTo>
                      <a:pt x="1317" y="2410"/>
                    </a:lnTo>
                    <a:lnTo>
                      <a:pt x="1325" y="2402"/>
                    </a:lnTo>
                    <a:lnTo>
                      <a:pt x="1406" y="2452"/>
                    </a:lnTo>
                    <a:lnTo>
                      <a:pt x="1455" y="2509"/>
                    </a:lnTo>
                    <a:lnTo>
                      <a:pt x="1522" y="2501"/>
                    </a:lnTo>
                    <a:lnTo>
                      <a:pt x="1564" y="2452"/>
                    </a:lnTo>
                    <a:lnTo>
                      <a:pt x="1629" y="2485"/>
                    </a:lnTo>
                    <a:lnTo>
                      <a:pt x="1629" y="2592"/>
                    </a:lnTo>
                    <a:lnTo>
                      <a:pt x="1662" y="2673"/>
                    </a:lnTo>
                    <a:lnTo>
                      <a:pt x="1662" y="2683"/>
                    </a:lnTo>
                    <a:lnTo>
                      <a:pt x="1800" y="2657"/>
                    </a:lnTo>
                    <a:lnTo>
                      <a:pt x="2008" y="2641"/>
                    </a:lnTo>
                    <a:lnTo>
                      <a:pt x="2065" y="2525"/>
                    </a:lnTo>
                    <a:lnTo>
                      <a:pt x="2089" y="2304"/>
                    </a:lnTo>
                    <a:lnTo>
                      <a:pt x="2089" y="2189"/>
                    </a:lnTo>
                    <a:lnTo>
                      <a:pt x="2073" y="2031"/>
                    </a:lnTo>
                    <a:lnTo>
                      <a:pt x="2328" y="2000"/>
                    </a:lnTo>
                    <a:lnTo>
                      <a:pt x="2600" y="1852"/>
                    </a:lnTo>
                    <a:lnTo>
                      <a:pt x="2797" y="1893"/>
                    </a:lnTo>
                    <a:lnTo>
                      <a:pt x="2896" y="1974"/>
                    </a:lnTo>
                    <a:lnTo>
                      <a:pt x="2977" y="1958"/>
                    </a:lnTo>
                    <a:lnTo>
                      <a:pt x="3093" y="2000"/>
                    </a:lnTo>
                    <a:lnTo>
                      <a:pt x="3133" y="1909"/>
                    </a:lnTo>
                    <a:lnTo>
                      <a:pt x="3315" y="1844"/>
                    </a:lnTo>
                    <a:lnTo>
                      <a:pt x="3478" y="1678"/>
                    </a:lnTo>
                    <a:lnTo>
                      <a:pt x="3553" y="1637"/>
                    </a:lnTo>
                    <a:lnTo>
                      <a:pt x="3569" y="1548"/>
                    </a:lnTo>
                    <a:lnTo>
                      <a:pt x="3701" y="1350"/>
                    </a:lnTo>
                    <a:lnTo>
                      <a:pt x="3849" y="1340"/>
                    </a:lnTo>
                    <a:lnTo>
                      <a:pt x="3891" y="1192"/>
                    </a:lnTo>
                    <a:lnTo>
                      <a:pt x="3956" y="1185"/>
                    </a:lnTo>
                    <a:lnTo>
                      <a:pt x="4071" y="1275"/>
                    </a:lnTo>
                    <a:lnTo>
                      <a:pt x="4096" y="1350"/>
                    </a:lnTo>
                    <a:lnTo>
                      <a:pt x="4244" y="1325"/>
                    </a:lnTo>
                    <a:lnTo>
                      <a:pt x="4359" y="1350"/>
                    </a:lnTo>
                    <a:lnTo>
                      <a:pt x="4392" y="1252"/>
                    </a:lnTo>
                    <a:lnTo>
                      <a:pt x="4532" y="1242"/>
                    </a:lnTo>
                    <a:lnTo>
                      <a:pt x="4673" y="1135"/>
                    </a:lnTo>
                    <a:lnTo>
                      <a:pt x="4787" y="1086"/>
                    </a:lnTo>
                    <a:lnTo>
                      <a:pt x="4821" y="971"/>
                    </a:lnTo>
                    <a:lnTo>
                      <a:pt x="4886" y="938"/>
                    </a:lnTo>
                    <a:lnTo>
                      <a:pt x="4984" y="938"/>
                    </a:lnTo>
                    <a:lnTo>
                      <a:pt x="5018" y="1005"/>
                    </a:lnTo>
                    <a:lnTo>
                      <a:pt x="5133" y="987"/>
                    </a:lnTo>
                    <a:lnTo>
                      <a:pt x="5223" y="971"/>
                    </a:lnTo>
                    <a:lnTo>
                      <a:pt x="5281" y="914"/>
                    </a:lnTo>
                    <a:lnTo>
                      <a:pt x="5231" y="831"/>
                    </a:lnTo>
                    <a:lnTo>
                      <a:pt x="5042" y="675"/>
                    </a:lnTo>
                    <a:lnTo>
                      <a:pt x="4860" y="600"/>
                    </a:lnTo>
                    <a:lnTo>
                      <a:pt x="4844" y="634"/>
                    </a:lnTo>
                    <a:lnTo>
                      <a:pt x="4919" y="766"/>
                    </a:lnTo>
                    <a:lnTo>
                      <a:pt x="4738" y="758"/>
                    </a:lnTo>
                    <a:lnTo>
                      <a:pt x="4525" y="740"/>
                    </a:lnTo>
                    <a:lnTo>
                      <a:pt x="4442" y="675"/>
                    </a:lnTo>
                    <a:lnTo>
                      <a:pt x="4286" y="650"/>
                    </a:lnTo>
                    <a:lnTo>
                      <a:pt x="4153" y="650"/>
                    </a:lnTo>
                    <a:lnTo>
                      <a:pt x="4187" y="592"/>
                    </a:lnTo>
                    <a:lnTo>
                      <a:pt x="4294" y="561"/>
                    </a:lnTo>
                    <a:lnTo>
                      <a:pt x="4278" y="478"/>
                    </a:lnTo>
                    <a:lnTo>
                      <a:pt x="4351" y="462"/>
                    </a:lnTo>
                    <a:lnTo>
                      <a:pt x="4483" y="494"/>
                    </a:lnTo>
                    <a:lnTo>
                      <a:pt x="4704" y="561"/>
                    </a:lnTo>
                    <a:lnTo>
                      <a:pt x="4738" y="535"/>
                    </a:lnTo>
                    <a:lnTo>
                      <a:pt x="4582" y="413"/>
                    </a:lnTo>
                    <a:lnTo>
                      <a:pt x="4384" y="304"/>
                    </a:lnTo>
                    <a:lnTo>
                      <a:pt x="4236" y="288"/>
                    </a:lnTo>
                    <a:lnTo>
                      <a:pt x="4104" y="322"/>
                    </a:lnTo>
                    <a:lnTo>
                      <a:pt x="4013" y="280"/>
                    </a:lnTo>
                    <a:lnTo>
                      <a:pt x="3972" y="379"/>
                    </a:lnTo>
                    <a:lnTo>
                      <a:pt x="3865" y="304"/>
                    </a:lnTo>
                    <a:lnTo>
                      <a:pt x="3504" y="265"/>
                    </a:lnTo>
                    <a:lnTo>
                      <a:pt x="3151" y="247"/>
                    </a:lnTo>
                    <a:lnTo>
                      <a:pt x="2961" y="91"/>
                    </a:lnTo>
                    <a:lnTo>
                      <a:pt x="278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13"/>
              <p:cNvSpPr/>
              <p:nvPr/>
            </p:nvSpPr>
            <p:spPr>
              <a:xfrm>
                <a:off x="271846" y="-153958"/>
                <a:ext cx="190466" cy="111947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1219" extrusionOk="0">
                    <a:moveTo>
                      <a:pt x="782" y="1"/>
                    </a:moveTo>
                    <a:lnTo>
                      <a:pt x="717" y="50"/>
                    </a:lnTo>
                    <a:lnTo>
                      <a:pt x="569" y="157"/>
                    </a:lnTo>
                    <a:lnTo>
                      <a:pt x="569" y="182"/>
                    </a:lnTo>
                    <a:lnTo>
                      <a:pt x="569" y="248"/>
                    </a:lnTo>
                    <a:lnTo>
                      <a:pt x="429" y="289"/>
                    </a:lnTo>
                    <a:lnTo>
                      <a:pt x="224" y="338"/>
                    </a:lnTo>
                    <a:lnTo>
                      <a:pt x="68" y="502"/>
                    </a:lnTo>
                    <a:lnTo>
                      <a:pt x="68" y="585"/>
                    </a:lnTo>
                    <a:lnTo>
                      <a:pt x="1" y="684"/>
                    </a:lnTo>
                    <a:lnTo>
                      <a:pt x="84" y="707"/>
                    </a:lnTo>
                    <a:lnTo>
                      <a:pt x="240" y="707"/>
                    </a:lnTo>
                    <a:lnTo>
                      <a:pt x="372" y="832"/>
                    </a:lnTo>
                    <a:lnTo>
                      <a:pt x="561" y="873"/>
                    </a:lnTo>
                    <a:lnTo>
                      <a:pt x="585" y="873"/>
                    </a:lnTo>
                    <a:lnTo>
                      <a:pt x="660" y="863"/>
                    </a:lnTo>
                    <a:lnTo>
                      <a:pt x="938" y="996"/>
                    </a:lnTo>
                    <a:lnTo>
                      <a:pt x="1203" y="1136"/>
                    </a:lnTo>
                    <a:lnTo>
                      <a:pt x="1234" y="1061"/>
                    </a:lnTo>
                    <a:lnTo>
                      <a:pt x="1120" y="996"/>
                    </a:lnTo>
                    <a:lnTo>
                      <a:pt x="1177" y="962"/>
                    </a:lnTo>
                    <a:lnTo>
                      <a:pt x="1325" y="972"/>
                    </a:lnTo>
                    <a:lnTo>
                      <a:pt x="1450" y="1136"/>
                    </a:lnTo>
                    <a:lnTo>
                      <a:pt x="1540" y="1209"/>
                    </a:lnTo>
                    <a:lnTo>
                      <a:pt x="1917" y="1219"/>
                    </a:lnTo>
                    <a:lnTo>
                      <a:pt x="2024" y="1071"/>
                    </a:lnTo>
                    <a:lnTo>
                      <a:pt x="1985" y="996"/>
                    </a:lnTo>
                    <a:lnTo>
                      <a:pt x="2034" y="946"/>
                    </a:lnTo>
                    <a:lnTo>
                      <a:pt x="2008" y="873"/>
                    </a:lnTo>
                    <a:lnTo>
                      <a:pt x="2050" y="741"/>
                    </a:lnTo>
                    <a:lnTo>
                      <a:pt x="2034" y="684"/>
                    </a:lnTo>
                    <a:lnTo>
                      <a:pt x="2073" y="528"/>
                    </a:lnTo>
                    <a:lnTo>
                      <a:pt x="2073" y="388"/>
                    </a:lnTo>
                    <a:lnTo>
                      <a:pt x="1959" y="354"/>
                    </a:lnTo>
                    <a:lnTo>
                      <a:pt x="1876" y="321"/>
                    </a:lnTo>
                    <a:lnTo>
                      <a:pt x="1738" y="338"/>
                    </a:lnTo>
                    <a:lnTo>
                      <a:pt x="1704" y="437"/>
                    </a:lnTo>
                    <a:lnTo>
                      <a:pt x="1671" y="510"/>
                    </a:lnTo>
                    <a:lnTo>
                      <a:pt x="1572" y="437"/>
                    </a:lnTo>
                    <a:lnTo>
                      <a:pt x="1540" y="346"/>
                    </a:lnTo>
                    <a:lnTo>
                      <a:pt x="1442" y="214"/>
                    </a:lnTo>
                    <a:lnTo>
                      <a:pt x="1276" y="173"/>
                    </a:lnTo>
                    <a:lnTo>
                      <a:pt x="1112" y="198"/>
                    </a:lnTo>
                    <a:lnTo>
                      <a:pt x="1037" y="107"/>
                    </a:lnTo>
                    <a:lnTo>
                      <a:pt x="948" y="74"/>
                    </a:lnTo>
                    <a:lnTo>
                      <a:pt x="915" y="34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13"/>
              <p:cNvSpPr/>
              <p:nvPr/>
            </p:nvSpPr>
            <p:spPr>
              <a:xfrm>
                <a:off x="357252" y="-468949"/>
                <a:ext cx="89998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980" h="2132" extrusionOk="0">
                    <a:moveTo>
                      <a:pt x="668" y="0"/>
                    </a:moveTo>
                    <a:lnTo>
                      <a:pt x="569" y="42"/>
                    </a:lnTo>
                    <a:lnTo>
                      <a:pt x="535" y="109"/>
                    </a:lnTo>
                    <a:lnTo>
                      <a:pt x="502" y="231"/>
                    </a:lnTo>
                    <a:lnTo>
                      <a:pt x="395" y="371"/>
                    </a:lnTo>
                    <a:lnTo>
                      <a:pt x="387" y="413"/>
                    </a:lnTo>
                    <a:lnTo>
                      <a:pt x="322" y="421"/>
                    </a:lnTo>
                    <a:lnTo>
                      <a:pt x="289" y="470"/>
                    </a:lnTo>
                    <a:lnTo>
                      <a:pt x="255" y="444"/>
                    </a:lnTo>
                    <a:lnTo>
                      <a:pt x="247" y="379"/>
                    </a:lnTo>
                    <a:lnTo>
                      <a:pt x="125" y="371"/>
                    </a:lnTo>
                    <a:lnTo>
                      <a:pt x="34" y="436"/>
                    </a:lnTo>
                    <a:lnTo>
                      <a:pt x="26" y="553"/>
                    </a:lnTo>
                    <a:lnTo>
                      <a:pt x="26" y="561"/>
                    </a:lnTo>
                    <a:lnTo>
                      <a:pt x="0" y="2098"/>
                    </a:lnTo>
                    <a:lnTo>
                      <a:pt x="125" y="2098"/>
                    </a:lnTo>
                    <a:lnTo>
                      <a:pt x="174" y="2132"/>
                    </a:lnTo>
                    <a:lnTo>
                      <a:pt x="265" y="2122"/>
                    </a:lnTo>
                    <a:lnTo>
                      <a:pt x="322" y="1984"/>
                    </a:lnTo>
                    <a:lnTo>
                      <a:pt x="478" y="1818"/>
                    </a:lnTo>
                    <a:lnTo>
                      <a:pt x="569" y="1901"/>
                    </a:lnTo>
                    <a:lnTo>
                      <a:pt x="808" y="1579"/>
                    </a:lnTo>
                    <a:lnTo>
                      <a:pt x="889" y="1350"/>
                    </a:lnTo>
                    <a:lnTo>
                      <a:pt x="889" y="1078"/>
                    </a:lnTo>
                    <a:lnTo>
                      <a:pt x="808" y="987"/>
                    </a:lnTo>
                    <a:lnTo>
                      <a:pt x="839" y="740"/>
                    </a:lnTo>
                    <a:lnTo>
                      <a:pt x="930" y="592"/>
                    </a:lnTo>
                    <a:lnTo>
                      <a:pt x="956" y="182"/>
                    </a:lnTo>
                    <a:lnTo>
                      <a:pt x="979" y="99"/>
                    </a:lnTo>
                    <a:lnTo>
                      <a:pt x="956" y="10"/>
                    </a:lnTo>
                    <a:lnTo>
                      <a:pt x="847" y="10"/>
                    </a:lnTo>
                    <a:lnTo>
                      <a:pt x="766" y="83"/>
                    </a:lnTo>
                    <a:lnTo>
                      <a:pt x="725" y="10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13"/>
              <p:cNvSpPr/>
              <p:nvPr/>
            </p:nvSpPr>
            <p:spPr>
              <a:xfrm>
                <a:off x="117749" y="-420553"/>
                <a:ext cx="315178" cy="329412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587" extrusionOk="0">
                    <a:moveTo>
                      <a:pt x="1195" y="0"/>
                    </a:moveTo>
                    <a:lnTo>
                      <a:pt x="1161" y="436"/>
                    </a:lnTo>
                    <a:lnTo>
                      <a:pt x="816" y="470"/>
                    </a:lnTo>
                    <a:lnTo>
                      <a:pt x="938" y="569"/>
                    </a:lnTo>
                    <a:lnTo>
                      <a:pt x="980" y="657"/>
                    </a:lnTo>
                    <a:lnTo>
                      <a:pt x="1112" y="823"/>
                    </a:lnTo>
                    <a:lnTo>
                      <a:pt x="1244" y="904"/>
                    </a:lnTo>
                    <a:lnTo>
                      <a:pt x="1343" y="904"/>
                    </a:lnTo>
                    <a:lnTo>
                      <a:pt x="1400" y="1021"/>
                    </a:lnTo>
                    <a:lnTo>
                      <a:pt x="1416" y="1135"/>
                    </a:lnTo>
                    <a:lnTo>
                      <a:pt x="1473" y="1200"/>
                    </a:lnTo>
                    <a:lnTo>
                      <a:pt x="1614" y="1210"/>
                    </a:lnTo>
                    <a:lnTo>
                      <a:pt x="1704" y="1259"/>
                    </a:lnTo>
                    <a:lnTo>
                      <a:pt x="1712" y="1366"/>
                    </a:lnTo>
                    <a:lnTo>
                      <a:pt x="1629" y="1465"/>
                    </a:lnTo>
                    <a:lnTo>
                      <a:pt x="569" y="1473"/>
                    </a:lnTo>
                    <a:lnTo>
                      <a:pt x="68" y="2254"/>
                    </a:lnTo>
                    <a:lnTo>
                      <a:pt x="84" y="2385"/>
                    </a:lnTo>
                    <a:lnTo>
                      <a:pt x="99" y="2426"/>
                    </a:lnTo>
                    <a:lnTo>
                      <a:pt x="84" y="2517"/>
                    </a:lnTo>
                    <a:lnTo>
                      <a:pt x="125" y="2582"/>
                    </a:lnTo>
                    <a:lnTo>
                      <a:pt x="141" y="2600"/>
                    </a:lnTo>
                    <a:lnTo>
                      <a:pt x="133" y="2673"/>
                    </a:lnTo>
                    <a:lnTo>
                      <a:pt x="60" y="2730"/>
                    </a:lnTo>
                    <a:lnTo>
                      <a:pt x="26" y="2821"/>
                    </a:lnTo>
                    <a:lnTo>
                      <a:pt x="1" y="2847"/>
                    </a:lnTo>
                    <a:lnTo>
                      <a:pt x="133" y="3010"/>
                    </a:lnTo>
                    <a:lnTo>
                      <a:pt x="232" y="3174"/>
                    </a:lnTo>
                    <a:lnTo>
                      <a:pt x="364" y="3184"/>
                    </a:lnTo>
                    <a:lnTo>
                      <a:pt x="478" y="3322"/>
                    </a:lnTo>
                    <a:lnTo>
                      <a:pt x="907" y="3488"/>
                    </a:lnTo>
                    <a:lnTo>
                      <a:pt x="1169" y="3496"/>
                    </a:lnTo>
                    <a:lnTo>
                      <a:pt x="1367" y="3470"/>
                    </a:lnTo>
                    <a:lnTo>
                      <a:pt x="1679" y="3587"/>
                    </a:lnTo>
                    <a:lnTo>
                      <a:pt x="1746" y="3488"/>
                    </a:lnTo>
                    <a:lnTo>
                      <a:pt x="1746" y="3405"/>
                    </a:lnTo>
                    <a:lnTo>
                      <a:pt x="1902" y="3241"/>
                    </a:lnTo>
                    <a:lnTo>
                      <a:pt x="2107" y="3192"/>
                    </a:lnTo>
                    <a:lnTo>
                      <a:pt x="2247" y="3151"/>
                    </a:lnTo>
                    <a:lnTo>
                      <a:pt x="2247" y="3085"/>
                    </a:lnTo>
                    <a:lnTo>
                      <a:pt x="2247" y="3060"/>
                    </a:lnTo>
                    <a:lnTo>
                      <a:pt x="2478" y="2896"/>
                    </a:lnTo>
                    <a:lnTo>
                      <a:pt x="2577" y="2673"/>
                    </a:lnTo>
                    <a:lnTo>
                      <a:pt x="2535" y="2525"/>
                    </a:lnTo>
                    <a:lnTo>
                      <a:pt x="2666" y="2395"/>
                    </a:lnTo>
                    <a:lnTo>
                      <a:pt x="2881" y="2171"/>
                    </a:lnTo>
                    <a:lnTo>
                      <a:pt x="3003" y="2171"/>
                    </a:lnTo>
                    <a:lnTo>
                      <a:pt x="3242" y="2039"/>
                    </a:lnTo>
                    <a:lnTo>
                      <a:pt x="3291" y="1891"/>
                    </a:lnTo>
                    <a:lnTo>
                      <a:pt x="3398" y="1818"/>
                    </a:lnTo>
                    <a:lnTo>
                      <a:pt x="3432" y="1753"/>
                    </a:lnTo>
                    <a:lnTo>
                      <a:pt x="3366" y="1694"/>
                    </a:lnTo>
                    <a:lnTo>
                      <a:pt x="3218" y="1678"/>
                    </a:lnTo>
                    <a:lnTo>
                      <a:pt x="3177" y="1777"/>
                    </a:lnTo>
                    <a:lnTo>
                      <a:pt x="3045" y="1686"/>
                    </a:lnTo>
                    <a:lnTo>
                      <a:pt x="2922" y="1686"/>
                    </a:lnTo>
                    <a:lnTo>
                      <a:pt x="2873" y="1595"/>
                    </a:lnTo>
                    <a:lnTo>
                      <a:pt x="2782" y="1605"/>
                    </a:lnTo>
                    <a:lnTo>
                      <a:pt x="2733" y="1571"/>
                    </a:lnTo>
                    <a:lnTo>
                      <a:pt x="2608" y="1571"/>
                    </a:lnTo>
                    <a:lnTo>
                      <a:pt x="2634" y="34"/>
                    </a:lnTo>
                    <a:lnTo>
                      <a:pt x="2634" y="26"/>
                    </a:lnTo>
                    <a:lnTo>
                      <a:pt x="119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13"/>
              <p:cNvSpPr/>
              <p:nvPr/>
            </p:nvSpPr>
            <p:spPr>
              <a:xfrm>
                <a:off x="-1210082" y="-1066331"/>
                <a:ext cx="14602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159" h="313" extrusionOk="0">
                    <a:moveTo>
                      <a:pt x="42" y="1"/>
                    </a:moveTo>
                    <a:lnTo>
                      <a:pt x="0" y="74"/>
                    </a:lnTo>
                    <a:lnTo>
                      <a:pt x="42" y="139"/>
                    </a:lnTo>
                    <a:lnTo>
                      <a:pt x="75" y="313"/>
                    </a:lnTo>
                    <a:lnTo>
                      <a:pt x="158" y="248"/>
                    </a:lnTo>
                    <a:lnTo>
                      <a:pt x="141" y="131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13"/>
              <p:cNvSpPr/>
              <p:nvPr/>
            </p:nvSpPr>
            <p:spPr>
              <a:xfrm>
                <a:off x="-215977" y="-1037679"/>
                <a:ext cx="6796" cy="1065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6" extrusionOk="0">
                    <a:moveTo>
                      <a:pt x="74" y="1"/>
                    </a:moveTo>
                    <a:lnTo>
                      <a:pt x="16" y="9"/>
                    </a:lnTo>
                    <a:lnTo>
                      <a:pt x="1" y="115"/>
                    </a:lnTo>
                    <a:lnTo>
                      <a:pt x="1" y="115"/>
                    </a:lnTo>
                    <a:lnTo>
                      <a:pt x="50" y="99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13"/>
              <p:cNvSpPr/>
              <p:nvPr/>
            </p:nvSpPr>
            <p:spPr>
              <a:xfrm>
                <a:off x="-228099" y="-999935"/>
                <a:ext cx="6979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76" h="273" extrusionOk="0">
                    <a:moveTo>
                      <a:pt x="75" y="0"/>
                    </a:moveTo>
                    <a:lnTo>
                      <a:pt x="0" y="273"/>
                    </a:lnTo>
                    <a:lnTo>
                      <a:pt x="75" y="133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13"/>
              <p:cNvSpPr/>
              <p:nvPr/>
            </p:nvSpPr>
            <p:spPr>
              <a:xfrm>
                <a:off x="-219008" y="-1018761"/>
                <a:ext cx="6061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66" h="141" extrusionOk="0">
                    <a:moveTo>
                      <a:pt x="16" y="0"/>
                    </a:moveTo>
                    <a:lnTo>
                      <a:pt x="0" y="114"/>
                    </a:lnTo>
                    <a:lnTo>
                      <a:pt x="16" y="14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13"/>
              <p:cNvSpPr/>
              <p:nvPr/>
            </p:nvSpPr>
            <p:spPr>
              <a:xfrm>
                <a:off x="-1597439" y="-1771801"/>
                <a:ext cx="2178510" cy="1612714"/>
              </a:xfrm>
              <a:custGeom>
                <a:avLst/>
                <a:gdLst/>
                <a:ahLst/>
                <a:cxnLst/>
                <a:rect l="l" t="t" r="r" b="b"/>
                <a:pathLst>
                  <a:path w="23722" h="17561" extrusionOk="0">
                    <a:moveTo>
                      <a:pt x="1990" y="0"/>
                    </a:moveTo>
                    <a:lnTo>
                      <a:pt x="0" y="42"/>
                    </a:lnTo>
                    <a:lnTo>
                      <a:pt x="24" y="239"/>
                    </a:lnTo>
                    <a:lnTo>
                      <a:pt x="140" y="665"/>
                    </a:lnTo>
                    <a:lnTo>
                      <a:pt x="239" y="839"/>
                    </a:lnTo>
                    <a:lnTo>
                      <a:pt x="330" y="961"/>
                    </a:lnTo>
                    <a:lnTo>
                      <a:pt x="263" y="1011"/>
                    </a:lnTo>
                    <a:lnTo>
                      <a:pt x="239" y="1143"/>
                    </a:lnTo>
                    <a:lnTo>
                      <a:pt x="288" y="1291"/>
                    </a:lnTo>
                    <a:lnTo>
                      <a:pt x="509" y="1564"/>
                    </a:lnTo>
                    <a:lnTo>
                      <a:pt x="501" y="1652"/>
                    </a:lnTo>
                    <a:lnTo>
                      <a:pt x="452" y="1712"/>
                    </a:lnTo>
                    <a:lnTo>
                      <a:pt x="486" y="1810"/>
                    </a:lnTo>
                    <a:lnTo>
                      <a:pt x="657" y="1966"/>
                    </a:lnTo>
                    <a:lnTo>
                      <a:pt x="683" y="2122"/>
                    </a:lnTo>
                    <a:lnTo>
                      <a:pt x="634" y="2205"/>
                    </a:lnTo>
                    <a:lnTo>
                      <a:pt x="616" y="2369"/>
                    </a:lnTo>
                    <a:lnTo>
                      <a:pt x="725" y="2460"/>
                    </a:lnTo>
                    <a:lnTo>
                      <a:pt x="764" y="2558"/>
                    </a:lnTo>
                    <a:lnTo>
                      <a:pt x="774" y="2837"/>
                    </a:lnTo>
                    <a:lnTo>
                      <a:pt x="855" y="3060"/>
                    </a:lnTo>
                    <a:lnTo>
                      <a:pt x="995" y="3200"/>
                    </a:lnTo>
                    <a:lnTo>
                      <a:pt x="1094" y="3192"/>
                    </a:lnTo>
                    <a:lnTo>
                      <a:pt x="1325" y="3429"/>
                    </a:lnTo>
                    <a:lnTo>
                      <a:pt x="1439" y="3595"/>
                    </a:lnTo>
                    <a:lnTo>
                      <a:pt x="1481" y="3725"/>
                    </a:lnTo>
                    <a:lnTo>
                      <a:pt x="1678" y="3922"/>
                    </a:lnTo>
                    <a:lnTo>
                      <a:pt x="1769" y="4179"/>
                    </a:lnTo>
                    <a:lnTo>
                      <a:pt x="1834" y="4211"/>
                    </a:lnTo>
                    <a:lnTo>
                      <a:pt x="1940" y="4384"/>
                    </a:lnTo>
                    <a:lnTo>
                      <a:pt x="1850" y="4515"/>
                    </a:lnTo>
                    <a:lnTo>
                      <a:pt x="1842" y="4598"/>
                    </a:lnTo>
                    <a:lnTo>
                      <a:pt x="1899" y="4696"/>
                    </a:lnTo>
                    <a:lnTo>
                      <a:pt x="1860" y="4828"/>
                    </a:lnTo>
                    <a:lnTo>
                      <a:pt x="1769" y="4787"/>
                    </a:lnTo>
                    <a:lnTo>
                      <a:pt x="1678" y="4878"/>
                    </a:lnTo>
                    <a:lnTo>
                      <a:pt x="1702" y="4919"/>
                    </a:lnTo>
                    <a:lnTo>
                      <a:pt x="1834" y="4943"/>
                    </a:lnTo>
                    <a:lnTo>
                      <a:pt x="1810" y="5042"/>
                    </a:lnTo>
                    <a:lnTo>
                      <a:pt x="1751" y="5125"/>
                    </a:lnTo>
                    <a:lnTo>
                      <a:pt x="1636" y="5057"/>
                    </a:lnTo>
                    <a:lnTo>
                      <a:pt x="1439" y="5018"/>
                    </a:lnTo>
                    <a:lnTo>
                      <a:pt x="1307" y="4969"/>
                    </a:lnTo>
                    <a:lnTo>
                      <a:pt x="1094" y="4992"/>
                    </a:lnTo>
                    <a:lnTo>
                      <a:pt x="1052" y="5034"/>
                    </a:lnTo>
                    <a:lnTo>
                      <a:pt x="1226" y="5255"/>
                    </a:lnTo>
                    <a:lnTo>
                      <a:pt x="1374" y="5322"/>
                    </a:lnTo>
                    <a:lnTo>
                      <a:pt x="1382" y="5486"/>
                    </a:lnTo>
                    <a:lnTo>
                      <a:pt x="1465" y="5634"/>
                    </a:lnTo>
                    <a:lnTo>
                      <a:pt x="1613" y="5683"/>
                    </a:lnTo>
                    <a:lnTo>
                      <a:pt x="1800" y="5774"/>
                    </a:lnTo>
                    <a:lnTo>
                      <a:pt x="1800" y="5857"/>
                    </a:lnTo>
                    <a:lnTo>
                      <a:pt x="1909" y="5847"/>
                    </a:lnTo>
                    <a:lnTo>
                      <a:pt x="2015" y="5888"/>
                    </a:lnTo>
                    <a:lnTo>
                      <a:pt x="1990" y="5956"/>
                    </a:lnTo>
                    <a:lnTo>
                      <a:pt x="2047" y="6070"/>
                    </a:lnTo>
                    <a:lnTo>
                      <a:pt x="2156" y="6021"/>
                    </a:lnTo>
                    <a:lnTo>
                      <a:pt x="2270" y="6013"/>
                    </a:lnTo>
                    <a:lnTo>
                      <a:pt x="2410" y="5847"/>
                    </a:lnTo>
                    <a:lnTo>
                      <a:pt x="2475" y="5865"/>
                    </a:lnTo>
                    <a:lnTo>
                      <a:pt x="2418" y="6005"/>
                    </a:lnTo>
                    <a:lnTo>
                      <a:pt x="2468" y="6267"/>
                    </a:lnTo>
                    <a:lnTo>
                      <a:pt x="2748" y="6538"/>
                    </a:lnTo>
                    <a:lnTo>
                      <a:pt x="2870" y="6597"/>
                    </a:lnTo>
                    <a:lnTo>
                      <a:pt x="2953" y="6571"/>
                    </a:lnTo>
                    <a:lnTo>
                      <a:pt x="3034" y="6696"/>
                    </a:lnTo>
                    <a:lnTo>
                      <a:pt x="3133" y="7016"/>
                    </a:lnTo>
                    <a:lnTo>
                      <a:pt x="3158" y="7353"/>
                    </a:lnTo>
                    <a:lnTo>
                      <a:pt x="3109" y="7624"/>
                    </a:lnTo>
                    <a:lnTo>
                      <a:pt x="2969" y="7855"/>
                    </a:lnTo>
                    <a:lnTo>
                      <a:pt x="2995" y="7987"/>
                    </a:lnTo>
                    <a:lnTo>
                      <a:pt x="3158" y="8117"/>
                    </a:lnTo>
                    <a:lnTo>
                      <a:pt x="3224" y="8101"/>
                    </a:lnTo>
                    <a:lnTo>
                      <a:pt x="3265" y="8216"/>
                    </a:lnTo>
                    <a:lnTo>
                      <a:pt x="3429" y="8249"/>
                    </a:lnTo>
                    <a:lnTo>
                      <a:pt x="3504" y="8405"/>
                    </a:lnTo>
                    <a:lnTo>
                      <a:pt x="3857" y="8792"/>
                    </a:lnTo>
                    <a:lnTo>
                      <a:pt x="3989" y="8842"/>
                    </a:lnTo>
                    <a:lnTo>
                      <a:pt x="4047" y="8956"/>
                    </a:lnTo>
                    <a:lnTo>
                      <a:pt x="4169" y="9104"/>
                    </a:lnTo>
                    <a:lnTo>
                      <a:pt x="4343" y="9130"/>
                    </a:lnTo>
                    <a:lnTo>
                      <a:pt x="4426" y="9236"/>
                    </a:lnTo>
                    <a:lnTo>
                      <a:pt x="4442" y="9450"/>
                    </a:lnTo>
                    <a:lnTo>
                      <a:pt x="4532" y="9532"/>
                    </a:lnTo>
                    <a:lnTo>
                      <a:pt x="4548" y="9657"/>
                    </a:lnTo>
                    <a:lnTo>
                      <a:pt x="4613" y="9829"/>
                    </a:lnTo>
                    <a:lnTo>
                      <a:pt x="4722" y="9862"/>
                    </a:lnTo>
                    <a:lnTo>
                      <a:pt x="4969" y="9746"/>
                    </a:lnTo>
                    <a:lnTo>
                      <a:pt x="5117" y="9525"/>
                    </a:lnTo>
                    <a:lnTo>
                      <a:pt x="5132" y="9311"/>
                    </a:lnTo>
                    <a:lnTo>
                      <a:pt x="5034" y="9244"/>
                    </a:lnTo>
                    <a:lnTo>
                      <a:pt x="4984" y="9096"/>
                    </a:lnTo>
                    <a:lnTo>
                      <a:pt x="4901" y="9015"/>
                    </a:lnTo>
                    <a:lnTo>
                      <a:pt x="4852" y="8867"/>
                    </a:lnTo>
                    <a:lnTo>
                      <a:pt x="4730" y="8792"/>
                    </a:lnTo>
                    <a:lnTo>
                      <a:pt x="4680" y="8686"/>
                    </a:lnTo>
                    <a:lnTo>
                      <a:pt x="4597" y="8579"/>
                    </a:lnTo>
                    <a:lnTo>
                      <a:pt x="4515" y="8538"/>
                    </a:lnTo>
                    <a:lnTo>
                      <a:pt x="4465" y="8571"/>
                    </a:lnTo>
                    <a:lnTo>
                      <a:pt x="4475" y="8686"/>
                    </a:lnTo>
                    <a:lnTo>
                      <a:pt x="4400" y="8709"/>
                    </a:lnTo>
                    <a:lnTo>
                      <a:pt x="4376" y="8620"/>
                    </a:lnTo>
                    <a:lnTo>
                      <a:pt x="4252" y="8522"/>
                    </a:lnTo>
                    <a:lnTo>
                      <a:pt x="4112" y="8340"/>
                    </a:lnTo>
                    <a:lnTo>
                      <a:pt x="4096" y="8241"/>
                    </a:lnTo>
                    <a:lnTo>
                      <a:pt x="4179" y="8078"/>
                    </a:lnTo>
                    <a:lnTo>
                      <a:pt x="4169" y="7896"/>
                    </a:lnTo>
                    <a:lnTo>
                      <a:pt x="4047" y="7722"/>
                    </a:lnTo>
                    <a:lnTo>
                      <a:pt x="4080" y="7608"/>
                    </a:lnTo>
                    <a:lnTo>
                      <a:pt x="4080" y="7509"/>
                    </a:lnTo>
                    <a:lnTo>
                      <a:pt x="3997" y="7418"/>
                    </a:lnTo>
                    <a:lnTo>
                      <a:pt x="4005" y="7304"/>
                    </a:lnTo>
                    <a:lnTo>
                      <a:pt x="3907" y="7189"/>
                    </a:lnTo>
                    <a:lnTo>
                      <a:pt x="3907" y="7031"/>
                    </a:lnTo>
                    <a:lnTo>
                      <a:pt x="3857" y="6950"/>
                    </a:lnTo>
                    <a:lnTo>
                      <a:pt x="3841" y="6745"/>
                    </a:lnTo>
                    <a:lnTo>
                      <a:pt x="3873" y="6629"/>
                    </a:lnTo>
                    <a:lnTo>
                      <a:pt x="3834" y="6317"/>
                    </a:lnTo>
                    <a:lnTo>
                      <a:pt x="3725" y="6143"/>
                    </a:lnTo>
                    <a:lnTo>
                      <a:pt x="3685" y="6037"/>
                    </a:lnTo>
                    <a:lnTo>
                      <a:pt x="3618" y="6021"/>
                    </a:lnTo>
                    <a:lnTo>
                      <a:pt x="3618" y="6086"/>
                    </a:lnTo>
                    <a:lnTo>
                      <a:pt x="3618" y="6185"/>
                    </a:lnTo>
                    <a:lnTo>
                      <a:pt x="3561" y="6234"/>
                    </a:lnTo>
                    <a:lnTo>
                      <a:pt x="3413" y="6013"/>
                    </a:lnTo>
                    <a:lnTo>
                      <a:pt x="3397" y="5906"/>
                    </a:lnTo>
                    <a:lnTo>
                      <a:pt x="3455" y="5782"/>
                    </a:lnTo>
                    <a:lnTo>
                      <a:pt x="3405" y="5699"/>
                    </a:lnTo>
                    <a:lnTo>
                      <a:pt x="3330" y="5691"/>
                    </a:lnTo>
                    <a:lnTo>
                      <a:pt x="3291" y="5363"/>
                    </a:lnTo>
                    <a:lnTo>
                      <a:pt x="3151" y="5140"/>
                    </a:lnTo>
                    <a:lnTo>
                      <a:pt x="3083" y="5117"/>
                    </a:lnTo>
                    <a:lnTo>
                      <a:pt x="2927" y="4969"/>
                    </a:lnTo>
                    <a:lnTo>
                      <a:pt x="2920" y="4779"/>
                    </a:lnTo>
                    <a:lnTo>
                      <a:pt x="2945" y="4598"/>
                    </a:lnTo>
                    <a:lnTo>
                      <a:pt x="2805" y="4384"/>
                    </a:lnTo>
                    <a:lnTo>
                      <a:pt x="2698" y="4359"/>
                    </a:lnTo>
                    <a:lnTo>
                      <a:pt x="2631" y="4294"/>
                    </a:lnTo>
                    <a:lnTo>
                      <a:pt x="2616" y="4112"/>
                    </a:lnTo>
                    <a:lnTo>
                      <a:pt x="2509" y="3997"/>
                    </a:lnTo>
                    <a:lnTo>
                      <a:pt x="2369" y="3932"/>
                    </a:lnTo>
                    <a:lnTo>
                      <a:pt x="2327" y="3784"/>
                    </a:lnTo>
                    <a:lnTo>
                      <a:pt x="2353" y="3676"/>
                    </a:lnTo>
                    <a:lnTo>
                      <a:pt x="2312" y="3455"/>
                    </a:lnTo>
                    <a:lnTo>
                      <a:pt x="2081" y="3299"/>
                    </a:lnTo>
                    <a:lnTo>
                      <a:pt x="2008" y="3182"/>
                    </a:lnTo>
                    <a:lnTo>
                      <a:pt x="1917" y="3174"/>
                    </a:lnTo>
                    <a:lnTo>
                      <a:pt x="1917" y="3010"/>
                    </a:lnTo>
                    <a:lnTo>
                      <a:pt x="1810" y="2772"/>
                    </a:lnTo>
                    <a:lnTo>
                      <a:pt x="1719" y="2681"/>
                    </a:lnTo>
                    <a:lnTo>
                      <a:pt x="1792" y="2541"/>
                    </a:lnTo>
                    <a:lnTo>
                      <a:pt x="1769" y="1966"/>
                    </a:lnTo>
                    <a:lnTo>
                      <a:pt x="1727" y="1613"/>
                    </a:lnTo>
                    <a:lnTo>
                      <a:pt x="1792" y="1423"/>
                    </a:lnTo>
                    <a:lnTo>
                      <a:pt x="1875" y="1143"/>
                    </a:lnTo>
                    <a:lnTo>
                      <a:pt x="1842" y="987"/>
                    </a:lnTo>
                    <a:lnTo>
                      <a:pt x="1785" y="798"/>
                    </a:lnTo>
                    <a:lnTo>
                      <a:pt x="1891" y="987"/>
                    </a:lnTo>
                    <a:lnTo>
                      <a:pt x="2114" y="1086"/>
                    </a:lnTo>
                    <a:lnTo>
                      <a:pt x="2262" y="1317"/>
                    </a:lnTo>
                    <a:lnTo>
                      <a:pt x="2353" y="1406"/>
                    </a:lnTo>
                    <a:lnTo>
                      <a:pt x="2491" y="1382"/>
                    </a:lnTo>
                    <a:lnTo>
                      <a:pt x="2574" y="1317"/>
                    </a:lnTo>
                    <a:lnTo>
                      <a:pt x="2706" y="1447"/>
                    </a:lnTo>
                    <a:lnTo>
                      <a:pt x="2756" y="1546"/>
                    </a:lnTo>
                    <a:lnTo>
                      <a:pt x="2920" y="1554"/>
                    </a:lnTo>
                    <a:lnTo>
                      <a:pt x="3093" y="1644"/>
                    </a:lnTo>
                    <a:lnTo>
                      <a:pt x="3093" y="1727"/>
                    </a:lnTo>
                    <a:lnTo>
                      <a:pt x="2977" y="1860"/>
                    </a:lnTo>
                    <a:lnTo>
                      <a:pt x="2985" y="2008"/>
                    </a:lnTo>
                    <a:lnTo>
                      <a:pt x="3076" y="2205"/>
                    </a:lnTo>
                    <a:lnTo>
                      <a:pt x="3117" y="2491"/>
                    </a:lnTo>
                    <a:lnTo>
                      <a:pt x="3182" y="2624"/>
                    </a:lnTo>
                    <a:lnTo>
                      <a:pt x="3208" y="2821"/>
                    </a:lnTo>
                    <a:lnTo>
                      <a:pt x="3174" y="2928"/>
                    </a:lnTo>
                    <a:lnTo>
                      <a:pt x="3231" y="3068"/>
                    </a:lnTo>
                    <a:lnTo>
                      <a:pt x="3439" y="3356"/>
                    </a:lnTo>
                    <a:lnTo>
                      <a:pt x="3421" y="3439"/>
                    </a:lnTo>
                    <a:lnTo>
                      <a:pt x="3380" y="3512"/>
                    </a:lnTo>
                    <a:lnTo>
                      <a:pt x="3429" y="3626"/>
                    </a:lnTo>
                    <a:lnTo>
                      <a:pt x="3496" y="3626"/>
                    </a:lnTo>
                    <a:lnTo>
                      <a:pt x="3553" y="3717"/>
                    </a:lnTo>
                    <a:lnTo>
                      <a:pt x="3644" y="3990"/>
                    </a:lnTo>
                    <a:lnTo>
                      <a:pt x="3759" y="4039"/>
                    </a:lnTo>
                    <a:lnTo>
                      <a:pt x="3808" y="4169"/>
                    </a:lnTo>
                    <a:lnTo>
                      <a:pt x="3824" y="4359"/>
                    </a:lnTo>
                    <a:lnTo>
                      <a:pt x="3891" y="4434"/>
                    </a:lnTo>
                    <a:lnTo>
                      <a:pt x="3997" y="4465"/>
                    </a:lnTo>
                    <a:lnTo>
                      <a:pt x="4088" y="4655"/>
                    </a:lnTo>
                    <a:lnTo>
                      <a:pt x="4138" y="4795"/>
                    </a:lnTo>
                    <a:lnTo>
                      <a:pt x="4244" y="4886"/>
                    </a:lnTo>
                    <a:lnTo>
                      <a:pt x="4278" y="4969"/>
                    </a:lnTo>
                    <a:lnTo>
                      <a:pt x="4384" y="4969"/>
                    </a:lnTo>
                    <a:lnTo>
                      <a:pt x="4442" y="5018"/>
                    </a:lnTo>
                    <a:lnTo>
                      <a:pt x="4556" y="4969"/>
                    </a:lnTo>
                    <a:lnTo>
                      <a:pt x="4647" y="5042"/>
                    </a:lnTo>
                    <a:lnTo>
                      <a:pt x="4639" y="5231"/>
                    </a:lnTo>
                    <a:lnTo>
                      <a:pt x="4574" y="5338"/>
                    </a:lnTo>
                    <a:lnTo>
                      <a:pt x="4605" y="5561"/>
                    </a:lnTo>
                    <a:lnTo>
                      <a:pt x="4894" y="5823"/>
                    </a:lnTo>
                    <a:lnTo>
                      <a:pt x="4992" y="5808"/>
                    </a:lnTo>
                    <a:lnTo>
                      <a:pt x="5091" y="5839"/>
                    </a:lnTo>
                    <a:lnTo>
                      <a:pt x="5057" y="5995"/>
                    </a:lnTo>
                    <a:lnTo>
                      <a:pt x="5132" y="6127"/>
                    </a:lnTo>
                    <a:lnTo>
                      <a:pt x="5273" y="6169"/>
                    </a:lnTo>
                    <a:lnTo>
                      <a:pt x="5403" y="6143"/>
                    </a:lnTo>
                    <a:lnTo>
                      <a:pt x="5551" y="6325"/>
                    </a:lnTo>
                    <a:lnTo>
                      <a:pt x="5577" y="6449"/>
                    </a:lnTo>
                    <a:lnTo>
                      <a:pt x="5683" y="6514"/>
                    </a:lnTo>
                    <a:lnTo>
                      <a:pt x="5740" y="6457"/>
                    </a:lnTo>
                    <a:lnTo>
                      <a:pt x="5782" y="6514"/>
                    </a:lnTo>
                    <a:lnTo>
                      <a:pt x="5807" y="6621"/>
                    </a:lnTo>
                    <a:lnTo>
                      <a:pt x="5740" y="6696"/>
                    </a:lnTo>
                    <a:lnTo>
                      <a:pt x="5659" y="6605"/>
                    </a:lnTo>
                    <a:lnTo>
                      <a:pt x="5551" y="6646"/>
                    </a:lnTo>
                    <a:lnTo>
                      <a:pt x="5403" y="6802"/>
                    </a:lnTo>
                    <a:lnTo>
                      <a:pt x="5322" y="7031"/>
                    </a:lnTo>
                    <a:lnTo>
                      <a:pt x="5346" y="7197"/>
                    </a:lnTo>
                    <a:lnTo>
                      <a:pt x="5486" y="7296"/>
                    </a:lnTo>
                    <a:lnTo>
                      <a:pt x="5634" y="7304"/>
                    </a:lnTo>
                    <a:lnTo>
                      <a:pt x="5725" y="7387"/>
                    </a:lnTo>
                    <a:lnTo>
                      <a:pt x="6054" y="7649"/>
                    </a:lnTo>
                    <a:lnTo>
                      <a:pt x="6252" y="7691"/>
                    </a:lnTo>
                    <a:lnTo>
                      <a:pt x="6350" y="7691"/>
                    </a:lnTo>
                    <a:lnTo>
                      <a:pt x="6390" y="7789"/>
                    </a:lnTo>
                    <a:lnTo>
                      <a:pt x="6449" y="7945"/>
                    </a:lnTo>
                    <a:lnTo>
                      <a:pt x="6514" y="8044"/>
                    </a:lnTo>
                    <a:lnTo>
                      <a:pt x="6449" y="8192"/>
                    </a:lnTo>
                    <a:lnTo>
                      <a:pt x="6350" y="8234"/>
                    </a:lnTo>
                    <a:lnTo>
                      <a:pt x="6358" y="8291"/>
                    </a:lnTo>
                    <a:lnTo>
                      <a:pt x="6498" y="8364"/>
                    </a:lnTo>
                    <a:lnTo>
                      <a:pt x="6745" y="8472"/>
                    </a:lnTo>
                    <a:lnTo>
                      <a:pt x="6753" y="8571"/>
                    </a:lnTo>
                    <a:lnTo>
                      <a:pt x="6834" y="8628"/>
                    </a:lnTo>
                    <a:lnTo>
                      <a:pt x="7057" y="8818"/>
                    </a:lnTo>
                    <a:lnTo>
                      <a:pt x="7304" y="9146"/>
                    </a:lnTo>
                    <a:lnTo>
                      <a:pt x="7493" y="9483"/>
                    </a:lnTo>
                    <a:lnTo>
                      <a:pt x="7756" y="9755"/>
                    </a:lnTo>
                    <a:lnTo>
                      <a:pt x="7764" y="9927"/>
                    </a:lnTo>
                    <a:lnTo>
                      <a:pt x="8068" y="10306"/>
                    </a:lnTo>
                    <a:lnTo>
                      <a:pt x="8101" y="10470"/>
                    </a:lnTo>
                    <a:lnTo>
                      <a:pt x="8036" y="10626"/>
                    </a:lnTo>
                    <a:lnTo>
                      <a:pt x="8101" y="10733"/>
                    </a:lnTo>
                    <a:lnTo>
                      <a:pt x="8184" y="10971"/>
                    </a:lnTo>
                    <a:lnTo>
                      <a:pt x="8364" y="11433"/>
                    </a:lnTo>
                    <a:lnTo>
                      <a:pt x="8382" y="11613"/>
                    </a:lnTo>
                    <a:lnTo>
                      <a:pt x="8291" y="11761"/>
                    </a:lnTo>
                    <a:lnTo>
                      <a:pt x="8101" y="11935"/>
                    </a:lnTo>
                    <a:lnTo>
                      <a:pt x="8078" y="12026"/>
                    </a:lnTo>
                    <a:lnTo>
                      <a:pt x="8158" y="12041"/>
                    </a:lnTo>
                    <a:lnTo>
                      <a:pt x="8249" y="12132"/>
                    </a:lnTo>
                    <a:lnTo>
                      <a:pt x="8184" y="12213"/>
                    </a:lnTo>
                    <a:lnTo>
                      <a:pt x="7987" y="12205"/>
                    </a:lnTo>
                    <a:lnTo>
                      <a:pt x="7888" y="12262"/>
                    </a:lnTo>
                    <a:lnTo>
                      <a:pt x="7888" y="12345"/>
                    </a:lnTo>
                    <a:lnTo>
                      <a:pt x="8003" y="12634"/>
                    </a:lnTo>
                    <a:lnTo>
                      <a:pt x="8109" y="12740"/>
                    </a:lnTo>
                    <a:lnTo>
                      <a:pt x="8109" y="12864"/>
                    </a:lnTo>
                    <a:lnTo>
                      <a:pt x="8265" y="13070"/>
                    </a:lnTo>
                    <a:lnTo>
                      <a:pt x="8324" y="13267"/>
                    </a:lnTo>
                    <a:lnTo>
                      <a:pt x="8405" y="13332"/>
                    </a:lnTo>
                    <a:lnTo>
                      <a:pt x="8530" y="13332"/>
                    </a:lnTo>
                    <a:lnTo>
                      <a:pt x="8579" y="13431"/>
                    </a:lnTo>
                    <a:lnTo>
                      <a:pt x="8841" y="13496"/>
                    </a:lnTo>
                    <a:lnTo>
                      <a:pt x="9015" y="13457"/>
                    </a:lnTo>
                    <a:lnTo>
                      <a:pt x="9122" y="13480"/>
                    </a:lnTo>
                    <a:lnTo>
                      <a:pt x="9039" y="13579"/>
                    </a:lnTo>
                    <a:lnTo>
                      <a:pt x="9039" y="13654"/>
                    </a:lnTo>
                    <a:lnTo>
                      <a:pt x="9244" y="13719"/>
                    </a:lnTo>
                    <a:lnTo>
                      <a:pt x="9449" y="13917"/>
                    </a:lnTo>
                    <a:lnTo>
                      <a:pt x="9598" y="14148"/>
                    </a:lnTo>
                    <a:lnTo>
                      <a:pt x="9714" y="14327"/>
                    </a:lnTo>
                    <a:lnTo>
                      <a:pt x="9878" y="14394"/>
                    </a:lnTo>
                    <a:lnTo>
                      <a:pt x="9953" y="14369"/>
                    </a:lnTo>
                    <a:lnTo>
                      <a:pt x="10117" y="14434"/>
                    </a:lnTo>
                    <a:lnTo>
                      <a:pt x="10223" y="14444"/>
                    </a:lnTo>
                    <a:lnTo>
                      <a:pt x="10535" y="14566"/>
                    </a:lnTo>
                    <a:lnTo>
                      <a:pt x="10667" y="14582"/>
                    </a:lnTo>
                    <a:lnTo>
                      <a:pt x="10709" y="14517"/>
                    </a:lnTo>
                    <a:lnTo>
                      <a:pt x="10800" y="14509"/>
                    </a:lnTo>
                    <a:lnTo>
                      <a:pt x="10873" y="14608"/>
                    </a:lnTo>
                    <a:lnTo>
                      <a:pt x="11275" y="15002"/>
                    </a:lnTo>
                    <a:lnTo>
                      <a:pt x="11384" y="15018"/>
                    </a:lnTo>
                    <a:lnTo>
                      <a:pt x="11621" y="15265"/>
                    </a:lnTo>
                    <a:lnTo>
                      <a:pt x="11984" y="15405"/>
                    </a:lnTo>
                    <a:lnTo>
                      <a:pt x="12395" y="15462"/>
                    </a:lnTo>
                    <a:lnTo>
                      <a:pt x="12592" y="15569"/>
                    </a:lnTo>
                    <a:lnTo>
                      <a:pt x="12691" y="15735"/>
                    </a:lnTo>
                    <a:lnTo>
                      <a:pt x="12930" y="15750"/>
                    </a:lnTo>
                    <a:lnTo>
                      <a:pt x="13143" y="15849"/>
                    </a:lnTo>
                    <a:lnTo>
                      <a:pt x="13259" y="15808"/>
                    </a:lnTo>
                    <a:lnTo>
                      <a:pt x="13309" y="15841"/>
                    </a:lnTo>
                    <a:lnTo>
                      <a:pt x="13423" y="16023"/>
                    </a:lnTo>
                    <a:lnTo>
                      <a:pt x="13628" y="16122"/>
                    </a:lnTo>
                    <a:lnTo>
                      <a:pt x="13769" y="16137"/>
                    </a:lnTo>
                    <a:lnTo>
                      <a:pt x="13834" y="16112"/>
                    </a:lnTo>
                    <a:lnTo>
                      <a:pt x="13990" y="16210"/>
                    </a:lnTo>
                    <a:lnTo>
                      <a:pt x="14296" y="16327"/>
                    </a:lnTo>
                    <a:lnTo>
                      <a:pt x="14582" y="16327"/>
                    </a:lnTo>
                    <a:lnTo>
                      <a:pt x="14797" y="16449"/>
                    </a:lnTo>
                    <a:lnTo>
                      <a:pt x="15215" y="16597"/>
                    </a:lnTo>
                    <a:lnTo>
                      <a:pt x="15381" y="16589"/>
                    </a:lnTo>
                    <a:lnTo>
                      <a:pt x="15800" y="16408"/>
                    </a:lnTo>
                    <a:lnTo>
                      <a:pt x="15981" y="16392"/>
                    </a:lnTo>
                    <a:lnTo>
                      <a:pt x="16210" y="16244"/>
                    </a:lnTo>
                    <a:lnTo>
                      <a:pt x="16376" y="16220"/>
                    </a:lnTo>
                    <a:lnTo>
                      <a:pt x="16589" y="16202"/>
                    </a:lnTo>
                    <a:lnTo>
                      <a:pt x="16672" y="16210"/>
                    </a:lnTo>
                    <a:lnTo>
                      <a:pt x="16672" y="16161"/>
                    </a:lnTo>
                    <a:lnTo>
                      <a:pt x="16506" y="16137"/>
                    </a:lnTo>
                    <a:lnTo>
                      <a:pt x="16368" y="16137"/>
                    </a:lnTo>
                    <a:lnTo>
                      <a:pt x="16376" y="16062"/>
                    </a:lnTo>
                    <a:lnTo>
                      <a:pt x="16566" y="15956"/>
                    </a:lnTo>
                    <a:lnTo>
                      <a:pt x="16623" y="15981"/>
                    </a:lnTo>
                    <a:lnTo>
                      <a:pt x="16623" y="16072"/>
                    </a:lnTo>
                    <a:lnTo>
                      <a:pt x="16722" y="16023"/>
                    </a:lnTo>
                    <a:lnTo>
                      <a:pt x="16828" y="16023"/>
                    </a:lnTo>
                    <a:lnTo>
                      <a:pt x="16828" y="16088"/>
                    </a:lnTo>
                    <a:lnTo>
                      <a:pt x="16745" y="16096"/>
                    </a:lnTo>
                    <a:lnTo>
                      <a:pt x="16714" y="16137"/>
                    </a:lnTo>
                    <a:lnTo>
                      <a:pt x="16771" y="16161"/>
                    </a:lnTo>
                    <a:lnTo>
                      <a:pt x="16885" y="16153"/>
                    </a:lnTo>
                    <a:lnTo>
                      <a:pt x="17041" y="16210"/>
                    </a:lnTo>
                    <a:lnTo>
                      <a:pt x="17288" y="16376"/>
                    </a:lnTo>
                    <a:lnTo>
                      <a:pt x="17405" y="16475"/>
                    </a:lnTo>
                    <a:lnTo>
                      <a:pt x="17405" y="16426"/>
                    </a:lnTo>
                    <a:lnTo>
                      <a:pt x="17215" y="16236"/>
                    </a:lnTo>
                    <a:lnTo>
                      <a:pt x="16943" y="16112"/>
                    </a:lnTo>
                    <a:lnTo>
                      <a:pt x="16935" y="16062"/>
                    </a:lnTo>
                    <a:lnTo>
                      <a:pt x="16992" y="16062"/>
                    </a:lnTo>
                    <a:lnTo>
                      <a:pt x="17018" y="16088"/>
                    </a:lnTo>
                    <a:lnTo>
                      <a:pt x="17182" y="16122"/>
                    </a:lnTo>
                    <a:lnTo>
                      <a:pt x="17322" y="16244"/>
                    </a:lnTo>
                    <a:lnTo>
                      <a:pt x="17470" y="16426"/>
                    </a:lnTo>
                    <a:lnTo>
                      <a:pt x="17470" y="16499"/>
                    </a:lnTo>
                    <a:lnTo>
                      <a:pt x="17543" y="16589"/>
                    </a:lnTo>
                    <a:lnTo>
                      <a:pt x="18111" y="17067"/>
                    </a:lnTo>
                    <a:lnTo>
                      <a:pt x="18293" y="17124"/>
                    </a:lnTo>
                    <a:lnTo>
                      <a:pt x="18317" y="17223"/>
                    </a:lnTo>
                    <a:lnTo>
                      <a:pt x="18548" y="17395"/>
                    </a:lnTo>
                    <a:lnTo>
                      <a:pt x="18678" y="17561"/>
                    </a:lnTo>
                    <a:lnTo>
                      <a:pt x="18703" y="17535"/>
                    </a:lnTo>
                    <a:lnTo>
                      <a:pt x="18737" y="17444"/>
                    </a:lnTo>
                    <a:lnTo>
                      <a:pt x="18810" y="17387"/>
                    </a:lnTo>
                    <a:lnTo>
                      <a:pt x="18818" y="17314"/>
                    </a:lnTo>
                    <a:lnTo>
                      <a:pt x="18802" y="17296"/>
                    </a:lnTo>
                    <a:lnTo>
                      <a:pt x="18761" y="17231"/>
                    </a:lnTo>
                    <a:lnTo>
                      <a:pt x="18776" y="17140"/>
                    </a:lnTo>
                    <a:lnTo>
                      <a:pt x="18761" y="17099"/>
                    </a:lnTo>
                    <a:lnTo>
                      <a:pt x="18745" y="16968"/>
                    </a:lnTo>
                    <a:lnTo>
                      <a:pt x="19246" y="16187"/>
                    </a:lnTo>
                    <a:lnTo>
                      <a:pt x="20306" y="16179"/>
                    </a:lnTo>
                    <a:lnTo>
                      <a:pt x="20389" y="16080"/>
                    </a:lnTo>
                    <a:lnTo>
                      <a:pt x="20381" y="15973"/>
                    </a:lnTo>
                    <a:lnTo>
                      <a:pt x="20291" y="15924"/>
                    </a:lnTo>
                    <a:lnTo>
                      <a:pt x="20150" y="15914"/>
                    </a:lnTo>
                    <a:lnTo>
                      <a:pt x="20093" y="15849"/>
                    </a:lnTo>
                    <a:lnTo>
                      <a:pt x="20077" y="15735"/>
                    </a:lnTo>
                    <a:lnTo>
                      <a:pt x="20020" y="15618"/>
                    </a:lnTo>
                    <a:lnTo>
                      <a:pt x="19921" y="15618"/>
                    </a:lnTo>
                    <a:lnTo>
                      <a:pt x="19789" y="15537"/>
                    </a:lnTo>
                    <a:lnTo>
                      <a:pt x="19657" y="15371"/>
                    </a:lnTo>
                    <a:lnTo>
                      <a:pt x="19615" y="15283"/>
                    </a:lnTo>
                    <a:lnTo>
                      <a:pt x="19493" y="15184"/>
                    </a:lnTo>
                    <a:lnTo>
                      <a:pt x="19838" y="15150"/>
                    </a:lnTo>
                    <a:lnTo>
                      <a:pt x="19872" y="14714"/>
                    </a:lnTo>
                    <a:lnTo>
                      <a:pt x="21311" y="14740"/>
                    </a:lnTo>
                    <a:lnTo>
                      <a:pt x="21319" y="14623"/>
                    </a:lnTo>
                    <a:lnTo>
                      <a:pt x="21410" y="14558"/>
                    </a:lnTo>
                    <a:lnTo>
                      <a:pt x="21532" y="14566"/>
                    </a:lnTo>
                    <a:lnTo>
                      <a:pt x="21540" y="14631"/>
                    </a:lnTo>
                    <a:lnTo>
                      <a:pt x="21574" y="14657"/>
                    </a:lnTo>
                    <a:lnTo>
                      <a:pt x="21607" y="14608"/>
                    </a:lnTo>
                    <a:lnTo>
                      <a:pt x="21672" y="14600"/>
                    </a:lnTo>
                    <a:lnTo>
                      <a:pt x="21680" y="14558"/>
                    </a:lnTo>
                    <a:lnTo>
                      <a:pt x="21787" y="14418"/>
                    </a:lnTo>
                    <a:lnTo>
                      <a:pt x="21820" y="14296"/>
                    </a:lnTo>
                    <a:lnTo>
                      <a:pt x="21854" y="14229"/>
                    </a:lnTo>
                    <a:lnTo>
                      <a:pt x="21953" y="14187"/>
                    </a:lnTo>
                    <a:lnTo>
                      <a:pt x="22010" y="14197"/>
                    </a:lnTo>
                    <a:lnTo>
                      <a:pt x="22150" y="14065"/>
                    </a:lnTo>
                    <a:lnTo>
                      <a:pt x="22330" y="13859"/>
                    </a:lnTo>
                    <a:lnTo>
                      <a:pt x="22428" y="13826"/>
                    </a:lnTo>
                    <a:lnTo>
                      <a:pt x="22413" y="14000"/>
                    </a:lnTo>
                    <a:lnTo>
                      <a:pt x="22330" y="14073"/>
                    </a:lnTo>
                    <a:lnTo>
                      <a:pt x="22340" y="14122"/>
                    </a:lnTo>
                    <a:lnTo>
                      <a:pt x="22527" y="14236"/>
                    </a:lnTo>
                    <a:lnTo>
                      <a:pt x="22594" y="14394"/>
                    </a:lnTo>
                    <a:lnTo>
                      <a:pt x="22626" y="14353"/>
                    </a:lnTo>
                    <a:lnTo>
                      <a:pt x="22784" y="14088"/>
                    </a:lnTo>
                    <a:lnTo>
                      <a:pt x="22914" y="13571"/>
                    </a:lnTo>
                    <a:lnTo>
                      <a:pt x="22997" y="13431"/>
                    </a:lnTo>
                    <a:lnTo>
                      <a:pt x="22914" y="13439"/>
                    </a:lnTo>
                    <a:lnTo>
                      <a:pt x="22833" y="13522"/>
                    </a:lnTo>
                    <a:lnTo>
                      <a:pt x="22766" y="13488"/>
                    </a:lnTo>
                    <a:lnTo>
                      <a:pt x="22766" y="13423"/>
                    </a:lnTo>
                    <a:lnTo>
                      <a:pt x="22947" y="13226"/>
                    </a:lnTo>
                    <a:lnTo>
                      <a:pt x="22981" y="13111"/>
                    </a:lnTo>
                    <a:lnTo>
                      <a:pt x="22841" y="13111"/>
                    </a:lnTo>
                    <a:lnTo>
                      <a:pt x="22734" y="13020"/>
                    </a:lnTo>
                    <a:lnTo>
                      <a:pt x="22784" y="12953"/>
                    </a:lnTo>
                    <a:lnTo>
                      <a:pt x="22947" y="12855"/>
                    </a:lnTo>
                    <a:lnTo>
                      <a:pt x="22963" y="12634"/>
                    </a:lnTo>
                    <a:lnTo>
                      <a:pt x="23038" y="12519"/>
                    </a:lnTo>
                    <a:lnTo>
                      <a:pt x="23400" y="12189"/>
                    </a:lnTo>
                    <a:lnTo>
                      <a:pt x="23589" y="11878"/>
                    </a:lnTo>
                    <a:lnTo>
                      <a:pt x="23721" y="11670"/>
                    </a:lnTo>
                    <a:lnTo>
                      <a:pt x="23704" y="11491"/>
                    </a:lnTo>
                    <a:lnTo>
                      <a:pt x="23465" y="11187"/>
                    </a:lnTo>
                    <a:lnTo>
                      <a:pt x="23309" y="11195"/>
                    </a:lnTo>
                    <a:lnTo>
                      <a:pt x="23342" y="11293"/>
                    </a:lnTo>
                    <a:lnTo>
                      <a:pt x="23251" y="11325"/>
                    </a:lnTo>
                    <a:lnTo>
                      <a:pt x="22865" y="11226"/>
                    </a:lnTo>
                    <a:lnTo>
                      <a:pt x="22545" y="11244"/>
                    </a:lnTo>
                    <a:lnTo>
                      <a:pt x="22553" y="11325"/>
                    </a:lnTo>
                    <a:lnTo>
                      <a:pt x="22355" y="11423"/>
                    </a:lnTo>
                    <a:lnTo>
                      <a:pt x="22280" y="11350"/>
                    </a:lnTo>
                    <a:lnTo>
                      <a:pt x="22075" y="11374"/>
                    </a:lnTo>
                    <a:lnTo>
                      <a:pt x="21960" y="11540"/>
                    </a:lnTo>
                    <a:lnTo>
                      <a:pt x="21254" y="11532"/>
                    </a:lnTo>
                    <a:lnTo>
                      <a:pt x="20711" y="11662"/>
                    </a:lnTo>
                    <a:lnTo>
                      <a:pt x="20711" y="11779"/>
                    </a:lnTo>
                    <a:lnTo>
                      <a:pt x="20841" y="11795"/>
                    </a:lnTo>
                    <a:lnTo>
                      <a:pt x="20537" y="12140"/>
                    </a:lnTo>
                    <a:lnTo>
                      <a:pt x="20514" y="12649"/>
                    </a:lnTo>
                    <a:lnTo>
                      <a:pt x="20537" y="12716"/>
                    </a:lnTo>
                    <a:lnTo>
                      <a:pt x="20233" y="13036"/>
                    </a:lnTo>
                    <a:lnTo>
                      <a:pt x="20233" y="13324"/>
                    </a:lnTo>
                    <a:lnTo>
                      <a:pt x="20077" y="13514"/>
                    </a:lnTo>
                    <a:lnTo>
                      <a:pt x="19953" y="13546"/>
                    </a:lnTo>
                    <a:lnTo>
                      <a:pt x="19584" y="13743"/>
                    </a:lnTo>
                    <a:lnTo>
                      <a:pt x="19608" y="13769"/>
                    </a:lnTo>
                    <a:lnTo>
                      <a:pt x="19773" y="13662"/>
                    </a:lnTo>
                    <a:lnTo>
                      <a:pt x="19773" y="13662"/>
                    </a:lnTo>
                    <a:lnTo>
                      <a:pt x="19732" y="13810"/>
                    </a:lnTo>
                    <a:lnTo>
                      <a:pt x="19724" y="14039"/>
                    </a:lnTo>
                    <a:lnTo>
                      <a:pt x="19566" y="14236"/>
                    </a:lnTo>
                    <a:lnTo>
                      <a:pt x="19467" y="14236"/>
                    </a:lnTo>
                    <a:lnTo>
                      <a:pt x="19436" y="14327"/>
                    </a:lnTo>
                    <a:lnTo>
                      <a:pt x="19337" y="14236"/>
                    </a:lnTo>
                    <a:lnTo>
                      <a:pt x="19148" y="14155"/>
                    </a:lnTo>
                    <a:lnTo>
                      <a:pt x="19189" y="14049"/>
                    </a:lnTo>
                    <a:lnTo>
                      <a:pt x="19345" y="13966"/>
                    </a:lnTo>
                    <a:lnTo>
                      <a:pt x="19114" y="13901"/>
                    </a:lnTo>
                    <a:lnTo>
                      <a:pt x="19041" y="14000"/>
                    </a:lnTo>
                    <a:lnTo>
                      <a:pt x="18867" y="13940"/>
                    </a:lnTo>
                    <a:lnTo>
                      <a:pt x="18646" y="13950"/>
                    </a:lnTo>
                    <a:lnTo>
                      <a:pt x="18498" y="14073"/>
                    </a:lnTo>
                    <a:lnTo>
                      <a:pt x="18301" y="14080"/>
                    </a:lnTo>
                    <a:lnTo>
                      <a:pt x="18013" y="14106"/>
                    </a:lnTo>
                    <a:lnTo>
                      <a:pt x="17963" y="14179"/>
                    </a:lnTo>
                    <a:lnTo>
                      <a:pt x="17618" y="14369"/>
                    </a:lnTo>
                    <a:lnTo>
                      <a:pt x="17519" y="14369"/>
                    </a:lnTo>
                    <a:lnTo>
                      <a:pt x="17454" y="14286"/>
                    </a:lnTo>
                    <a:lnTo>
                      <a:pt x="17174" y="14345"/>
                    </a:lnTo>
                    <a:lnTo>
                      <a:pt x="16968" y="14444"/>
                    </a:lnTo>
                    <a:lnTo>
                      <a:pt x="16911" y="14229"/>
                    </a:lnTo>
                    <a:lnTo>
                      <a:pt x="16722" y="13974"/>
                    </a:lnTo>
                    <a:lnTo>
                      <a:pt x="16475" y="13867"/>
                    </a:lnTo>
                    <a:lnTo>
                      <a:pt x="16425" y="13810"/>
                    </a:lnTo>
                    <a:lnTo>
                      <a:pt x="16195" y="13802"/>
                    </a:lnTo>
                    <a:lnTo>
                      <a:pt x="16121" y="13818"/>
                    </a:lnTo>
                    <a:lnTo>
                      <a:pt x="16005" y="13703"/>
                    </a:lnTo>
                    <a:lnTo>
                      <a:pt x="15667" y="13291"/>
                    </a:lnTo>
                    <a:lnTo>
                      <a:pt x="15618" y="13161"/>
                    </a:lnTo>
                    <a:lnTo>
                      <a:pt x="15636" y="13036"/>
                    </a:lnTo>
                    <a:lnTo>
                      <a:pt x="15480" y="12805"/>
                    </a:lnTo>
                    <a:lnTo>
                      <a:pt x="15405" y="12626"/>
                    </a:lnTo>
                    <a:lnTo>
                      <a:pt x="14953" y="12132"/>
                    </a:lnTo>
                    <a:lnTo>
                      <a:pt x="14911" y="11976"/>
                    </a:lnTo>
                    <a:lnTo>
                      <a:pt x="14821" y="11828"/>
                    </a:lnTo>
                    <a:lnTo>
                      <a:pt x="14878" y="11720"/>
                    </a:lnTo>
                    <a:lnTo>
                      <a:pt x="14838" y="11605"/>
                    </a:lnTo>
                    <a:lnTo>
                      <a:pt x="14740" y="11260"/>
                    </a:lnTo>
                    <a:lnTo>
                      <a:pt x="14615" y="11153"/>
                    </a:lnTo>
                    <a:lnTo>
                      <a:pt x="14641" y="10971"/>
                    </a:lnTo>
                    <a:lnTo>
                      <a:pt x="14821" y="11210"/>
                    </a:lnTo>
                    <a:lnTo>
                      <a:pt x="14846" y="11499"/>
                    </a:lnTo>
                    <a:lnTo>
                      <a:pt x="14904" y="11449"/>
                    </a:lnTo>
                    <a:lnTo>
                      <a:pt x="14896" y="11210"/>
                    </a:lnTo>
                    <a:lnTo>
                      <a:pt x="14680" y="10873"/>
                    </a:lnTo>
                    <a:lnTo>
                      <a:pt x="14706" y="10693"/>
                    </a:lnTo>
                    <a:lnTo>
                      <a:pt x="14649" y="10371"/>
                    </a:lnTo>
                    <a:lnTo>
                      <a:pt x="14607" y="10239"/>
                    </a:lnTo>
                    <a:lnTo>
                      <a:pt x="14740" y="10067"/>
                    </a:lnTo>
                    <a:lnTo>
                      <a:pt x="14779" y="9673"/>
                    </a:lnTo>
                    <a:lnTo>
                      <a:pt x="14740" y="9418"/>
                    </a:lnTo>
                    <a:lnTo>
                      <a:pt x="14829" y="9005"/>
                    </a:lnTo>
                    <a:lnTo>
                      <a:pt x="14821" y="8891"/>
                    </a:lnTo>
                    <a:lnTo>
                      <a:pt x="14878" y="8776"/>
                    </a:lnTo>
                    <a:lnTo>
                      <a:pt x="14821" y="8701"/>
                    </a:lnTo>
                    <a:lnTo>
                      <a:pt x="14821" y="8504"/>
                    </a:lnTo>
                    <a:lnTo>
                      <a:pt x="14911" y="8423"/>
                    </a:lnTo>
                    <a:lnTo>
                      <a:pt x="14961" y="8192"/>
                    </a:lnTo>
                    <a:lnTo>
                      <a:pt x="14994" y="8109"/>
                    </a:lnTo>
                    <a:lnTo>
                      <a:pt x="14888" y="8028"/>
                    </a:lnTo>
                    <a:lnTo>
                      <a:pt x="14994" y="7904"/>
                    </a:lnTo>
                    <a:lnTo>
                      <a:pt x="14994" y="7665"/>
                    </a:lnTo>
                    <a:lnTo>
                      <a:pt x="15135" y="7683"/>
                    </a:lnTo>
                    <a:lnTo>
                      <a:pt x="15109" y="7831"/>
                    </a:lnTo>
                    <a:lnTo>
                      <a:pt x="15085" y="7912"/>
                    </a:lnTo>
                    <a:lnTo>
                      <a:pt x="15085" y="7912"/>
                    </a:lnTo>
                    <a:lnTo>
                      <a:pt x="15174" y="7904"/>
                    </a:lnTo>
                    <a:lnTo>
                      <a:pt x="15200" y="7756"/>
                    </a:lnTo>
                    <a:lnTo>
                      <a:pt x="15322" y="7584"/>
                    </a:lnTo>
                    <a:lnTo>
                      <a:pt x="15371" y="7395"/>
                    </a:lnTo>
                    <a:lnTo>
                      <a:pt x="15439" y="7320"/>
                    </a:lnTo>
                    <a:lnTo>
                      <a:pt x="15462" y="7106"/>
                    </a:lnTo>
                    <a:lnTo>
                      <a:pt x="15488" y="7024"/>
                    </a:lnTo>
                    <a:lnTo>
                      <a:pt x="15371" y="7122"/>
                    </a:lnTo>
                    <a:lnTo>
                      <a:pt x="15322" y="7361"/>
                    </a:lnTo>
                    <a:lnTo>
                      <a:pt x="15184" y="7452"/>
                    </a:lnTo>
                    <a:lnTo>
                      <a:pt x="15184" y="7452"/>
                    </a:lnTo>
                    <a:lnTo>
                      <a:pt x="15223" y="7337"/>
                    </a:lnTo>
                    <a:lnTo>
                      <a:pt x="15150" y="7304"/>
                    </a:lnTo>
                    <a:lnTo>
                      <a:pt x="15101" y="7197"/>
                    </a:lnTo>
                    <a:lnTo>
                      <a:pt x="14953" y="7164"/>
                    </a:lnTo>
                    <a:lnTo>
                      <a:pt x="14797" y="7081"/>
                    </a:lnTo>
                    <a:lnTo>
                      <a:pt x="14525" y="6992"/>
                    </a:lnTo>
                    <a:lnTo>
                      <a:pt x="14384" y="6860"/>
                    </a:lnTo>
                    <a:lnTo>
                      <a:pt x="14286" y="6802"/>
                    </a:lnTo>
                    <a:lnTo>
                      <a:pt x="14179" y="6818"/>
                    </a:lnTo>
                    <a:lnTo>
                      <a:pt x="14080" y="6777"/>
                    </a:lnTo>
                    <a:lnTo>
                      <a:pt x="14065" y="6761"/>
                    </a:lnTo>
                    <a:lnTo>
                      <a:pt x="13990" y="6670"/>
                    </a:lnTo>
                    <a:lnTo>
                      <a:pt x="13999" y="6457"/>
                    </a:lnTo>
                    <a:lnTo>
                      <a:pt x="13834" y="5971"/>
                    </a:lnTo>
                    <a:lnTo>
                      <a:pt x="13818" y="5922"/>
                    </a:lnTo>
                    <a:lnTo>
                      <a:pt x="13818" y="5881"/>
                    </a:lnTo>
                    <a:lnTo>
                      <a:pt x="13834" y="5725"/>
                    </a:lnTo>
                    <a:lnTo>
                      <a:pt x="13851" y="5584"/>
                    </a:lnTo>
                    <a:lnTo>
                      <a:pt x="13711" y="5436"/>
                    </a:lnTo>
                    <a:lnTo>
                      <a:pt x="13636" y="5296"/>
                    </a:lnTo>
                    <a:lnTo>
                      <a:pt x="13595" y="5140"/>
                    </a:lnTo>
                    <a:lnTo>
                      <a:pt x="13465" y="5067"/>
                    </a:lnTo>
                    <a:lnTo>
                      <a:pt x="13431" y="4959"/>
                    </a:lnTo>
                    <a:lnTo>
                      <a:pt x="13366" y="4919"/>
                    </a:lnTo>
                    <a:lnTo>
                      <a:pt x="13259" y="4613"/>
                    </a:lnTo>
                    <a:lnTo>
                      <a:pt x="13210" y="4499"/>
                    </a:lnTo>
                    <a:lnTo>
                      <a:pt x="13127" y="4457"/>
                    </a:lnTo>
                    <a:lnTo>
                      <a:pt x="13111" y="4260"/>
                    </a:lnTo>
                    <a:lnTo>
                      <a:pt x="13093" y="4138"/>
                    </a:lnTo>
                    <a:lnTo>
                      <a:pt x="13044" y="4063"/>
                    </a:lnTo>
                    <a:lnTo>
                      <a:pt x="12979" y="3891"/>
                    </a:lnTo>
                    <a:lnTo>
                      <a:pt x="12855" y="3693"/>
                    </a:lnTo>
                    <a:lnTo>
                      <a:pt x="12691" y="3561"/>
                    </a:lnTo>
                    <a:lnTo>
                      <a:pt x="12618" y="3439"/>
                    </a:lnTo>
                    <a:lnTo>
                      <a:pt x="12509" y="3380"/>
                    </a:lnTo>
                    <a:lnTo>
                      <a:pt x="12403" y="3397"/>
                    </a:lnTo>
                    <a:lnTo>
                      <a:pt x="12371" y="3356"/>
                    </a:lnTo>
                    <a:lnTo>
                      <a:pt x="12304" y="3322"/>
                    </a:lnTo>
                    <a:lnTo>
                      <a:pt x="12148" y="3330"/>
                    </a:lnTo>
                    <a:lnTo>
                      <a:pt x="12008" y="3314"/>
                    </a:lnTo>
                    <a:lnTo>
                      <a:pt x="11860" y="3307"/>
                    </a:lnTo>
                    <a:lnTo>
                      <a:pt x="11810" y="3413"/>
                    </a:lnTo>
                    <a:lnTo>
                      <a:pt x="11745" y="3421"/>
                    </a:lnTo>
                    <a:lnTo>
                      <a:pt x="11729" y="3397"/>
                    </a:lnTo>
                    <a:lnTo>
                      <a:pt x="11670" y="3380"/>
                    </a:lnTo>
                    <a:lnTo>
                      <a:pt x="11571" y="3413"/>
                    </a:lnTo>
                    <a:lnTo>
                      <a:pt x="11483" y="3504"/>
                    </a:lnTo>
                    <a:lnTo>
                      <a:pt x="11366" y="3725"/>
                    </a:lnTo>
                    <a:lnTo>
                      <a:pt x="11293" y="3816"/>
                    </a:lnTo>
                    <a:lnTo>
                      <a:pt x="11309" y="3857"/>
                    </a:lnTo>
                    <a:lnTo>
                      <a:pt x="11293" y="3932"/>
                    </a:lnTo>
                    <a:lnTo>
                      <a:pt x="11210" y="3956"/>
                    </a:lnTo>
                    <a:lnTo>
                      <a:pt x="11096" y="4047"/>
                    </a:lnTo>
                    <a:lnTo>
                      <a:pt x="11078" y="4096"/>
                    </a:lnTo>
                    <a:lnTo>
                      <a:pt x="10997" y="4130"/>
                    </a:lnTo>
                    <a:lnTo>
                      <a:pt x="10930" y="4120"/>
                    </a:lnTo>
                    <a:lnTo>
                      <a:pt x="10881" y="4063"/>
                    </a:lnTo>
                    <a:lnTo>
                      <a:pt x="10709" y="3982"/>
                    </a:lnTo>
                    <a:lnTo>
                      <a:pt x="10569" y="3932"/>
                    </a:lnTo>
                    <a:lnTo>
                      <a:pt x="10553" y="3873"/>
                    </a:lnTo>
                    <a:lnTo>
                      <a:pt x="10379" y="3792"/>
                    </a:lnTo>
                    <a:lnTo>
                      <a:pt x="10288" y="3792"/>
                    </a:lnTo>
                    <a:lnTo>
                      <a:pt x="10231" y="3735"/>
                    </a:lnTo>
                    <a:lnTo>
                      <a:pt x="10223" y="3676"/>
                    </a:lnTo>
                    <a:lnTo>
                      <a:pt x="10190" y="3618"/>
                    </a:lnTo>
                    <a:lnTo>
                      <a:pt x="10109" y="3587"/>
                    </a:lnTo>
                    <a:lnTo>
                      <a:pt x="10059" y="3587"/>
                    </a:lnTo>
                    <a:lnTo>
                      <a:pt x="9992" y="3520"/>
                    </a:lnTo>
                    <a:lnTo>
                      <a:pt x="9935" y="3520"/>
                    </a:lnTo>
                    <a:lnTo>
                      <a:pt x="9943" y="3478"/>
                    </a:lnTo>
                    <a:lnTo>
                      <a:pt x="9911" y="3364"/>
                    </a:lnTo>
                    <a:lnTo>
                      <a:pt x="9795" y="3224"/>
                    </a:lnTo>
                    <a:lnTo>
                      <a:pt x="9647" y="3060"/>
                    </a:lnTo>
                    <a:lnTo>
                      <a:pt x="9647" y="2995"/>
                    </a:lnTo>
                    <a:lnTo>
                      <a:pt x="9746" y="2969"/>
                    </a:lnTo>
                    <a:lnTo>
                      <a:pt x="9795" y="2935"/>
                    </a:lnTo>
                    <a:lnTo>
                      <a:pt x="9787" y="2813"/>
                    </a:lnTo>
                    <a:lnTo>
                      <a:pt x="9696" y="2722"/>
                    </a:lnTo>
                    <a:lnTo>
                      <a:pt x="9665" y="2657"/>
                    </a:lnTo>
                    <a:lnTo>
                      <a:pt x="9615" y="2649"/>
                    </a:lnTo>
                    <a:lnTo>
                      <a:pt x="9566" y="2582"/>
                    </a:lnTo>
                    <a:lnTo>
                      <a:pt x="9540" y="2393"/>
                    </a:lnTo>
                    <a:lnTo>
                      <a:pt x="9467" y="2278"/>
                    </a:lnTo>
                    <a:lnTo>
                      <a:pt x="9351" y="2205"/>
                    </a:lnTo>
                    <a:lnTo>
                      <a:pt x="9252" y="2171"/>
                    </a:lnTo>
                    <a:lnTo>
                      <a:pt x="9294" y="2106"/>
                    </a:lnTo>
                    <a:lnTo>
                      <a:pt x="9301" y="2031"/>
                    </a:lnTo>
                    <a:lnTo>
                      <a:pt x="9179" y="1933"/>
                    </a:lnTo>
                    <a:lnTo>
                      <a:pt x="9047" y="1883"/>
                    </a:lnTo>
                    <a:lnTo>
                      <a:pt x="9080" y="1800"/>
                    </a:lnTo>
                    <a:lnTo>
                      <a:pt x="9005" y="1694"/>
                    </a:lnTo>
                    <a:lnTo>
                      <a:pt x="8917" y="1686"/>
                    </a:lnTo>
                    <a:lnTo>
                      <a:pt x="8899" y="1613"/>
                    </a:lnTo>
                    <a:lnTo>
                      <a:pt x="8826" y="1522"/>
                    </a:lnTo>
                    <a:lnTo>
                      <a:pt x="8693" y="1333"/>
                    </a:lnTo>
                    <a:lnTo>
                      <a:pt x="8545" y="1242"/>
                    </a:lnTo>
                    <a:lnTo>
                      <a:pt x="7205" y="1200"/>
                    </a:lnTo>
                    <a:lnTo>
                      <a:pt x="7189" y="1504"/>
                    </a:lnTo>
                    <a:lnTo>
                      <a:pt x="4821" y="1431"/>
                    </a:lnTo>
                    <a:lnTo>
                      <a:pt x="1998" y="140"/>
                    </a:lnTo>
                    <a:lnTo>
                      <a:pt x="2031" y="73"/>
                    </a:lnTo>
                    <a:lnTo>
                      <a:pt x="19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13"/>
              <p:cNvSpPr/>
              <p:nvPr/>
            </p:nvSpPr>
            <p:spPr>
              <a:xfrm>
                <a:off x="-1190338" y="-1004527"/>
                <a:ext cx="9183" cy="1083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18" extrusionOk="0">
                    <a:moveTo>
                      <a:pt x="9" y="1"/>
                    </a:moveTo>
                    <a:lnTo>
                      <a:pt x="1" y="108"/>
                    </a:lnTo>
                    <a:lnTo>
                      <a:pt x="74" y="117"/>
                    </a:lnTo>
                    <a:lnTo>
                      <a:pt x="99" y="27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13"/>
              <p:cNvSpPr/>
              <p:nvPr/>
            </p:nvSpPr>
            <p:spPr>
              <a:xfrm>
                <a:off x="3277488" y="788720"/>
                <a:ext cx="23418" cy="37101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04" extrusionOk="0">
                    <a:moveTo>
                      <a:pt x="24" y="0"/>
                    </a:moveTo>
                    <a:lnTo>
                      <a:pt x="0" y="58"/>
                    </a:lnTo>
                    <a:lnTo>
                      <a:pt x="65" y="263"/>
                    </a:lnTo>
                    <a:lnTo>
                      <a:pt x="148" y="395"/>
                    </a:lnTo>
                    <a:cubicBezTo>
                      <a:pt x="164" y="395"/>
                      <a:pt x="237" y="403"/>
                      <a:pt x="237" y="403"/>
                    </a:cubicBezTo>
                    <a:lnTo>
                      <a:pt x="255" y="289"/>
                    </a:lnTo>
                    <a:lnTo>
                      <a:pt x="138" y="7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13"/>
              <p:cNvSpPr/>
              <p:nvPr/>
            </p:nvSpPr>
            <p:spPr>
              <a:xfrm>
                <a:off x="3224500" y="981205"/>
                <a:ext cx="46193" cy="43254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71" extrusionOk="0">
                    <a:moveTo>
                      <a:pt x="469" y="1"/>
                    </a:moveTo>
                    <a:lnTo>
                      <a:pt x="403" y="19"/>
                    </a:lnTo>
                    <a:lnTo>
                      <a:pt x="330" y="11"/>
                    </a:lnTo>
                    <a:lnTo>
                      <a:pt x="255" y="42"/>
                    </a:lnTo>
                    <a:lnTo>
                      <a:pt x="99" y="198"/>
                    </a:lnTo>
                    <a:lnTo>
                      <a:pt x="1" y="471"/>
                    </a:lnTo>
                    <a:lnTo>
                      <a:pt x="1" y="471"/>
                    </a:lnTo>
                    <a:lnTo>
                      <a:pt x="66" y="455"/>
                    </a:lnTo>
                    <a:lnTo>
                      <a:pt x="91" y="396"/>
                    </a:lnTo>
                    <a:lnTo>
                      <a:pt x="271" y="216"/>
                    </a:lnTo>
                    <a:lnTo>
                      <a:pt x="362" y="208"/>
                    </a:lnTo>
                    <a:lnTo>
                      <a:pt x="502" y="60"/>
                    </a:lnTo>
                    <a:lnTo>
                      <a:pt x="46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13"/>
              <p:cNvSpPr/>
              <p:nvPr/>
            </p:nvSpPr>
            <p:spPr>
              <a:xfrm>
                <a:off x="3338558" y="970736"/>
                <a:ext cx="34163" cy="1671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82" extrusionOk="0">
                    <a:moveTo>
                      <a:pt x="273" y="0"/>
                    </a:moveTo>
                    <a:lnTo>
                      <a:pt x="156" y="8"/>
                    </a:lnTo>
                    <a:lnTo>
                      <a:pt x="125" y="83"/>
                    </a:lnTo>
                    <a:lnTo>
                      <a:pt x="0" y="133"/>
                    </a:lnTo>
                    <a:lnTo>
                      <a:pt x="125" y="182"/>
                    </a:lnTo>
                    <a:lnTo>
                      <a:pt x="304" y="164"/>
                    </a:lnTo>
                    <a:lnTo>
                      <a:pt x="371" y="65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13"/>
              <p:cNvSpPr/>
              <p:nvPr/>
            </p:nvSpPr>
            <p:spPr>
              <a:xfrm>
                <a:off x="3238091" y="1010775"/>
                <a:ext cx="20387" cy="15153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65" extrusionOk="0">
                    <a:moveTo>
                      <a:pt x="182" y="1"/>
                    </a:moveTo>
                    <a:lnTo>
                      <a:pt x="66" y="66"/>
                    </a:lnTo>
                    <a:lnTo>
                      <a:pt x="1" y="149"/>
                    </a:lnTo>
                    <a:lnTo>
                      <a:pt x="50" y="164"/>
                    </a:lnTo>
                    <a:lnTo>
                      <a:pt x="172" y="141"/>
                    </a:lnTo>
                    <a:lnTo>
                      <a:pt x="222" y="34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13"/>
              <p:cNvSpPr/>
              <p:nvPr/>
            </p:nvSpPr>
            <p:spPr>
              <a:xfrm>
                <a:off x="3295580" y="951909"/>
                <a:ext cx="44540" cy="21214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31" extrusionOk="0">
                    <a:moveTo>
                      <a:pt x="395" y="0"/>
                    </a:moveTo>
                    <a:lnTo>
                      <a:pt x="156" y="57"/>
                    </a:lnTo>
                    <a:lnTo>
                      <a:pt x="32" y="65"/>
                    </a:lnTo>
                    <a:lnTo>
                      <a:pt x="0" y="140"/>
                    </a:lnTo>
                    <a:lnTo>
                      <a:pt x="81" y="182"/>
                    </a:lnTo>
                    <a:lnTo>
                      <a:pt x="279" y="190"/>
                    </a:lnTo>
                    <a:lnTo>
                      <a:pt x="346" y="231"/>
                    </a:lnTo>
                    <a:lnTo>
                      <a:pt x="453" y="172"/>
                    </a:lnTo>
                    <a:lnTo>
                      <a:pt x="484" y="7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13"/>
              <p:cNvSpPr/>
              <p:nvPr/>
            </p:nvSpPr>
            <p:spPr>
              <a:xfrm>
                <a:off x="3287223" y="920135"/>
                <a:ext cx="33979" cy="34897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80" extrusionOk="0">
                    <a:moveTo>
                      <a:pt x="289" y="1"/>
                    </a:moveTo>
                    <a:lnTo>
                      <a:pt x="180" y="83"/>
                    </a:lnTo>
                    <a:lnTo>
                      <a:pt x="99" y="123"/>
                    </a:lnTo>
                    <a:lnTo>
                      <a:pt x="1" y="232"/>
                    </a:lnTo>
                    <a:lnTo>
                      <a:pt x="32" y="380"/>
                    </a:lnTo>
                    <a:lnTo>
                      <a:pt x="123" y="281"/>
                    </a:lnTo>
                    <a:lnTo>
                      <a:pt x="206" y="157"/>
                    </a:lnTo>
                    <a:lnTo>
                      <a:pt x="297" y="123"/>
                    </a:lnTo>
                    <a:lnTo>
                      <a:pt x="370" y="8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13"/>
              <p:cNvSpPr/>
              <p:nvPr/>
            </p:nvSpPr>
            <p:spPr>
              <a:xfrm>
                <a:off x="1497098" y="564277"/>
                <a:ext cx="2978393" cy="3128084"/>
              </a:xfrm>
              <a:custGeom>
                <a:avLst/>
                <a:gdLst/>
                <a:ahLst/>
                <a:cxnLst/>
                <a:rect l="l" t="t" r="r" b="b"/>
                <a:pathLst>
                  <a:path w="32432" h="34062" extrusionOk="0">
                    <a:moveTo>
                      <a:pt x="10972" y="1"/>
                    </a:moveTo>
                    <a:lnTo>
                      <a:pt x="10988" y="174"/>
                    </a:lnTo>
                    <a:lnTo>
                      <a:pt x="10915" y="372"/>
                    </a:lnTo>
                    <a:lnTo>
                      <a:pt x="10486" y="676"/>
                    </a:lnTo>
                    <a:lnTo>
                      <a:pt x="10216" y="701"/>
                    </a:lnTo>
                    <a:lnTo>
                      <a:pt x="9845" y="857"/>
                    </a:lnTo>
                    <a:lnTo>
                      <a:pt x="9705" y="790"/>
                    </a:lnTo>
                    <a:lnTo>
                      <a:pt x="9476" y="808"/>
                    </a:lnTo>
                    <a:lnTo>
                      <a:pt x="9203" y="1055"/>
                    </a:lnTo>
                    <a:lnTo>
                      <a:pt x="8949" y="1136"/>
                    </a:lnTo>
                    <a:lnTo>
                      <a:pt x="8858" y="1078"/>
                    </a:lnTo>
                    <a:lnTo>
                      <a:pt x="8489" y="1128"/>
                    </a:lnTo>
                    <a:lnTo>
                      <a:pt x="8201" y="1146"/>
                    </a:lnTo>
                    <a:lnTo>
                      <a:pt x="7946" y="1005"/>
                    </a:lnTo>
                    <a:lnTo>
                      <a:pt x="7681" y="964"/>
                    </a:lnTo>
                    <a:lnTo>
                      <a:pt x="7445" y="889"/>
                    </a:lnTo>
                    <a:lnTo>
                      <a:pt x="7551" y="1096"/>
                    </a:lnTo>
                    <a:lnTo>
                      <a:pt x="7723" y="1161"/>
                    </a:lnTo>
                    <a:lnTo>
                      <a:pt x="7905" y="1325"/>
                    </a:lnTo>
                    <a:lnTo>
                      <a:pt x="7962" y="1481"/>
                    </a:lnTo>
                    <a:lnTo>
                      <a:pt x="7731" y="1836"/>
                    </a:lnTo>
                    <a:lnTo>
                      <a:pt x="7772" y="1917"/>
                    </a:lnTo>
                    <a:lnTo>
                      <a:pt x="7822" y="2008"/>
                    </a:lnTo>
                    <a:lnTo>
                      <a:pt x="7772" y="2281"/>
                    </a:lnTo>
                    <a:lnTo>
                      <a:pt x="8151" y="2403"/>
                    </a:lnTo>
                    <a:lnTo>
                      <a:pt x="8414" y="2379"/>
                    </a:lnTo>
                    <a:lnTo>
                      <a:pt x="8678" y="2429"/>
                    </a:lnTo>
                    <a:lnTo>
                      <a:pt x="8686" y="2600"/>
                    </a:lnTo>
                    <a:lnTo>
                      <a:pt x="8497" y="2683"/>
                    </a:lnTo>
                    <a:lnTo>
                      <a:pt x="8110" y="2764"/>
                    </a:lnTo>
                    <a:lnTo>
                      <a:pt x="8045" y="2839"/>
                    </a:lnTo>
                    <a:lnTo>
                      <a:pt x="7970" y="2912"/>
                    </a:lnTo>
                    <a:lnTo>
                      <a:pt x="7897" y="3127"/>
                    </a:lnTo>
                    <a:lnTo>
                      <a:pt x="7468" y="3349"/>
                    </a:lnTo>
                    <a:lnTo>
                      <a:pt x="7336" y="3514"/>
                    </a:lnTo>
                    <a:lnTo>
                      <a:pt x="7050" y="3694"/>
                    </a:lnTo>
                    <a:lnTo>
                      <a:pt x="6852" y="3933"/>
                    </a:lnTo>
                    <a:lnTo>
                      <a:pt x="6515" y="3949"/>
                    </a:lnTo>
                    <a:lnTo>
                      <a:pt x="6325" y="3925"/>
                    </a:lnTo>
                    <a:lnTo>
                      <a:pt x="5996" y="3670"/>
                    </a:lnTo>
                    <a:lnTo>
                      <a:pt x="5676" y="3447"/>
                    </a:lnTo>
                    <a:lnTo>
                      <a:pt x="5461" y="3473"/>
                    </a:lnTo>
                    <a:lnTo>
                      <a:pt x="5471" y="3250"/>
                    </a:lnTo>
                    <a:lnTo>
                      <a:pt x="5437" y="3060"/>
                    </a:lnTo>
                    <a:lnTo>
                      <a:pt x="5297" y="2896"/>
                    </a:lnTo>
                    <a:lnTo>
                      <a:pt x="5248" y="2774"/>
                    </a:lnTo>
                    <a:lnTo>
                      <a:pt x="5026" y="2831"/>
                    </a:lnTo>
                    <a:lnTo>
                      <a:pt x="4861" y="3011"/>
                    </a:lnTo>
                    <a:lnTo>
                      <a:pt x="4754" y="3029"/>
                    </a:lnTo>
                    <a:lnTo>
                      <a:pt x="4663" y="2946"/>
                    </a:lnTo>
                    <a:lnTo>
                      <a:pt x="4507" y="2946"/>
                    </a:lnTo>
                    <a:lnTo>
                      <a:pt x="4401" y="3052"/>
                    </a:lnTo>
                    <a:lnTo>
                      <a:pt x="3463" y="3060"/>
                    </a:lnTo>
                    <a:lnTo>
                      <a:pt x="3414" y="3333"/>
                    </a:lnTo>
                    <a:lnTo>
                      <a:pt x="3487" y="3530"/>
                    </a:lnTo>
                    <a:lnTo>
                      <a:pt x="3809" y="3613"/>
                    </a:lnTo>
                    <a:lnTo>
                      <a:pt x="3923" y="3834"/>
                    </a:lnTo>
                    <a:lnTo>
                      <a:pt x="3832" y="3933"/>
                    </a:lnTo>
                    <a:lnTo>
                      <a:pt x="3931" y="4032"/>
                    </a:lnTo>
                    <a:lnTo>
                      <a:pt x="3891" y="4172"/>
                    </a:lnTo>
                    <a:lnTo>
                      <a:pt x="3694" y="4039"/>
                    </a:lnTo>
                    <a:lnTo>
                      <a:pt x="3133" y="4229"/>
                    </a:lnTo>
                    <a:lnTo>
                      <a:pt x="3159" y="4681"/>
                    </a:lnTo>
                    <a:lnTo>
                      <a:pt x="3307" y="4870"/>
                    </a:lnTo>
                    <a:lnTo>
                      <a:pt x="3611" y="5109"/>
                    </a:lnTo>
                    <a:lnTo>
                      <a:pt x="3816" y="5471"/>
                    </a:lnTo>
                    <a:lnTo>
                      <a:pt x="3809" y="5751"/>
                    </a:lnTo>
                    <a:lnTo>
                      <a:pt x="3801" y="5873"/>
                    </a:lnTo>
                    <a:lnTo>
                      <a:pt x="3331" y="7600"/>
                    </a:lnTo>
                    <a:lnTo>
                      <a:pt x="3201" y="8062"/>
                    </a:lnTo>
                    <a:lnTo>
                      <a:pt x="3216" y="8143"/>
                    </a:lnTo>
                    <a:lnTo>
                      <a:pt x="3141" y="8260"/>
                    </a:lnTo>
                    <a:lnTo>
                      <a:pt x="2962" y="8210"/>
                    </a:lnTo>
                    <a:lnTo>
                      <a:pt x="2985" y="8161"/>
                    </a:lnTo>
                    <a:lnTo>
                      <a:pt x="2796" y="8037"/>
                    </a:lnTo>
                    <a:lnTo>
                      <a:pt x="2731" y="8062"/>
                    </a:lnTo>
                    <a:lnTo>
                      <a:pt x="2567" y="8062"/>
                    </a:lnTo>
                    <a:lnTo>
                      <a:pt x="2500" y="8029"/>
                    </a:lnTo>
                    <a:lnTo>
                      <a:pt x="2435" y="8161"/>
                    </a:lnTo>
                    <a:lnTo>
                      <a:pt x="1876" y="8341"/>
                    </a:lnTo>
                    <a:lnTo>
                      <a:pt x="1448" y="8432"/>
                    </a:lnTo>
                    <a:lnTo>
                      <a:pt x="1341" y="8538"/>
                    </a:lnTo>
                    <a:lnTo>
                      <a:pt x="1242" y="8572"/>
                    </a:lnTo>
                    <a:lnTo>
                      <a:pt x="1069" y="8745"/>
                    </a:lnTo>
                    <a:lnTo>
                      <a:pt x="871" y="8834"/>
                    </a:lnTo>
                    <a:lnTo>
                      <a:pt x="723" y="8925"/>
                    </a:lnTo>
                    <a:lnTo>
                      <a:pt x="749" y="9148"/>
                    </a:lnTo>
                    <a:lnTo>
                      <a:pt x="666" y="9270"/>
                    </a:lnTo>
                    <a:lnTo>
                      <a:pt x="700" y="9403"/>
                    </a:lnTo>
                    <a:lnTo>
                      <a:pt x="476" y="9624"/>
                    </a:lnTo>
                    <a:lnTo>
                      <a:pt x="551" y="9912"/>
                    </a:lnTo>
                    <a:lnTo>
                      <a:pt x="634" y="10060"/>
                    </a:lnTo>
                    <a:lnTo>
                      <a:pt x="494" y="10192"/>
                    </a:lnTo>
                    <a:lnTo>
                      <a:pt x="370" y="10167"/>
                    </a:lnTo>
                    <a:lnTo>
                      <a:pt x="141" y="10325"/>
                    </a:lnTo>
                    <a:lnTo>
                      <a:pt x="131" y="10488"/>
                    </a:lnTo>
                    <a:lnTo>
                      <a:pt x="42" y="10579"/>
                    </a:lnTo>
                    <a:lnTo>
                      <a:pt x="99" y="10694"/>
                    </a:lnTo>
                    <a:lnTo>
                      <a:pt x="66" y="10875"/>
                    </a:lnTo>
                    <a:lnTo>
                      <a:pt x="1" y="11031"/>
                    </a:lnTo>
                    <a:lnTo>
                      <a:pt x="66" y="11171"/>
                    </a:lnTo>
                    <a:lnTo>
                      <a:pt x="24" y="11294"/>
                    </a:lnTo>
                    <a:lnTo>
                      <a:pt x="247" y="11525"/>
                    </a:lnTo>
                    <a:lnTo>
                      <a:pt x="650" y="12174"/>
                    </a:lnTo>
                    <a:lnTo>
                      <a:pt x="445" y="12437"/>
                    </a:lnTo>
                    <a:lnTo>
                      <a:pt x="962" y="12397"/>
                    </a:lnTo>
                    <a:lnTo>
                      <a:pt x="1201" y="12437"/>
                    </a:lnTo>
                    <a:lnTo>
                      <a:pt x="1383" y="12701"/>
                    </a:lnTo>
                    <a:lnTo>
                      <a:pt x="1440" y="12930"/>
                    </a:lnTo>
                    <a:lnTo>
                      <a:pt x="1793" y="12948"/>
                    </a:lnTo>
                    <a:lnTo>
                      <a:pt x="2214" y="12972"/>
                    </a:lnTo>
                    <a:lnTo>
                      <a:pt x="2567" y="12652"/>
                    </a:lnTo>
                    <a:lnTo>
                      <a:pt x="2863" y="12486"/>
                    </a:lnTo>
                    <a:lnTo>
                      <a:pt x="2944" y="12577"/>
                    </a:lnTo>
                    <a:lnTo>
                      <a:pt x="2904" y="12758"/>
                    </a:lnTo>
                    <a:lnTo>
                      <a:pt x="2845" y="12816"/>
                    </a:lnTo>
                    <a:lnTo>
                      <a:pt x="2837" y="13112"/>
                    </a:lnTo>
                    <a:lnTo>
                      <a:pt x="2879" y="13605"/>
                    </a:lnTo>
                    <a:lnTo>
                      <a:pt x="2895" y="13795"/>
                    </a:lnTo>
                    <a:lnTo>
                      <a:pt x="2993" y="13893"/>
                    </a:lnTo>
                    <a:lnTo>
                      <a:pt x="3159" y="13868"/>
                    </a:lnTo>
                    <a:lnTo>
                      <a:pt x="3315" y="13818"/>
                    </a:lnTo>
                    <a:lnTo>
                      <a:pt x="3497" y="13811"/>
                    </a:lnTo>
                    <a:lnTo>
                      <a:pt x="3585" y="13795"/>
                    </a:lnTo>
                    <a:lnTo>
                      <a:pt x="3668" y="13836"/>
                    </a:lnTo>
                    <a:lnTo>
                      <a:pt x="3694" y="13852"/>
                    </a:lnTo>
                    <a:lnTo>
                      <a:pt x="4219" y="13844"/>
                    </a:lnTo>
                    <a:lnTo>
                      <a:pt x="4458" y="13860"/>
                    </a:lnTo>
                    <a:lnTo>
                      <a:pt x="4697" y="13730"/>
                    </a:lnTo>
                    <a:lnTo>
                      <a:pt x="4829" y="13730"/>
                    </a:lnTo>
                    <a:lnTo>
                      <a:pt x="5009" y="13582"/>
                    </a:lnTo>
                    <a:lnTo>
                      <a:pt x="5206" y="13582"/>
                    </a:lnTo>
                    <a:lnTo>
                      <a:pt x="5453" y="13514"/>
                    </a:lnTo>
                    <a:lnTo>
                      <a:pt x="5593" y="13145"/>
                    </a:lnTo>
                    <a:lnTo>
                      <a:pt x="5988" y="12891"/>
                    </a:lnTo>
                    <a:lnTo>
                      <a:pt x="6260" y="12841"/>
                    </a:lnTo>
                    <a:lnTo>
                      <a:pt x="6523" y="12709"/>
                    </a:lnTo>
                    <a:lnTo>
                      <a:pt x="6704" y="12709"/>
                    </a:lnTo>
                    <a:lnTo>
                      <a:pt x="6876" y="12831"/>
                    </a:lnTo>
                    <a:lnTo>
                      <a:pt x="7066" y="12709"/>
                    </a:lnTo>
                    <a:lnTo>
                      <a:pt x="7156" y="12792"/>
                    </a:lnTo>
                    <a:lnTo>
                      <a:pt x="7139" y="12989"/>
                    </a:lnTo>
                    <a:lnTo>
                      <a:pt x="7229" y="13285"/>
                    </a:lnTo>
                    <a:lnTo>
                      <a:pt x="7099" y="13522"/>
                    </a:lnTo>
                    <a:lnTo>
                      <a:pt x="7206" y="13909"/>
                    </a:lnTo>
                    <a:lnTo>
                      <a:pt x="7139" y="14075"/>
                    </a:lnTo>
                    <a:lnTo>
                      <a:pt x="7279" y="14387"/>
                    </a:lnTo>
                    <a:lnTo>
                      <a:pt x="7468" y="14470"/>
                    </a:lnTo>
                    <a:lnTo>
                      <a:pt x="7526" y="14717"/>
                    </a:lnTo>
                    <a:lnTo>
                      <a:pt x="7723" y="14815"/>
                    </a:lnTo>
                    <a:lnTo>
                      <a:pt x="7987" y="14979"/>
                    </a:lnTo>
                    <a:lnTo>
                      <a:pt x="8167" y="15151"/>
                    </a:lnTo>
                    <a:lnTo>
                      <a:pt x="8234" y="15070"/>
                    </a:lnTo>
                    <a:lnTo>
                      <a:pt x="8580" y="14979"/>
                    </a:lnTo>
                    <a:lnTo>
                      <a:pt x="8866" y="15267"/>
                    </a:lnTo>
                    <a:lnTo>
                      <a:pt x="9081" y="15210"/>
                    </a:lnTo>
                    <a:lnTo>
                      <a:pt x="9385" y="15530"/>
                    </a:lnTo>
                    <a:lnTo>
                      <a:pt x="9517" y="15522"/>
                    </a:lnTo>
                    <a:lnTo>
                      <a:pt x="9871" y="15636"/>
                    </a:lnTo>
                    <a:lnTo>
                      <a:pt x="10100" y="15727"/>
                    </a:lnTo>
                    <a:lnTo>
                      <a:pt x="10149" y="15966"/>
                    </a:lnTo>
                    <a:lnTo>
                      <a:pt x="10315" y="16008"/>
                    </a:lnTo>
                    <a:lnTo>
                      <a:pt x="10528" y="16130"/>
                    </a:lnTo>
                    <a:lnTo>
                      <a:pt x="11014" y="16081"/>
                    </a:lnTo>
                    <a:lnTo>
                      <a:pt x="11343" y="16270"/>
                    </a:lnTo>
                    <a:lnTo>
                      <a:pt x="11416" y="16418"/>
                    </a:lnTo>
                    <a:lnTo>
                      <a:pt x="11367" y="16797"/>
                    </a:lnTo>
                    <a:lnTo>
                      <a:pt x="11442" y="17109"/>
                    </a:lnTo>
                    <a:lnTo>
                      <a:pt x="11343" y="17299"/>
                    </a:lnTo>
                    <a:lnTo>
                      <a:pt x="11655" y="17826"/>
                    </a:lnTo>
                    <a:lnTo>
                      <a:pt x="11629" y="18211"/>
                    </a:lnTo>
                    <a:lnTo>
                      <a:pt x="13086" y="18236"/>
                    </a:lnTo>
                    <a:lnTo>
                      <a:pt x="13159" y="18763"/>
                    </a:lnTo>
                    <a:lnTo>
                      <a:pt x="13136" y="19091"/>
                    </a:lnTo>
                    <a:lnTo>
                      <a:pt x="13572" y="19190"/>
                    </a:lnTo>
                    <a:lnTo>
                      <a:pt x="13998" y="19956"/>
                    </a:lnTo>
                    <a:lnTo>
                      <a:pt x="14024" y="20366"/>
                    </a:lnTo>
                    <a:lnTo>
                      <a:pt x="13613" y="21171"/>
                    </a:lnTo>
                    <a:lnTo>
                      <a:pt x="13637" y="21296"/>
                    </a:lnTo>
                    <a:lnTo>
                      <a:pt x="13530" y="21444"/>
                    </a:lnTo>
                    <a:lnTo>
                      <a:pt x="13603" y="21535"/>
                    </a:lnTo>
                    <a:lnTo>
                      <a:pt x="13554" y="21714"/>
                    </a:lnTo>
                    <a:lnTo>
                      <a:pt x="13761" y="21872"/>
                    </a:lnTo>
                    <a:lnTo>
                      <a:pt x="13769" y="22119"/>
                    </a:lnTo>
                    <a:lnTo>
                      <a:pt x="13941" y="22374"/>
                    </a:lnTo>
                    <a:lnTo>
                      <a:pt x="13850" y="22875"/>
                    </a:lnTo>
                    <a:lnTo>
                      <a:pt x="13899" y="23072"/>
                    </a:lnTo>
                    <a:lnTo>
                      <a:pt x="13842" y="23254"/>
                    </a:lnTo>
                    <a:lnTo>
                      <a:pt x="13899" y="23434"/>
                    </a:lnTo>
                    <a:lnTo>
                      <a:pt x="14213" y="23410"/>
                    </a:lnTo>
                    <a:lnTo>
                      <a:pt x="14344" y="23467"/>
                    </a:lnTo>
                    <a:lnTo>
                      <a:pt x="14730" y="23451"/>
                    </a:lnTo>
                    <a:lnTo>
                      <a:pt x="14969" y="23532"/>
                    </a:lnTo>
                    <a:lnTo>
                      <a:pt x="15348" y="23376"/>
                    </a:lnTo>
                    <a:lnTo>
                      <a:pt x="15554" y="23517"/>
                    </a:lnTo>
                    <a:lnTo>
                      <a:pt x="15710" y="23566"/>
                    </a:lnTo>
                    <a:lnTo>
                      <a:pt x="15767" y="23755"/>
                    </a:lnTo>
                    <a:lnTo>
                      <a:pt x="15972" y="24660"/>
                    </a:lnTo>
                    <a:lnTo>
                      <a:pt x="16120" y="24971"/>
                    </a:lnTo>
                    <a:lnTo>
                      <a:pt x="16268" y="25013"/>
                    </a:lnTo>
                    <a:lnTo>
                      <a:pt x="16598" y="24841"/>
                    </a:lnTo>
                    <a:lnTo>
                      <a:pt x="16779" y="24906"/>
                    </a:lnTo>
                    <a:lnTo>
                      <a:pt x="16910" y="25021"/>
                    </a:lnTo>
                    <a:lnTo>
                      <a:pt x="17026" y="25046"/>
                    </a:lnTo>
                    <a:lnTo>
                      <a:pt x="16943" y="25179"/>
                    </a:lnTo>
                    <a:lnTo>
                      <a:pt x="16928" y="25958"/>
                    </a:lnTo>
                    <a:lnTo>
                      <a:pt x="16894" y="26049"/>
                    </a:lnTo>
                    <a:lnTo>
                      <a:pt x="16870" y="26083"/>
                    </a:lnTo>
                    <a:lnTo>
                      <a:pt x="16870" y="26181"/>
                    </a:lnTo>
                    <a:lnTo>
                      <a:pt x="16853" y="26272"/>
                    </a:lnTo>
                    <a:lnTo>
                      <a:pt x="16845" y="26371"/>
                    </a:lnTo>
                    <a:lnTo>
                      <a:pt x="16985" y="26272"/>
                    </a:lnTo>
                    <a:lnTo>
                      <a:pt x="17372" y="26329"/>
                    </a:lnTo>
                    <a:lnTo>
                      <a:pt x="17380" y="26493"/>
                    </a:lnTo>
                    <a:lnTo>
                      <a:pt x="17536" y="26847"/>
                    </a:lnTo>
                    <a:lnTo>
                      <a:pt x="17520" y="27127"/>
                    </a:lnTo>
                    <a:lnTo>
                      <a:pt x="17561" y="27457"/>
                    </a:lnTo>
                    <a:lnTo>
                      <a:pt x="17585" y="27753"/>
                    </a:lnTo>
                    <a:lnTo>
                      <a:pt x="17543" y="27867"/>
                    </a:lnTo>
                    <a:lnTo>
                      <a:pt x="17372" y="27867"/>
                    </a:lnTo>
                    <a:lnTo>
                      <a:pt x="17174" y="27974"/>
                    </a:lnTo>
                    <a:lnTo>
                      <a:pt x="17141" y="28041"/>
                    </a:lnTo>
                    <a:lnTo>
                      <a:pt x="17018" y="28140"/>
                    </a:lnTo>
                    <a:lnTo>
                      <a:pt x="16969" y="28106"/>
                    </a:lnTo>
                    <a:lnTo>
                      <a:pt x="16631" y="28337"/>
                    </a:lnTo>
                    <a:lnTo>
                      <a:pt x="16564" y="28444"/>
                    </a:lnTo>
                    <a:lnTo>
                      <a:pt x="16434" y="28475"/>
                    </a:lnTo>
                    <a:lnTo>
                      <a:pt x="16120" y="28732"/>
                    </a:lnTo>
                    <a:lnTo>
                      <a:pt x="16021" y="28771"/>
                    </a:lnTo>
                    <a:lnTo>
                      <a:pt x="16006" y="28969"/>
                    </a:lnTo>
                    <a:lnTo>
                      <a:pt x="15891" y="29010"/>
                    </a:lnTo>
                    <a:lnTo>
                      <a:pt x="15792" y="28994"/>
                    </a:lnTo>
                    <a:lnTo>
                      <a:pt x="15528" y="29314"/>
                    </a:lnTo>
                    <a:lnTo>
                      <a:pt x="15479" y="29438"/>
                    </a:lnTo>
                    <a:lnTo>
                      <a:pt x="15489" y="29628"/>
                    </a:lnTo>
                    <a:lnTo>
                      <a:pt x="15364" y="29660"/>
                    </a:lnTo>
                    <a:lnTo>
                      <a:pt x="15299" y="29758"/>
                    </a:lnTo>
                    <a:lnTo>
                      <a:pt x="15133" y="30064"/>
                    </a:lnTo>
                    <a:lnTo>
                      <a:pt x="15019" y="30195"/>
                    </a:lnTo>
                    <a:lnTo>
                      <a:pt x="14879" y="30418"/>
                    </a:lnTo>
                    <a:lnTo>
                      <a:pt x="14879" y="30499"/>
                    </a:lnTo>
                    <a:lnTo>
                      <a:pt x="14723" y="30607"/>
                    </a:lnTo>
                    <a:lnTo>
                      <a:pt x="14699" y="30680"/>
                    </a:lnTo>
                    <a:lnTo>
                      <a:pt x="14821" y="30680"/>
                    </a:lnTo>
                    <a:lnTo>
                      <a:pt x="14912" y="30729"/>
                    </a:lnTo>
                    <a:lnTo>
                      <a:pt x="15331" y="30607"/>
                    </a:lnTo>
                    <a:lnTo>
                      <a:pt x="15504" y="30714"/>
                    </a:lnTo>
                    <a:lnTo>
                      <a:pt x="15694" y="30976"/>
                    </a:lnTo>
                    <a:lnTo>
                      <a:pt x="15866" y="31051"/>
                    </a:lnTo>
                    <a:lnTo>
                      <a:pt x="15964" y="31280"/>
                    </a:lnTo>
                    <a:lnTo>
                      <a:pt x="16162" y="31602"/>
                    </a:lnTo>
                    <a:lnTo>
                      <a:pt x="16260" y="31602"/>
                    </a:lnTo>
                    <a:lnTo>
                      <a:pt x="16416" y="31428"/>
                    </a:lnTo>
                    <a:lnTo>
                      <a:pt x="16499" y="31436"/>
                    </a:lnTo>
                    <a:lnTo>
                      <a:pt x="16697" y="31750"/>
                    </a:lnTo>
                    <a:lnTo>
                      <a:pt x="16920" y="31849"/>
                    </a:lnTo>
                    <a:lnTo>
                      <a:pt x="17117" y="31890"/>
                    </a:lnTo>
                    <a:lnTo>
                      <a:pt x="17305" y="32088"/>
                    </a:lnTo>
                    <a:lnTo>
                      <a:pt x="17322" y="32309"/>
                    </a:lnTo>
                    <a:lnTo>
                      <a:pt x="17478" y="32275"/>
                    </a:lnTo>
                    <a:lnTo>
                      <a:pt x="17798" y="32415"/>
                    </a:lnTo>
                    <a:lnTo>
                      <a:pt x="17995" y="32654"/>
                    </a:lnTo>
                    <a:lnTo>
                      <a:pt x="18193" y="32958"/>
                    </a:lnTo>
                    <a:lnTo>
                      <a:pt x="18382" y="33090"/>
                    </a:lnTo>
                    <a:lnTo>
                      <a:pt x="18351" y="33329"/>
                    </a:lnTo>
                    <a:lnTo>
                      <a:pt x="18193" y="33542"/>
                    </a:lnTo>
                    <a:lnTo>
                      <a:pt x="18268" y="33789"/>
                    </a:lnTo>
                    <a:lnTo>
                      <a:pt x="18301" y="33854"/>
                    </a:lnTo>
                    <a:lnTo>
                      <a:pt x="18317" y="33896"/>
                    </a:lnTo>
                    <a:lnTo>
                      <a:pt x="18416" y="34020"/>
                    </a:lnTo>
                    <a:lnTo>
                      <a:pt x="18465" y="34062"/>
                    </a:lnTo>
                    <a:lnTo>
                      <a:pt x="18777" y="33797"/>
                    </a:lnTo>
                    <a:lnTo>
                      <a:pt x="18884" y="33550"/>
                    </a:lnTo>
                    <a:lnTo>
                      <a:pt x="19024" y="32966"/>
                    </a:lnTo>
                    <a:lnTo>
                      <a:pt x="19148" y="32581"/>
                    </a:lnTo>
                    <a:lnTo>
                      <a:pt x="19205" y="32498"/>
                    </a:lnTo>
                    <a:lnTo>
                      <a:pt x="19130" y="32407"/>
                    </a:lnTo>
                    <a:lnTo>
                      <a:pt x="19008" y="32210"/>
                    </a:lnTo>
                    <a:lnTo>
                      <a:pt x="19073" y="32046"/>
                    </a:lnTo>
                    <a:lnTo>
                      <a:pt x="19190" y="31989"/>
                    </a:lnTo>
                    <a:lnTo>
                      <a:pt x="19198" y="31880"/>
                    </a:lnTo>
                    <a:lnTo>
                      <a:pt x="19328" y="31724"/>
                    </a:lnTo>
                    <a:lnTo>
                      <a:pt x="19328" y="31602"/>
                    </a:lnTo>
                    <a:lnTo>
                      <a:pt x="19419" y="31667"/>
                    </a:lnTo>
                    <a:lnTo>
                      <a:pt x="19525" y="31693"/>
                    </a:lnTo>
                    <a:lnTo>
                      <a:pt x="19665" y="31527"/>
                    </a:lnTo>
                    <a:lnTo>
                      <a:pt x="19683" y="31363"/>
                    </a:lnTo>
                    <a:lnTo>
                      <a:pt x="19740" y="31306"/>
                    </a:lnTo>
                    <a:lnTo>
                      <a:pt x="19748" y="31116"/>
                    </a:lnTo>
                    <a:lnTo>
                      <a:pt x="19813" y="31033"/>
                    </a:lnTo>
                    <a:lnTo>
                      <a:pt x="19896" y="31033"/>
                    </a:lnTo>
                    <a:lnTo>
                      <a:pt x="19954" y="30878"/>
                    </a:lnTo>
                    <a:lnTo>
                      <a:pt x="19912" y="30755"/>
                    </a:lnTo>
                    <a:lnTo>
                      <a:pt x="19821" y="30664"/>
                    </a:lnTo>
                    <a:lnTo>
                      <a:pt x="19831" y="30410"/>
                    </a:lnTo>
                    <a:lnTo>
                      <a:pt x="19764" y="30343"/>
                    </a:lnTo>
                    <a:lnTo>
                      <a:pt x="19847" y="30368"/>
                    </a:lnTo>
                    <a:lnTo>
                      <a:pt x="19946" y="30566"/>
                    </a:lnTo>
                    <a:lnTo>
                      <a:pt x="20135" y="30779"/>
                    </a:lnTo>
                    <a:lnTo>
                      <a:pt x="20216" y="30779"/>
                    </a:lnTo>
                    <a:lnTo>
                      <a:pt x="20299" y="30729"/>
                    </a:lnTo>
                    <a:lnTo>
                      <a:pt x="20356" y="30787"/>
                    </a:lnTo>
                    <a:lnTo>
                      <a:pt x="20374" y="30927"/>
                    </a:lnTo>
                    <a:lnTo>
                      <a:pt x="20307" y="30943"/>
                    </a:lnTo>
                    <a:lnTo>
                      <a:pt x="20226" y="31231"/>
                    </a:lnTo>
                    <a:lnTo>
                      <a:pt x="20037" y="31560"/>
                    </a:lnTo>
                    <a:lnTo>
                      <a:pt x="19863" y="31568"/>
                    </a:lnTo>
                    <a:lnTo>
                      <a:pt x="19839" y="31774"/>
                    </a:lnTo>
                    <a:lnTo>
                      <a:pt x="19782" y="31890"/>
                    </a:lnTo>
                    <a:lnTo>
                      <a:pt x="19723" y="31872"/>
                    </a:lnTo>
                    <a:lnTo>
                      <a:pt x="19551" y="31971"/>
                    </a:lnTo>
                    <a:lnTo>
                      <a:pt x="19427" y="32078"/>
                    </a:lnTo>
                    <a:lnTo>
                      <a:pt x="19419" y="32168"/>
                    </a:lnTo>
                    <a:lnTo>
                      <a:pt x="19279" y="32186"/>
                    </a:lnTo>
                    <a:lnTo>
                      <a:pt x="19213" y="32251"/>
                    </a:lnTo>
                    <a:lnTo>
                      <a:pt x="19221" y="32342"/>
                    </a:lnTo>
                    <a:lnTo>
                      <a:pt x="19377" y="32392"/>
                    </a:lnTo>
                    <a:lnTo>
                      <a:pt x="19904" y="31979"/>
                    </a:lnTo>
                    <a:lnTo>
                      <a:pt x="20177" y="31675"/>
                    </a:lnTo>
                    <a:lnTo>
                      <a:pt x="20562" y="31010"/>
                    </a:lnTo>
                    <a:lnTo>
                      <a:pt x="20710" y="30680"/>
                    </a:lnTo>
                    <a:lnTo>
                      <a:pt x="20858" y="30252"/>
                    </a:lnTo>
                    <a:lnTo>
                      <a:pt x="21237" y="29537"/>
                    </a:lnTo>
                    <a:lnTo>
                      <a:pt x="21608" y="29093"/>
                    </a:lnTo>
                    <a:lnTo>
                      <a:pt x="21665" y="28961"/>
                    </a:lnTo>
                    <a:lnTo>
                      <a:pt x="21631" y="28911"/>
                    </a:lnTo>
                    <a:lnTo>
                      <a:pt x="21647" y="28797"/>
                    </a:lnTo>
                    <a:lnTo>
                      <a:pt x="21722" y="28771"/>
                    </a:lnTo>
                    <a:lnTo>
                      <a:pt x="21787" y="28592"/>
                    </a:lnTo>
                    <a:lnTo>
                      <a:pt x="21894" y="28525"/>
                    </a:lnTo>
                    <a:lnTo>
                      <a:pt x="21855" y="28376"/>
                    </a:lnTo>
                    <a:lnTo>
                      <a:pt x="21894" y="28270"/>
                    </a:lnTo>
                    <a:lnTo>
                      <a:pt x="21855" y="28221"/>
                    </a:lnTo>
                    <a:lnTo>
                      <a:pt x="21787" y="28163"/>
                    </a:lnTo>
                    <a:lnTo>
                      <a:pt x="21805" y="27999"/>
                    </a:lnTo>
                    <a:lnTo>
                      <a:pt x="21639" y="27776"/>
                    </a:lnTo>
                    <a:lnTo>
                      <a:pt x="21639" y="27670"/>
                    </a:lnTo>
                    <a:lnTo>
                      <a:pt x="21673" y="27571"/>
                    </a:lnTo>
                    <a:lnTo>
                      <a:pt x="21639" y="27465"/>
                    </a:lnTo>
                    <a:lnTo>
                      <a:pt x="21590" y="27226"/>
                    </a:lnTo>
                    <a:lnTo>
                      <a:pt x="21509" y="26971"/>
                    </a:lnTo>
                    <a:lnTo>
                      <a:pt x="21574" y="26914"/>
                    </a:lnTo>
                    <a:lnTo>
                      <a:pt x="21780" y="26872"/>
                    </a:lnTo>
                    <a:lnTo>
                      <a:pt x="21722" y="26732"/>
                    </a:lnTo>
                    <a:lnTo>
                      <a:pt x="21624" y="26675"/>
                    </a:lnTo>
                    <a:lnTo>
                      <a:pt x="21821" y="26626"/>
                    </a:lnTo>
                    <a:lnTo>
                      <a:pt x="21829" y="26470"/>
                    </a:lnTo>
                    <a:lnTo>
                      <a:pt x="21624" y="26379"/>
                    </a:lnTo>
                    <a:lnTo>
                      <a:pt x="21787" y="26329"/>
                    </a:lnTo>
                    <a:lnTo>
                      <a:pt x="21894" y="26174"/>
                    </a:lnTo>
                    <a:lnTo>
                      <a:pt x="21985" y="26239"/>
                    </a:lnTo>
                    <a:lnTo>
                      <a:pt x="22249" y="25992"/>
                    </a:lnTo>
                    <a:lnTo>
                      <a:pt x="22397" y="25893"/>
                    </a:lnTo>
                    <a:lnTo>
                      <a:pt x="22397" y="25810"/>
                    </a:lnTo>
                    <a:lnTo>
                      <a:pt x="22618" y="25623"/>
                    </a:lnTo>
                    <a:lnTo>
                      <a:pt x="22873" y="25449"/>
                    </a:lnTo>
                    <a:lnTo>
                      <a:pt x="23211" y="25062"/>
                    </a:lnTo>
                    <a:lnTo>
                      <a:pt x="23507" y="25031"/>
                    </a:lnTo>
                    <a:lnTo>
                      <a:pt x="23671" y="24873"/>
                    </a:lnTo>
                    <a:lnTo>
                      <a:pt x="23852" y="24725"/>
                    </a:lnTo>
                    <a:lnTo>
                      <a:pt x="24016" y="24725"/>
                    </a:lnTo>
                    <a:lnTo>
                      <a:pt x="24125" y="24815"/>
                    </a:lnTo>
                    <a:lnTo>
                      <a:pt x="24247" y="24849"/>
                    </a:lnTo>
                    <a:lnTo>
                      <a:pt x="24255" y="24725"/>
                    </a:lnTo>
                    <a:lnTo>
                      <a:pt x="24379" y="24511"/>
                    </a:lnTo>
                    <a:lnTo>
                      <a:pt x="24733" y="24290"/>
                    </a:lnTo>
                    <a:lnTo>
                      <a:pt x="24873" y="24249"/>
                    </a:lnTo>
                    <a:lnTo>
                      <a:pt x="24873" y="24182"/>
                    </a:lnTo>
                    <a:lnTo>
                      <a:pt x="24790" y="24125"/>
                    </a:lnTo>
                    <a:lnTo>
                      <a:pt x="24675" y="24101"/>
                    </a:lnTo>
                    <a:lnTo>
                      <a:pt x="24618" y="24002"/>
                    </a:lnTo>
                    <a:lnTo>
                      <a:pt x="24748" y="23969"/>
                    </a:lnTo>
                    <a:lnTo>
                      <a:pt x="24964" y="23836"/>
                    </a:lnTo>
                    <a:lnTo>
                      <a:pt x="25086" y="23878"/>
                    </a:lnTo>
                    <a:lnTo>
                      <a:pt x="25226" y="23862"/>
                    </a:lnTo>
                    <a:lnTo>
                      <a:pt x="25325" y="23779"/>
                    </a:lnTo>
                    <a:lnTo>
                      <a:pt x="25473" y="23787"/>
                    </a:lnTo>
                    <a:lnTo>
                      <a:pt x="25457" y="23854"/>
                    </a:lnTo>
                    <a:lnTo>
                      <a:pt x="25260" y="23969"/>
                    </a:lnTo>
                    <a:lnTo>
                      <a:pt x="25052" y="24010"/>
                    </a:lnTo>
                    <a:lnTo>
                      <a:pt x="25013" y="24059"/>
                    </a:lnTo>
                    <a:lnTo>
                      <a:pt x="25078" y="24117"/>
                    </a:lnTo>
                    <a:lnTo>
                      <a:pt x="25398" y="23994"/>
                    </a:lnTo>
                    <a:lnTo>
                      <a:pt x="25785" y="23846"/>
                    </a:lnTo>
                    <a:lnTo>
                      <a:pt x="25753" y="23779"/>
                    </a:lnTo>
                    <a:lnTo>
                      <a:pt x="25852" y="23688"/>
                    </a:lnTo>
                    <a:lnTo>
                      <a:pt x="25951" y="23706"/>
                    </a:lnTo>
                    <a:lnTo>
                      <a:pt x="25917" y="23805"/>
                    </a:lnTo>
                    <a:cubicBezTo>
                      <a:pt x="25917" y="23805"/>
                      <a:pt x="25925" y="23935"/>
                      <a:pt x="25941" y="23945"/>
                    </a:cubicBezTo>
                    <a:cubicBezTo>
                      <a:pt x="25951" y="23953"/>
                      <a:pt x="26180" y="23977"/>
                      <a:pt x="26180" y="23977"/>
                    </a:cubicBezTo>
                    <a:lnTo>
                      <a:pt x="26312" y="23903"/>
                    </a:lnTo>
                    <a:lnTo>
                      <a:pt x="26543" y="23903"/>
                    </a:lnTo>
                    <a:lnTo>
                      <a:pt x="26821" y="23935"/>
                    </a:lnTo>
                    <a:lnTo>
                      <a:pt x="26987" y="23821"/>
                    </a:lnTo>
                    <a:lnTo>
                      <a:pt x="26987" y="23738"/>
                    </a:lnTo>
                    <a:lnTo>
                      <a:pt x="26945" y="23698"/>
                    </a:lnTo>
                    <a:lnTo>
                      <a:pt x="26969" y="23615"/>
                    </a:lnTo>
                    <a:lnTo>
                      <a:pt x="27340" y="23361"/>
                    </a:lnTo>
                    <a:lnTo>
                      <a:pt x="27660" y="23244"/>
                    </a:lnTo>
                    <a:lnTo>
                      <a:pt x="27816" y="23145"/>
                    </a:lnTo>
                    <a:lnTo>
                      <a:pt x="27865" y="23047"/>
                    </a:lnTo>
                    <a:lnTo>
                      <a:pt x="27826" y="22982"/>
                    </a:lnTo>
                    <a:lnTo>
                      <a:pt x="27686" y="22670"/>
                    </a:lnTo>
                    <a:lnTo>
                      <a:pt x="27784" y="22455"/>
                    </a:lnTo>
                    <a:lnTo>
                      <a:pt x="27907" y="22307"/>
                    </a:lnTo>
                    <a:lnTo>
                      <a:pt x="27907" y="22151"/>
                    </a:lnTo>
                    <a:lnTo>
                      <a:pt x="27990" y="22085"/>
                    </a:lnTo>
                    <a:lnTo>
                      <a:pt x="28122" y="21987"/>
                    </a:lnTo>
                    <a:lnTo>
                      <a:pt x="28153" y="21823"/>
                    </a:lnTo>
                    <a:lnTo>
                      <a:pt x="28112" y="21797"/>
                    </a:lnTo>
                    <a:lnTo>
                      <a:pt x="28343" y="21418"/>
                    </a:lnTo>
                    <a:lnTo>
                      <a:pt x="28665" y="21049"/>
                    </a:lnTo>
                    <a:lnTo>
                      <a:pt x="28665" y="20885"/>
                    </a:lnTo>
                    <a:lnTo>
                      <a:pt x="28606" y="20358"/>
                    </a:lnTo>
                    <a:lnTo>
                      <a:pt x="28548" y="20260"/>
                    </a:lnTo>
                    <a:lnTo>
                      <a:pt x="28647" y="19938"/>
                    </a:lnTo>
                    <a:lnTo>
                      <a:pt x="28730" y="19815"/>
                    </a:lnTo>
                    <a:lnTo>
                      <a:pt x="28754" y="19709"/>
                    </a:lnTo>
                    <a:lnTo>
                      <a:pt x="28992" y="19511"/>
                    </a:lnTo>
                    <a:lnTo>
                      <a:pt x="29034" y="19421"/>
                    </a:lnTo>
                    <a:lnTo>
                      <a:pt x="28969" y="19109"/>
                    </a:lnTo>
                    <a:lnTo>
                      <a:pt x="29099" y="18738"/>
                    </a:lnTo>
                    <a:lnTo>
                      <a:pt x="29060" y="18449"/>
                    </a:lnTo>
                    <a:lnTo>
                      <a:pt x="29109" y="18236"/>
                    </a:lnTo>
                    <a:lnTo>
                      <a:pt x="29099" y="18122"/>
                    </a:lnTo>
                    <a:lnTo>
                      <a:pt x="29174" y="17808"/>
                    </a:lnTo>
                    <a:lnTo>
                      <a:pt x="29083" y="16681"/>
                    </a:lnTo>
                    <a:lnTo>
                      <a:pt x="29083" y="16475"/>
                    </a:lnTo>
                    <a:lnTo>
                      <a:pt x="29148" y="16319"/>
                    </a:lnTo>
                    <a:lnTo>
                      <a:pt x="29148" y="16171"/>
                    </a:lnTo>
                    <a:lnTo>
                      <a:pt x="29083" y="16246"/>
                    </a:lnTo>
                    <a:lnTo>
                      <a:pt x="28951" y="16156"/>
                    </a:lnTo>
                    <a:lnTo>
                      <a:pt x="28951" y="16057"/>
                    </a:lnTo>
                    <a:lnTo>
                      <a:pt x="29067" y="15867"/>
                    </a:lnTo>
                    <a:lnTo>
                      <a:pt x="29034" y="15686"/>
                    </a:lnTo>
                    <a:lnTo>
                      <a:pt x="29067" y="15563"/>
                    </a:lnTo>
                    <a:lnTo>
                      <a:pt x="29174" y="15530"/>
                    </a:lnTo>
                    <a:lnTo>
                      <a:pt x="29198" y="15332"/>
                    </a:lnTo>
                    <a:lnTo>
                      <a:pt x="29083" y="15151"/>
                    </a:lnTo>
                    <a:lnTo>
                      <a:pt x="28862" y="15044"/>
                    </a:lnTo>
                    <a:lnTo>
                      <a:pt x="28927" y="15021"/>
                    </a:lnTo>
                    <a:lnTo>
                      <a:pt x="28951" y="14953"/>
                    </a:lnTo>
                    <a:lnTo>
                      <a:pt x="28992" y="15044"/>
                    </a:lnTo>
                    <a:lnTo>
                      <a:pt x="29125" y="15119"/>
                    </a:lnTo>
                    <a:lnTo>
                      <a:pt x="29247" y="15161"/>
                    </a:lnTo>
                    <a:lnTo>
                      <a:pt x="29296" y="14979"/>
                    </a:lnTo>
                    <a:lnTo>
                      <a:pt x="29405" y="14987"/>
                    </a:lnTo>
                    <a:lnTo>
                      <a:pt x="29454" y="15086"/>
                    </a:lnTo>
                    <a:lnTo>
                      <a:pt x="29535" y="15127"/>
                    </a:lnTo>
                    <a:lnTo>
                      <a:pt x="29454" y="15259"/>
                    </a:lnTo>
                    <a:lnTo>
                      <a:pt x="29330" y="15348"/>
                    </a:lnTo>
                    <a:lnTo>
                      <a:pt x="29296" y="15447"/>
                    </a:lnTo>
                    <a:lnTo>
                      <a:pt x="29387" y="15457"/>
                    </a:lnTo>
                    <a:lnTo>
                      <a:pt x="29543" y="15309"/>
                    </a:lnTo>
                    <a:lnTo>
                      <a:pt x="29766" y="15192"/>
                    </a:lnTo>
                    <a:lnTo>
                      <a:pt x="30047" y="14756"/>
                    </a:lnTo>
                    <a:lnTo>
                      <a:pt x="30169" y="14444"/>
                    </a:lnTo>
                    <a:lnTo>
                      <a:pt x="30210" y="14255"/>
                    </a:lnTo>
                    <a:lnTo>
                      <a:pt x="30317" y="14156"/>
                    </a:lnTo>
                    <a:lnTo>
                      <a:pt x="30431" y="13868"/>
                    </a:lnTo>
                    <a:lnTo>
                      <a:pt x="30548" y="13631"/>
                    </a:lnTo>
                    <a:lnTo>
                      <a:pt x="30984" y="13325"/>
                    </a:lnTo>
                    <a:lnTo>
                      <a:pt x="31041" y="13187"/>
                    </a:lnTo>
                    <a:lnTo>
                      <a:pt x="31172" y="13145"/>
                    </a:lnTo>
                    <a:lnTo>
                      <a:pt x="31262" y="12989"/>
                    </a:lnTo>
                    <a:lnTo>
                      <a:pt x="31634" y="12652"/>
                    </a:lnTo>
                    <a:lnTo>
                      <a:pt x="31961" y="12216"/>
                    </a:lnTo>
                    <a:lnTo>
                      <a:pt x="32044" y="12091"/>
                    </a:lnTo>
                    <a:lnTo>
                      <a:pt x="32249" y="11647"/>
                    </a:lnTo>
                    <a:lnTo>
                      <a:pt x="32299" y="11450"/>
                    </a:lnTo>
                    <a:lnTo>
                      <a:pt x="32405" y="11302"/>
                    </a:lnTo>
                    <a:lnTo>
                      <a:pt x="32405" y="11163"/>
                    </a:lnTo>
                    <a:lnTo>
                      <a:pt x="32299" y="10998"/>
                    </a:lnTo>
                    <a:lnTo>
                      <a:pt x="32340" y="10834"/>
                    </a:lnTo>
                    <a:lnTo>
                      <a:pt x="32431" y="10743"/>
                    </a:lnTo>
                    <a:lnTo>
                      <a:pt x="32405" y="10332"/>
                    </a:lnTo>
                    <a:lnTo>
                      <a:pt x="32317" y="10275"/>
                    </a:lnTo>
                    <a:lnTo>
                      <a:pt x="32275" y="10068"/>
                    </a:lnTo>
                    <a:lnTo>
                      <a:pt x="31987" y="9436"/>
                    </a:lnTo>
                    <a:lnTo>
                      <a:pt x="31987" y="9221"/>
                    </a:lnTo>
                    <a:lnTo>
                      <a:pt x="31945" y="8959"/>
                    </a:lnTo>
                    <a:lnTo>
                      <a:pt x="31403" y="8720"/>
                    </a:lnTo>
                    <a:lnTo>
                      <a:pt x="31091" y="8735"/>
                    </a:lnTo>
                    <a:lnTo>
                      <a:pt x="30868" y="8826"/>
                    </a:lnTo>
                    <a:lnTo>
                      <a:pt x="30712" y="8613"/>
                    </a:lnTo>
                    <a:lnTo>
                      <a:pt x="30530" y="8580"/>
                    </a:lnTo>
                    <a:lnTo>
                      <a:pt x="30351" y="8374"/>
                    </a:lnTo>
                    <a:lnTo>
                      <a:pt x="30112" y="8252"/>
                    </a:lnTo>
                    <a:lnTo>
                      <a:pt x="29948" y="8234"/>
                    </a:lnTo>
                    <a:lnTo>
                      <a:pt x="29577" y="7839"/>
                    </a:lnTo>
                    <a:lnTo>
                      <a:pt x="29281" y="7421"/>
                    </a:lnTo>
                    <a:lnTo>
                      <a:pt x="29133" y="7379"/>
                    </a:lnTo>
                    <a:lnTo>
                      <a:pt x="28927" y="7190"/>
                    </a:lnTo>
                    <a:lnTo>
                      <a:pt x="28754" y="7206"/>
                    </a:lnTo>
                    <a:lnTo>
                      <a:pt x="28252" y="6844"/>
                    </a:lnTo>
                    <a:lnTo>
                      <a:pt x="28023" y="6844"/>
                    </a:lnTo>
                    <a:lnTo>
                      <a:pt x="27767" y="6738"/>
                    </a:lnTo>
                    <a:lnTo>
                      <a:pt x="27619" y="6821"/>
                    </a:lnTo>
                    <a:lnTo>
                      <a:pt x="27372" y="6821"/>
                    </a:lnTo>
                    <a:lnTo>
                      <a:pt x="27234" y="6746"/>
                    </a:lnTo>
                    <a:lnTo>
                      <a:pt x="27076" y="6821"/>
                    </a:lnTo>
                    <a:lnTo>
                      <a:pt x="27003" y="6927"/>
                    </a:lnTo>
                    <a:lnTo>
                      <a:pt x="26912" y="6837"/>
                    </a:lnTo>
                    <a:lnTo>
                      <a:pt x="26681" y="6663"/>
                    </a:lnTo>
                    <a:lnTo>
                      <a:pt x="26649" y="6738"/>
                    </a:lnTo>
                    <a:lnTo>
                      <a:pt x="26551" y="6655"/>
                    </a:lnTo>
                    <a:lnTo>
                      <a:pt x="26517" y="6762"/>
                    </a:lnTo>
                    <a:lnTo>
                      <a:pt x="26517" y="6844"/>
                    </a:lnTo>
                    <a:lnTo>
                      <a:pt x="26385" y="6738"/>
                    </a:lnTo>
                    <a:lnTo>
                      <a:pt x="26361" y="6655"/>
                    </a:lnTo>
                    <a:lnTo>
                      <a:pt x="26262" y="6623"/>
                    </a:lnTo>
                    <a:lnTo>
                      <a:pt x="26296" y="6704"/>
                    </a:lnTo>
                    <a:lnTo>
                      <a:pt x="26247" y="6738"/>
                    </a:lnTo>
                    <a:lnTo>
                      <a:pt x="26000" y="6647"/>
                    </a:lnTo>
                    <a:lnTo>
                      <a:pt x="25917" y="6663"/>
                    </a:lnTo>
                    <a:lnTo>
                      <a:pt x="25712" y="6623"/>
                    </a:lnTo>
                    <a:lnTo>
                      <a:pt x="25260" y="6408"/>
                    </a:lnTo>
                    <a:lnTo>
                      <a:pt x="25086" y="6416"/>
                    </a:lnTo>
                    <a:lnTo>
                      <a:pt x="25078" y="6465"/>
                    </a:lnTo>
                    <a:lnTo>
                      <a:pt x="25112" y="6564"/>
                    </a:lnTo>
                    <a:lnTo>
                      <a:pt x="25070" y="6606"/>
                    </a:lnTo>
                    <a:lnTo>
                      <a:pt x="24979" y="6556"/>
                    </a:lnTo>
                    <a:lnTo>
                      <a:pt x="24930" y="6582"/>
                    </a:lnTo>
                    <a:lnTo>
                      <a:pt x="24904" y="6647"/>
                    </a:lnTo>
                    <a:lnTo>
                      <a:pt x="24748" y="6722"/>
                    </a:lnTo>
                    <a:lnTo>
                      <a:pt x="24691" y="6803"/>
                    </a:lnTo>
                    <a:lnTo>
                      <a:pt x="24667" y="7000"/>
                    </a:lnTo>
                    <a:lnTo>
                      <a:pt x="24585" y="6860"/>
                    </a:lnTo>
                    <a:lnTo>
                      <a:pt x="24535" y="6730"/>
                    </a:lnTo>
                    <a:lnTo>
                      <a:pt x="24452" y="6771"/>
                    </a:lnTo>
                    <a:lnTo>
                      <a:pt x="24470" y="6927"/>
                    </a:lnTo>
                    <a:lnTo>
                      <a:pt x="24330" y="7190"/>
                    </a:lnTo>
                    <a:lnTo>
                      <a:pt x="24330" y="7403"/>
                    </a:lnTo>
                    <a:lnTo>
                      <a:pt x="24281" y="7198"/>
                    </a:lnTo>
                    <a:lnTo>
                      <a:pt x="24338" y="6992"/>
                    </a:lnTo>
                    <a:lnTo>
                      <a:pt x="24304" y="6803"/>
                    </a:lnTo>
                    <a:lnTo>
                      <a:pt x="24387" y="6540"/>
                    </a:lnTo>
                    <a:lnTo>
                      <a:pt x="24460" y="6465"/>
                    </a:lnTo>
                    <a:lnTo>
                      <a:pt x="24403" y="6416"/>
                    </a:lnTo>
                    <a:lnTo>
                      <a:pt x="24273" y="6408"/>
                    </a:lnTo>
                    <a:lnTo>
                      <a:pt x="24444" y="6211"/>
                    </a:lnTo>
                    <a:lnTo>
                      <a:pt x="24213" y="5972"/>
                    </a:lnTo>
                    <a:lnTo>
                      <a:pt x="24083" y="5759"/>
                    </a:lnTo>
                    <a:lnTo>
                      <a:pt x="23959" y="5775"/>
                    </a:lnTo>
                    <a:lnTo>
                      <a:pt x="23769" y="5743"/>
                    </a:lnTo>
                    <a:lnTo>
                      <a:pt x="23663" y="5883"/>
                    </a:lnTo>
                    <a:lnTo>
                      <a:pt x="23556" y="5932"/>
                    </a:lnTo>
                    <a:lnTo>
                      <a:pt x="23507" y="5808"/>
                    </a:lnTo>
                    <a:lnTo>
                      <a:pt x="23424" y="5759"/>
                    </a:lnTo>
                    <a:lnTo>
                      <a:pt x="23392" y="5644"/>
                    </a:lnTo>
                    <a:lnTo>
                      <a:pt x="23294" y="5561"/>
                    </a:lnTo>
                    <a:lnTo>
                      <a:pt x="23161" y="5577"/>
                    </a:lnTo>
                    <a:lnTo>
                      <a:pt x="23096" y="5496"/>
                    </a:lnTo>
                    <a:lnTo>
                      <a:pt x="22990" y="5447"/>
                    </a:lnTo>
                    <a:lnTo>
                      <a:pt x="22922" y="5538"/>
                    </a:lnTo>
                    <a:lnTo>
                      <a:pt x="22922" y="5463"/>
                    </a:lnTo>
                    <a:lnTo>
                      <a:pt x="22832" y="5405"/>
                    </a:lnTo>
                    <a:lnTo>
                      <a:pt x="22774" y="5291"/>
                    </a:lnTo>
                    <a:lnTo>
                      <a:pt x="22668" y="5330"/>
                    </a:lnTo>
                    <a:lnTo>
                      <a:pt x="22486" y="5273"/>
                    </a:lnTo>
                    <a:lnTo>
                      <a:pt x="22239" y="5133"/>
                    </a:lnTo>
                    <a:lnTo>
                      <a:pt x="22166" y="5117"/>
                    </a:lnTo>
                    <a:lnTo>
                      <a:pt x="22125" y="5192"/>
                    </a:lnTo>
                    <a:lnTo>
                      <a:pt x="21977" y="5094"/>
                    </a:lnTo>
                    <a:lnTo>
                      <a:pt x="21870" y="5101"/>
                    </a:lnTo>
                    <a:lnTo>
                      <a:pt x="21845" y="5208"/>
                    </a:lnTo>
                    <a:lnTo>
                      <a:pt x="21772" y="5208"/>
                    </a:lnTo>
                    <a:lnTo>
                      <a:pt x="21730" y="5101"/>
                    </a:lnTo>
                    <a:lnTo>
                      <a:pt x="21541" y="5094"/>
                    </a:lnTo>
                    <a:lnTo>
                      <a:pt x="21377" y="5182"/>
                    </a:lnTo>
                    <a:lnTo>
                      <a:pt x="21294" y="5340"/>
                    </a:lnTo>
                    <a:lnTo>
                      <a:pt x="21302" y="5439"/>
                    </a:lnTo>
                    <a:lnTo>
                      <a:pt x="21122" y="5619"/>
                    </a:lnTo>
                    <a:lnTo>
                      <a:pt x="20891" y="5751"/>
                    </a:lnTo>
                    <a:lnTo>
                      <a:pt x="20595" y="5923"/>
                    </a:lnTo>
                    <a:lnTo>
                      <a:pt x="20447" y="6104"/>
                    </a:lnTo>
                    <a:lnTo>
                      <a:pt x="20356" y="6343"/>
                    </a:lnTo>
                    <a:lnTo>
                      <a:pt x="20325" y="6564"/>
                    </a:lnTo>
                    <a:lnTo>
                      <a:pt x="20250" y="6688"/>
                    </a:lnTo>
                    <a:lnTo>
                      <a:pt x="20110" y="6829"/>
                    </a:lnTo>
                    <a:lnTo>
                      <a:pt x="20117" y="6927"/>
                    </a:lnTo>
                    <a:lnTo>
                      <a:pt x="20143" y="7099"/>
                    </a:lnTo>
                    <a:lnTo>
                      <a:pt x="20117" y="7413"/>
                    </a:lnTo>
                    <a:lnTo>
                      <a:pt x="20060" y="7223"/>
                    </a:lnTo>
                    <a:lnTo>
                      <a:pt x="19946" y="7034"/>
                    </a:lnTo>
                    <a:lnTo>
                      <a:pt x="19954" y="6894"/>
                    </a:lnTo>
                    <a:lnTo>
                      <a:pt x="20068" y="6754"/>
                    </a:lnTo>
                    <a:lnTo>
                      <a:pt x="20200" y="6639"/>
                    </a:lnTo>
                    <a:lnTo>
                      <a:pt x="20185" y="6416"/>
                    </a:lnTo>
                    <a:lnTo>
                      <a:pt x="20250" y="6219"/>
                    </a:lnTo>
                    <a:lnTo>
                      <a:pt x="20234" y="6120"/>
                    </a:lnTo>
                    <a:lnTo>
                      <a:pt x="20135" y="6120"/>
                    </a:lnTo>
                    <a:lnTo>
                      <a:pt x="19946" y="6187"/>
                    </a:lnTo>
                    <a:lnTo>
                      <a:pt x="19733" y="6120"/>
                    </a:lnTo>
                    <a:lnTo>
                      <a:pt x="19543" y="6138"/>
                    </a:lnTo>
                    <a:lnTo>
                      <a:pt x="19395" y="6179"/>
                    </a:lnTo>
                    <a:lnTo>
                      <a:pt x="19288" y="6088"/>
                    </a:lnTo>
                    <a:lnTo>
                      <a:pt x="19411" y="6104"/>
                    </a:lnTo>
                    <a:lnTo>
                      <a:pt x="19551" y="5998"/>
                    </a:lnTo>
                    <a:lnTo>
                      <a:pt x="19699" y="5964"/>
                    </a:lnTo>
                    <a:lnTo>
                      <a:pt x="19946" y="6005"/>
                    </a:lnTo>
                    <a:lnTo>
                      <a:pt x="20086" y="5972"/>
                    </a:lnTo>
                    <a:lnTo>
                      <a:pt x="20216" y="5808"/>
                    </a:lnTo>
                    <a:lnTo>
                      <a:pt x="20275" y="5808"/>
                    </a:lnTo>
                    <a:lnTo>
                      <a:pt x="20356" y="5865"/>
                    </a:lnTo>
                    <a:lnTo>
                      <a:pt x="20439" y="5842"/>
                    </a:lnTo>
                    <a:lnTo>
                      <a:pt x="20579" y="5759"/>
                    </a:lnTo>
                    <a:lnTo>
                      <a:pt x="20826" y="5668"/>
                    </a:lnTo>
                    <a:lnTo>
                      <a:pt x="20826" y="5478"/>
                    </a:lnTo>
                    <a:lnTo>
                      <a:pt x="21039" y="5232"/>
                    </a:lnTo>
                    <a:lnTo>
                      <a:pt x="21039" y="5052"/>
                    </a:lnTo>
                    <a:lnTo>
                      <a:pt x="21122" y="4928"/>
                    </a:lnTo>
                    <a:lnTo>
                      <a:pt x="21138" y="4788"/>
                    </a:lnTo>
                    <a:lnTo>
                      <a:pt x="20907" y="4738"/>
                    </a:lnTo>
                    <a:lnTo>
                      <a:pt x="20727" y="4600"/>
                    </a:lnTo>
                    <a:lnTo>
                      <a:pt x="20562" y="4600"/>
                    </a:lnTo>
                    <a:lnTo>
                      <a:pt x="20325" y="4738"/>
                    </a:lnTo>
                    <a:lnTo>
                      <a:pt x="20117" y="4756"/>
                    </a:lnTo>
                    <a:lnTo>
                      <a:pt x="19831" y="4632"/>
                    </a:lnTo>
                    <a:lnTo>
                      <a:pt x="19517" y="4608"/>
                    </a:lnTo>
                    <a:lnTo>
                      <a:pt x="19296" y="4847"/>
                    </a:lnTo>
                    <a:lnTo>
                      <a:pt x="19304" y="4945"/>
                    </a:lnTo>
                    <a:lnTo>
                      <a:pt x="19377" y="5003"/>
                    </a:lnTo>
                    <a:lnTo>
                      <a:pt x="19427" y="5076"/>
                    </a:lnTo>
                    <a:lnTo>
                      <a:pt x="19320" y="5094"/>
                    </a:lnTo>
                    <a:lnTo>
                      <a:pt x="19255" y="5125"/>
                    </a:lnTo>
                    <a:lnTo>
                      <a:pt x="19198" y="5273"/>
                    </a:lnTo>
                    <a:lnTo>
                      <a:pt x="19156" y="5143"/>
                    </a:lnTo>
                    <a:lnTo>
                      <a:pt x="19073" y="5117"/>
                    </a:lnTo>
                    <a:lnTo>
                      <a:pt x="18901" y="5182"/>
                    </a:lnTo>
                    <a:lnTo>
                      <a:pt x="18704" y="5455"/>
                    </a:lnTo>
                    <a:lnTo>
                      <a:pt x="18449" y="5751"/>
                    </a:lnTo>
                    <a:lnTo>
                      <a:pt x="18637" y="5478"/>
                    </a:lnTo>
                    <a:lnTo>
                      <a:pt x="18637" y="5307"/>
                    </a:lnTo>
                    <a:lnTo>
                      <a:pt x="18678" y="5208"/>
                    </a:lnTo>
                    <a:lnTo>
                      <a:pt x="18696" y="5094"/>
                    </a:lnTo>
                    <a:lnTo>
                      <a:pt x="18613" y="5094"/>
                    </a:lnTo>
                    <a:lnTo>
                      <a:pt x="18440" y="5224"/>
                    </a:lnTo>
                    <a:lnTo>
                      <a:pt x="18359" y="5421"/>
                    </a:lnTo>
                    <a:lnTo>
                      <a:pt x="18276" y="5636"/>
                    </a:lnTo>
                    <a:lnTo>
                      <a:pt x="18136" y="5725"/>
                    </a:lnTo>
                    <a:lnTo>
                      <a:pt x="18268" y="5471"/>
                    </a:lnTo>
                    <a:lnTo>
                      <a:pt x="18292" y="5273"/>
                    </a:lnTo>
                    <a:lnTo>
                      <a:pt x="18588" y="4912"/>
                    </a:lnTo>
                    <a:lnTo>
                      <a:pt x="18655" y="4665"/>
                    </a:lnTo>
                    <a:lnTo>
                      <a:pt x="18769" y="4517"/>
                    </a:lnTo>
                    <a:lnTo>
                      <a:pt x="18925" y="4426"/>
                    </a:lnTo>
                    <a:lnTo>
                      <a:pt x="19099" y="4304"/>
                    </a:lnTo>
                    <a:lnTo>
                      <a:pt x="19221" y="4255"/>
                    </a:lnTo>
                    <a:lnTo>
                      <a:pt x="19377" y="4016"/>
                    </a:lnTo>
                    <a:lnTo>
                      <a:pt x="19764" y="3621"/>
                    </a:lnTo>
                    <a:lnTo>
                      <a:pt x="19790" y="3530"/>
                    </a:lnTo>
                    <a:lnTo>
                      <a:pt x="19871" y="3465"/>
                    </a:lnTo>
                    <a:lnTo>
                      <a:pt x="19790" y="3356"/>
                    </a:lnTo>
                    <a:lnTo>
                      <a:pt x="19813" y="3250"/>
                    </a:lnTo>
                    <a:lnTo>
                      <a:pt x="19871" y="3200"/>
                    </a:lnTo>
                    <a:lnTo>
                      <a:pt x="19881" y="3037"/>
                    </a:lnTo>
                    <a:lnTo>
                      <a:pt x="19723" y="2922"/>
                    </a:lnTo>
                    <a:lnTo>
                      <a:pt x="19551" y="2938"/>
                    </a:lnTo>
                    <a:lnTo>
                      <a:pt x="19494" y="2995"/>
                    </a:lnTo>
                    <a:lnTo>
                      <a:pt x="19419" y="2863"/>
                    </a:lnTo>
                    <a:lnTo>
                      <a:pt x="19312" y="2551"/>
                    </a:lnTo>
                    <a:lnTo>
                      <a:pt x="19123" y="2099"/>
                    </a:lnTo>
                    <a:lnTo>
                      <a:pt x="18959" y="1860"/>
                    </a:lnTo>
                    <a:lnTo>
                      <a:pt x="18834" y="1540"/>
                    </a:lnTo>
                    <a:lnTo>
                      <a:pt x="18844" y="1367"/>
                    </a:lnTo>
                    <a:lnTo>
                      <a:pt x="18803" y="1195"/>
                    </a:lnTo>
                    <a:lnTo>
                      <a:pt x="18736" y="1128"/>
                    </a:lnTo>
                    <a:lnTo>
                      <a:pt x="18704" y="964"/>
                    </a:lnTo>
                    <a:lnTo>
                      <a:pt x="18605" y="767"/>
                    </a:lnTo>
                    <a:lnTo>
                      <a:pt x="18564" y="790"/>
                    </a:lnTo>
                    <a:lnTo>
                      <a:pt x="18572" y="923"/>
                    </a:lnTo>
                    <a:lnTo>
                      <a:pt x="18507" y="1029"/>
                    </a:lnTo>
                    <a:lnTo>
                      <a:pt x="18317" y="1153"/>
                    </a:lnTo>
                    <a:lnTo>
                      <a:pt x="18309" y="1161"/>
                    </a:lnTo>
                    <a:lnTo>
                      <a:pt x="18252" y="1252"/>
                    </a:lnTo>
                    <a:lnTo>
                      <a:pt x="18045" y="1507"/>
                    </a:lnTo>
                    <a:lnTo>
                      <a:pt x="17832" y="1787"/>
                    </a:lnTo>
                    <a:lnTo>
                      <a:pt x="17824" y="1935"/>
                    </a:lnTo>
                    <a:lnTo>
                      <a:pt x="17668" y="2281"/>
                    </a:lnTo>
                    <a:lnTo>
                      <a:pt x="17536" y="2502"/>
                    </a:lnTo>
                    <a:lnTo>
                      <a:pt x="17429" y="2699"/>
                    </a:lnTo>
                    <a:lnTo>
                      <a:pt x="17289" y="2725"/>
                    </a:lnTo>
                    <a:lnTo>
                      <a:pt x="17198" y="2782"/>
                    </a:lnTo>
                    <a:lnTo>
                      <a:pt x="17166" y="2922"/>
                    </a:lnTo>
                    <a:lnTo>
                      <a:pt x="17018" y="3029"/>
                    </a:lnTo>
                    <a:lnTo>
                      <a:pt x="16928" y="2995"/>
                    </a:lnTo>
                    <a:lnTo>
                      <a:pt x="16920" y="2774"/>
                    </a:lnTo>
                    <a:lnTo>
                      <a:pt x="16853" y="2748"/>
                    </a:lnTo>
                    <a:lnTo>
                      <a:pt x="16837" y="2683"/>
                    </a:lnTo>
                    <a:lnTo>
                      <a:pt x="16746" y="2675"/>
                    </a:lnTo>
                    <a:lnTo>
                      <a:pt x="16624" y="2715"/>
                    </a:lnTo>
                    <a:lnTo>
                      <a:pt x="16541" y="2814"/>
                    </a:lnTo>
                    <a:lnTo>
                      <a:pt x="16393" y="2790"/>
                    </a:lnTo>
                    <a:lnTo>
                      <a:pt x="16278" y="2666"/>
                    </a:lnTo>
                    <a:lnTo>
                      <a:pt x="16286" y="2585"/>
                    </a:lnTo>
                    <a:lnTo>
                      <a:pt x="16237" y="2543"/>
                    </a:lnTo>
                    <a:lnTo>
                      <a:pt x="16187" y="2411"/>
                    </a:lnTo>
                    <a:lnTo>
                      <a:pt x="16154" y="2330"/>
                    </a:lnTo>
                    <a:lnTo>
                      <a:pt x="16047" y="2304"/>
                    </a:lnTo>
                    <a:lnTo>
                      <a:pt x="15883" y="2156"/>
                    </a:lnTo>
                    <a:lnTo>
                      <a:pt x="15668" y="2148"/>
                    </a:lnTo>
                    <a:lnTo>
                      <a:pt x="15504" y="2213"/>
                    </a:lnTo>
                    <a:lnTo>
                      <a:pt x="15167" y="2231"/>
                    </a:lnTo>
                    <a:lnTo>
                      <a:pt x="14977" y="2182"/>
                    </a:lnTo>
                    <a:lnTo>
                      <a:pt x="14821" y="2289"/>
                    </a:lnTo>
                    <a:lnTo>
                      <a:pt x="14788" y="2444"/>
                    </a:lnTo>
                    <a:lnTo>
                      <a:pt x="14946" y="2592"/>
                    </a:lnTo>
                    <a:lnTo>
                      <a:pt x="14985" y="2683"/>
                    </a:lnTo>
                    <a:lnTo>
                      <a:pt x="15060" y="2863"/>
                    </a:lnTo>
                    <a:lnTo>
                      <a:pt x="15027" y="2930"/>
                    </a:lnTo>
                    <a:lnTo>
                      <a:pt x="14886" y="2938"/>
                    </a:lnTo>
                    <a:lnTo>
                      <a:pt x="14681" y="2881"/>
                    </a:lnTo>
                    <a:lnTo>
                      <a:pt x="14632" y="2839"/>
                    </a:lnTo>
                    <a:lnTo>
                      <a:pt x="14559" y="2839"/>
                    </a:lnTo>
                    <a:lnTo>
                      <a:pt x="14541" y="2831"/>
                    </a:lnTo>
                    <a:lnTo>
                      <a:pt x="14551" y="2839"/>
                    </a:lnTo>
                    <a:lnTo>
                      <a:pt x="14278" y="2839"/>
                    </a:lnTo>
                    <a:lnTo>
                      <a:pt x="14130" y="2855"/>
                    </a:lnTo>
                    <a:lnTo>
                      <a:pt x="14065" y="2790"/>
                    </a:lnTo>
                    <a:lnTo>
                      <a:pt x="13819" y="2798"/>
                    </a:lnTo>
                    <a:lnTo>
                      <a:pt x="13645" y="2873"/>
                    </a:lnTo>
                    <a:lnTo>
                      <a:pt x="13554" y="3135"/>
                    </a:lnTo>
                    <a:lnTo>
                      <a:pt x="13209" y="3120"/>
                    </a:lnTo>
                    <a:lnTo>
                      <a:pt x="13037" y="3177"/>
                    </a:lnTo>
                    <a:lnTo>
                      <a:pt x="13011" y="3250"/>
                    </a:lnTo>
                    <a:lnTo>
                      <a:pt x="12905" y="3390"/>
                    </a:lnTo>
                    <a:lnTo>
                      <a:pt x="12707" y="3406"/>
                    </a:lnTo>
                    <a:lnTo>
                      <a:pt x="12691" y="3356"/>
                    </a:lnTo>
                    <a:lnTo>
                      <a:pt x="12577" y="3382"/>
                    </a:lnTo>
                    <a:lnTo>
                      <a:pt x="12468" y="3514"/>
                    </a:lnTo>
                    <a:lnTo>
                      <a:pt x="12338" y="3465"/>
                    </a:lnTo>
                    <a:lnTo>
                      <a:pt x="12016" y="3185"/>
                    </a:lnTo>
                    <a:lnTo>
                      <a:pt x="11894" y="3029"/>
                    </a:lnTo>
                    <a:lnTo>
                      <a:pt x="11886" y="2912"/>
                    </a:lnTo>
                    <a:lnTo>
                      <a:pt x="11712" y="2733"/>
                    </a:lnTo>
                    <a:lnTo>
                      <a:pt x="11556" y="2577"/>
                    </a:lnTo>
                    <a:lnTo>
                      <a:pt x="11541" y="2411"/>
                    </a:lnTo>
                    <a:lnTo>
                      <a:pt x="11580" y="2296"/>
                    </a:lnTo>
                    <a:lnTo>
                      <a:pt x="11541" y="2213"/>
                    </a:lnTo>
                    <a:lnTo>
                      <a:pt x="11556" y="2065"/>
                    </a:lnTo>
                    <a:lnTo>
                      <a:pt x="11621" y="1943"/>
                    </a:lnTo>
                    <a:lnTo>
                      <a:pt x="11606" y="1769"/>
                    </a:lnTo>
                    <a:lnTo>
                      <a:pt x="11770" y="1491"/>
                    </a:lnTo>
                    <a:lnTo>
                      <a:pt x="11819" y="1260"/>
                    </a:lnTo>
                    <a:lnTo>
                      <a:pt x="11967" y="1071"/>
                    </a:lnTo>
                    <a:lnTo>
                      <a:pt x="11967" y="988"/>
                    </a:lnTo>
                    <a:lnTo>
                      <a:pt x="11811" y="998"/>
                    </a:lnTo>
                    <a:lnTo>
                      <a:pt x="11728" y="873"/>
                    </a:lnTo>
                    <a:lnTo>
                      <a:pt x="11679" y="759"/>
                    </a:lnTo>
                    <a:lnTo>
                      <a:pt x="11507" y="767"/>
                    </a:lnTo>
                    <a:lnTo>
                      <a:pt x="11359" y="701"/>
                    </a:lnTo>
                    <a:lnTo>
                      <a:pt x="11432" y="593"/>
                    </a:lnTo>
                    <a:lnTo>
                      <a:pt x="11541" y="437"/>
                    </a:lnTo>
                    <a:lnTo>
                      <a:pt x="11541" y="216"/>
                    </a:lnTo>
                    <a:lnTo>
                      <a:pt x="11400" y="42"/>
                    </a:lnTo>
                    <a:lnTo>
                      <a:pt x="11211" y="26"/>
                    </a:lnTo>
                    <a:lnTo>
                      <a:pt x="11120" y="84"/>
                    </a:lnTo>
                    <a:lnTo>
                      <a:pt x="11055" y="11"/>
                    </a:lnTo>
                    <a:lnTo>
                      <a:pt x="10972" y="1"/>
                    </a:lnTo>
                    <a:close/>
                  </a:path>
                </a:pathLst>
              </a:custGeom>
              <a:solidFill>
                <a:srgbClr val="CCAA52">
                  <a:alpha val="823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13"/>
              <p:cNvSpPr/>
              <p:nvPr/>
            </p:nvSpPr>
            <p:spPr>
              <a:xfrm>
                <a:off x="3277488" y="959440"/>
                <a:ext cx="12765" cy="1735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89" extrusionOk="0">
                    <a:moveTo>
                      <a:pt x="16" y="1"/>
                    </a:moveTo>
                    <a:lnTo>
                      <a:pt x="0" y="90"/>
                    </a:lnTo>
                    <a:lnTo>
                      <a:pt x="49" y="165"/>
                    </a:lnTo>
                    <a:lnTo>
                      <a:pt x="130" y="188"/>
                    </a:lnTo>
                    <a:lnTo>
                      <a:pt x="138" y="115"/>
                    </a:lnTo>
                    <a:lnTo>
                      <a:pt x="115" y="50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13"/>
              <p:cNvSpPr/>
              <p:nvPr/>
            </p:nvSpPr>
            <p:spPr>
              <a:xfrm>
                <a:off x="2978384" y="532594"/>
                <a:ext cx="214527" cy="309851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3374" extrusionOk="0">
                    <a:moveTo>
                      <a:pt x="501" y="0"/>
                    </a:moveTo>
                    <a:lnTo>
                      <a:pt x="353" y="109"/>
                    </a:lnTo>
                    <a:lnTo>
                      <a:pt x="197" y="190"/>
                    </a:lnTo>
                    <a:lnTo>
                      <a:pt x="205" y="190"/>
                    </a:lnTo>
                    <a:lnTo>
                      <a:pt x="197" y="198"/>
                    </a:lnTo>
                    <a:lnTo>
                      <a:pt x="130" y="265"/>
                    </a:lnTo>
                    <a:lnTo>
                      <a:pt x="0" y="444"/>
                    </a:lnTo>
                    <a:lnTo>
                      <a:pt x="16" y="675"/>
                    </a:lnTo>
                    <a:lnTo>
                      <a:pt x="81" y="839"/>
                    </a:lnTo>
                    <a:lnTo>
                      <a:pt x="57" y="1021"/>
                    </a:lnTo>
                    <a:lnTo>
                      <a:pt x="57" y="1161"/>
                    </a:lnTo>
                    <a:lnTo>
                      <a:pt x="205" y="1252"/>
                    </a:lnTo>
                    <a:lnTo>
                      <a:pt x="270" y="1382"/>
                    </a:lnTo>
                    <a:lnTo>
                      <a:pt x="361" y="1530"/>
                    </a:lnTo>
                    <a:lnTo>
                      <a:pt x="395" y="1704"/>
                    </a:lnTo>
                    <a:lnTo>
                      <a:pt x="426" y="1777"/>
                    </a:lnTo>
                    <a:lnTo>
                      <a:pt x="403" y="1917"/>
                    </a:lnTo>
                    <a:lnTo>
                      <a:pt x="270" y="2049"/>
                    </a:lnTo>
                    <a:lnTo>
                      <a:pt x="286" y="2255"/>
                    </a:lnTo>
                    <a:lnTo>
                      <a:pt x="345" y="2369"/>
                    </a:lnTo>
                    <a:lnTo>
                      <a:pt x="270" y="2551"/>
                    </a:lnTo>
                    <a:lnTo>
                      <a:pt x="65" y="2683"/>
                    </a:lnTo>
                    <a:lnTo>
                      <a:pt x="24" y="2675"/>
                    </a:lnTo>
                    <a:lnTo>
                      <a:pt x="57" y="2756"/>
                    </a:lnTo>
                    <a:lnTo>
                      <a:pt x="107" y="2888"/>
                    </a:lnTo>
                    <a:lnTo>
                      <a:pt x="156" y="2930"/>
                    </a:lnTo>
                    <a:lnTo>
                      <a:pt x="148" y="3011"/>
                    </a:lnTo>
                    <a:lnTo>
                      <a:pt x="263" y="3135"/>
                    </a:lnTo>
                    <a:lnTo>
                      <a:pt x="411" y="3159"/>
                    </a:lnTo>
                    <a:lnTo>
                      <a:pt x="494" y="3060"/>
                    </a:lnTo>
                    <a:lnTo>
                      <a:pt x="616" y="3020"/>
                    </a:lnTo>
                    <a:lnTo>
                      <a:pt x="707" y="3028"/>
                    </a:lnTo>
                    <a:lnTo>
                      <a:pt x="723" y="3093"/>
                    </a:lnTo>
                    <a:lnTo>
                      <a:pt x="790" y="3119"/>
                    </a:lnTo>
                    <a:lnTo>
                      <a:pt x="798" y="3340"/>
                    </a:lnTo>
                    <a:lnTo>
                      <a:pt x="888" y="3374"/>
                    </a:lnTo>
                    <a:lnTo>
                      <a:pt x="1036" y="3267"/>
                    </a:lnTo>
                    <a:lnTo>
                      <a:pt x="1068" y="3127"/>
                    </a:lnTo>
                    <a:lnTo>
                      <a:pt x="1159" y="3070"/>
                    </a:lnTo>
                    <a:lnTo>
                      <a:pt x="1299" y="3044"/>
                    </a:lnTo>
                    <a:lnTo>
                      <a:pt x="1406" y="2847"/>
                    </a:lnTo>
                    <a:lnTo>
                      <a:pt x="1538" y="2626"/>
                    </a:lnTo>
                    <a:lnTo>
                      <a:pt x="1694" y="2280"/>
                    </a:lnTo>
                    <a:lnTo>
                      <a:pt x="1702" y="2132"/>
                    </a:lnTo>
                    <a:lnTo>
                      <a:pt x="1915" y="1852"/>
                    </a:lnTo>
                    <a:lnTo>
                      <a:pt x="2122" y="1597"/>
                    </a:lnTo>
                    <a:lnTo>
                      <a:pt x="2179" y="1506"/>
                    </a:lnTo>
                    <a:lnTo>
                      <a:pt x="2187" y="1498"/>
                    </a:lnTo>
                    <a:lnTo>
                      <a:pt x="2335" y="1309"/>
                    </a:lnTo>
                    <a:lnTo>
                      <a:pt x="2319" y="1096"/>
                    </a:lnTo>
                    <a:lnTo>
                      <a:pt x="2171" y="930"/>
                    </a:lnTo>
                    <a:lnTo>
                      <a:pt x="2096" y="1005"/>
                    </a:lnTo>
                    <a:lnTo>
                      <a:pt x="1998" y="922"/>
                    </a:lnTo>
                    <a:lnTo>
                      <a:pt x="1982" y="782"/>
                    </a:lnTo>
                    <a:lnTo>
                      <a:pt x="1686" y="486"/>
                    </a:lnTo>
                    <a:lnTo>
                      <a:pt x="1611" y="454"/>
                    </a:lnTo>
                    <a:lnTo>
                      <a:pt x="1421" y="265"/>
                    </a:lnTo>
                    <a:lnTo>
                      <a:pt x="953" y="148"/>
                    </a:lnTo>
                    <a:lnTo>
                      <a:pt x="740" y="26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13"/>
              <p:cNvSpPr/>
              <p:nvPr/>
            </p:nvSpPr>
            <p:spPr>
              <a:xfrm>
                <a:off x="2710963" y="498708"/>
                <a:ext cx="306637" cy="335381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652" extrusionOk="0">
                    <a:moveTo>
                      <a:pt x="2476" y="0"/>
                    </a:moveTo>
                    <a:lnTo>
                      <a:pt x="2369" y="8"/>
                    </a:lnTo>
                    <a:lnTo>
                      <a:pt x="2221" y="73"/>
                    </a:lnTo>
                    <a:lnTo>
                      <a:pt x="1957" y="49"/>
                    </a:lnTo>
                    <a:lnTo>
                      <a:pt x="1637" y="115"/>
                    </a:lnTo>
                    <a:lnTo>
                      <a:pt x="1372" y="42"/>
                    </a:lnTo>
                    <a:lnTo>
                      <a:pt x="1003" y="49"/>
                    </a:lnTo>
                    <a:lnTo>
                      <a:pt x="798" y="122"/>
                    </a:lnTo>
                    <a:lnTo>
                      <a:pt x="764" y="312"/>
                    </a:lnTo>
                    <a:lnTo>
                      <a:pt x="764" y="330"/>
                    </a:lnTo>
                    <a:lnTo>
                      <a:pt x="723" y="501"/>
                    </a:lnTo>
                    <a:lnTo>
                      <a:pt x="723" y="616"/>
                    </a:lnTo>
                    <a:lnTo>
                      <a:pt x="608" y="748"/>
                    </a:lnTo>
                    <a:lnTo>
                      <a:pt x="460" y="831"/>
                    </a:lnTo>
                    <a:lnTo>
                      <a:pt x="255" y="831"/>
                    </a:lnTo>
                    <a:lnTo>
                      <a:pt x="148" y="1036"/>
                    </a:lnTo>
                    <a:lnTo>
                      <a:pt x="139" y="1218"/>
                    </a:lnTo>
                    <a:lnTo>
                      <a:pt x="0" y="1563"/>
                    </a:lnTo>
                    <a:lnTo>
                      <a:pt x="16" y="1670"/>
                    </a:lnTo>
                    <a:lnTo>
                      <a:pt x="164" y="1743"/>
                    </a:lnTo>
                    <a:lnTo>
                      <a:pt x="263" y="1860"/>
                    </a:lnTo>
                    <a:lnTo>
                      <a:pt x="287" y="1941"/>
                    </a:lnTo>
                    <a:lnTo>
                      <a:pt x="385" y="2073"/>
                    </a:lnTo>
                    <a:lnTo>
                      <a:pt x="395" y="2179"/>
                    </a:lnTo>
                    <a:lnTo>
                      <a:pt x="494" y="2262"/>
                    </a:lnTo>
                    <a:lnTo>
                      <a:pt x="601" y="2270"/>
                    </a:lnTo>
                    <a:lnTo>
                      <a:pt x="658" y="2320"/>
                    </a:lnTo>
                    <a:lnTo>
                      <a:pt x="691" y="2442"/>
                    </a:lnTo>
                    <a:lnTo>
                      <a:pt x="756" y="2689"/>
                    </a:lnTo>
                    <a:lnTo>
                      <a:pt x="756" y="2862"/>
                    </a:lnTo>
                    <a:lnTo>
                      <a:pt x="839" y="2927"/>
                    </a:lnTo>
                    <a:lnTo>
                      <a:pt x="978" y="3083"/>
                    </a:lnTo>
                    <a:lnTo>
                      <a:pt x="995" y="3224"/>
                    </a:lnTo>
                    <a:lnTo>
                      <a:pt x="1159" y="3291"/>
                    </a:lnTo>
                    <a:lnTo>
                      <a:pt x="1159" y="3356"/>
                    </a:lnTo>
                    <a:lnTo>
                      <a:pt x="1209" y="3462"/>
                    </a:lnTo>
                    <a:lnTo>
                      <a:pt x="1323" y="3545"/>
                    </a:lnTo>
                    <a:lnTo>
                      <a:pt x="1341" y="3553"/>
                    </a:lnTo>
                    <a:lnTo>
                      <a:pt x="1414" y="3553"/>
                    </a:lnTo>
                    <a:lnTo>
                      <a:pt x="1463" y="3595"/>
                    </a:lnTo>
                    <a:lnTo>
                      <a:pt x="1668" y="3652"/>
                    </a:lnTo>
                    <a:lnTo>
                      <a:pt x="1809" y="3644"/>
                    </a:lnTo>
                    <a:lnTo>
                      <a:pt x="1842" y="3577"/>
                    </a:lnTo>
                    <a:lnTo>
                      <a:pt x="1767" y="3397"/>
                    </a:lnTo>
                    <a:lnTo>
                      <a:pt x="1728" y="3306"/>
                    </a:lnTo>
                    <a:lnTo>
                      <a:pt x="1570" y="3158"/>
                    </a:lnTo>
                    <a:lnTo>
                      <a:pt x="1603" y="3003"/>
                    </a:lnTo>
                    <a:lnTo>
                      <a:pt x="1759" y="2896"/>
                    </a:lnTo>
                    <a:lnTo>
                      <a:pt x="1949" y="2945"/>
                    </a:lnTo>
                    <a:lnTo>
                      <a:pt x="2286" y="2927"/>
                    </a:lnTo>
                    <a:lnTo>
                      <a:pt x="2450" y="2862"/>
                    </a:lnTo>
                    <a:lnTo>
                      <a:pt x="2665" y="2870"/>
                    </a:lnTo>
                    <a:lnTo>
                      <a:pt x="2829" y="3018"/>
                    </a:lnTo>
                    <a:lnTo>
                      <a:pt x="2936" y="3044"/>
                    </a:lnTo>
                    <a:lnTo>
                      <a:pt x="2977" y="3052"/>
                    </a:lnTo>
                    <a:lnTo>
                      <a:pt x="3182" y="2920"/>
                    </a:lnTo>
                    <a:lnTo>
                      <a:pt x="3257" y="2738"/>
                    </a:lnTo>
                    <a:lnTo>
                      <a:pt x="3198" y="2624"/>
                    </a:lnTo>
                    <a:lnTo>
                      <a:pt x="3182" y="2418"/>
                    </a:lnTo>
                    <a:lnTo>
                      <a:pt x="3315" y="2286"/>
                    </a:lnTo>
                    <a:lnTo>
                      <a:pt x="3338" y="2146"/>
                    </a:lnTo>
                    <a:lnTo>
                      <a:pt x="3307" y="2073"/>
                    </a:lnTo>
                    <a:lnTo>
                      <a:pt x="3273" y="1899"/>
                    </a:lnTo>
                    <a:lnTo>
                      <a:pt x="3182" y="1751"/>
                    </a:lnTo>
                    <a:lnTo>
                      <a:pt x="3117" y="1621"/>
                    </a:lnTo>
                    <a:lnTo>
                      <a:pt x="2969" y="1530"/>
                    </a:lnTo>
                    <a:lnTo>
                      <a:pt x="2969" y="1390"/>
                    </a:lnTo>
                    <a:lnTo>
                      <a:pt x="2993" y="1208"/>
                    </a:lnTo>
                    <a:lnTo>
                      <a:pt x="2928" y="1044"/>
                    </a:lnTo>
                    <a:lnTo>
                      <a:pt x="2912" y="813"/>
                    </a:lnTo>
                    <a:lnTo>
                      <a:pt x="3042" y="634"/>
                    </a:lnTo>
                    <a:lnTo>
                      <a:pt x="3109" y="567"/>
                    </a:lnTo>
                    <a:lnTo>
                      <a:pt x="3117" y="559"/>
                    </a:lnTo>
                    <a:lnTo>
                      <a:pt x="3273" y="361"/>
                    </a:lnTo>
                    <a:lnTo>
                      <a:pt x="3265" y="247"/>
                    </a:lnTo>
                    <a:lnTo>
                      <a:pt x="3092" y="172"/>
                    </a:lnTo>
                    <a:lnTo>
                      <a:pt x="2803" y="122"/>
                    </a:lnTo>
                    <a:lnTo>
                      <a:pt x="247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13"/>
              <p:cNvSpPr/>
              <p:nvPr/>
            </p:nvSpPr>
            <p:spPr>
              <a:xfrm>
                <a:off x="2449511" y="311366"/>
                <a:ext cx="383870" cy="575714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6269" extrusionOk="0">
                    <a:moveTo>
                      <a:pt x="1284" y="1"/>
                    </a:moveTo>
                    <a:lnTo>
                      <a:pt x="1258" y="82"/>
                    </a:lnTo>
                    <a:lnTo>
                      <a:pt x="1012" y="370"/>
                    </a:lnTo>
                    <a:lnTo>
                      <a:pt x="840" y="502"/>
                    </a:lnTo>
                    <a:lnTo>
                      <a:pt x="716" y="494"/>
                    </a:lnTo>
                    <a:lnTo>
                      <a:pt x="487" y="757"/>
                    </a:lnTo>
                    <a:lnTo>
                      <a:pt x="552" y="872"/>
                    </a:lnTo>
                    <a:lnTo>
                      <a:pt x="617" y="1053"/>
                    </a:lnTo>
                    <a:lnTo>
                      <a:pt x="840" y="1061"/>
                    </a:lnTo>
                    <a:lnTo>
                      <a:pt x="972" y="1168"/>
                    </a:lnTo>
                    <a:lnTo>
                      <a:pt x="972" y="1365"/>
                    </a:lnTo>
                    <a:lnTo>
                      <a:pt x="708" y="1489"/>
                    </a:lnTo>
                    <a:lnTo>
                      <a:pt x="560" y="1432"/>
                    </a:lnTo>
                    <a:lnTo>
                      <a:pt x="445" y="1497"/>
                    </a:lnTo>
                    <a:lnTo>
                      <a:pt x="313" y="1432"/>
                    </a:lnTo>
                    <a:lnTo>
                      <a:pt x="206" y="1562"/>
                    </a:lnTo>
                    <a:lnTo>
                      <a:pt x="165" y="1817"/>
                    </a:lnTo>
                    <a:lnTo>
                      <a:pt x="1" y="1975"/>
                    </a:lnTo>
                    <a:lnTo>
                      <a:pt x="74" y="2180"/>
                    </a:lnTo>
                    <a:lnTo>
                      <a:pt x="297" y="2476"/>
                    </a:lnTo>
                    <a:lnTo>
                      <a:pt x="601" y="2739"/>
                    </a:lnTo>
                    <a:lnTo>
                      <a:pt x="601" y="2755"/>
                    </a:lnTo>
                    <a:lnTo>
                      <a:pt x="684" y="2765"/>
                    </a:lnTo>
                    <a:lnTo>
                      <a:pt x="749" y="2838"/>
                    </a:lnTo>
                    <a:lnTo>
                      <a:pt x="840" y="2780"/>
                    </a:lnTo>
                    <a:lnTo>
                      <a:pt x="1029" y="2796"/>
                    </a:lnTo>
                    <a:lnTo>
                      <a:pt x="1170" y="2970"/>
                    </a:lnTo>
                    <a:lnTo>
                      <a:pt x="1170" y="3191"/>
                    </a:lnTo>
                    <a:lnTo>
                      <a:pt x="1061" y="3347"/>
                    </a:lnTo>
                    <a:lnTo>
                      <a:pt x="988" y="3455"/>
                    </a:lnTo>
                    <a:lnTo>
                      <a:pt x="1136" y="3521"/>
                    </a:lnTo>
                    <a:lnTo>
                      <a:pt x="1308" y="3513"/>
                    </a:lnTo>
                    <a:lnTo>
                      <a:pt x="1357" y="3627"/>
                    </a:lnTo>
                    <a:lnTo>
                      <a:pt x="1440" y="3752"/>
                    </a:lnTo>
                    <a:lnTo>
                      <a:pt x="1596" y="3742"/>
                    </a:lnTo>
                    <a:lnTo>
                      <a:pt x="1596" y="3825"/>
                    </a:lnTo>
                    <a:lnTo>
                      <a:pt x="1448" y="4014"/>
                    </a:lnTo>
                    <a:lnTo>
                      <a:pt x="1399" y="4245"/>
                    </a:lnTo>
                    <a:lnTo>
                      <a:pt x="1235" y="4523"/>
                    </a:lnTo>
                    <a:lnTo>
                      <a:pt x="1250" y="4697"/>
                    </a:lnTo>
                    <a:lnTo>
                      <a:pt x="1185" y="4819"/>
                    </a:lnTo>
                    <a:lnTo>
                      <a:pt x="1170" y="4967"/>
                    </a:lnTo>
                    <a:lnTo>
                      <a:pt x="1209" y="5050"/>
                    </a:lnTo>
                    <a:lnTo>
                      <a:pt x="1170" y="5165"/>
                    </a:lnTo>
                    <a:lnTo>
                      <a:pt x="1185" y="5331"/>
                    </a:lnTo>
                    <a:lnTo>
                      <a:pt x="1341" y="5487"/>
                    </a:lnTo>
                    <a:lnTo>
                      <a:pt x="1515" y="5666"/>
                    </a:lnTo>
                    <a:lnTo>
                      <a:pt x="1523" y="5783"/>
                    </a:lnTo>
                    <a:lnTo>
                      <a:pt x="1645" y="5939"/>
                    </a:lnTo>
                    <a:lnTo>
                      <a:pt x="1967" y="6219"/>
                    </a:lnTo>
                    <a:lnTo>
                      <a:pt x="2097" y="6268"/>
                    </a:lnTo>
                    <a:lnTo>
                      <a:pt x="2206" y="6136"/>
                    </a:lnTo>
                    <a:lnTo>
                      <a:pt x="2320" y="6110"/>
                    </a:lnTo>
                    <a:lnTo>
                      <a:pt x="2336" y="6160"/>
                    </a:lnTo>
                    <a:lnTo>
                      <a:pt x="2534" y="6144"/>
                    </a:lnTo>
                    <a:lnTo>
                      <a:pt x="2640" y="6004"/>
                    </a:lnTo>
                    <a:lnTo>
                      <a:pt x="2666" y="5931"/>
                    </a:lnTo>
                    <a:lnTo>
                      <a:pt x="2838" y="5874"/>
                    </a:lnTo>
                    <a:lnTo>
                      <a:pt x="3183" y="5889"/>
                    </a:lnTo>
                    <a:lnTo>
                      <a:pt x="3274" y="5627"/>
                    </a:lnTo>
                    <a:lnTo>
                      <a:pt x="3448" y="5552"/>
                    </a:lnTo>
                    <a:lnTo>
                      <a:pt x="3694" y="5544"/>
                    </a:lnTo>
                    <a:lnTo>
                      <a:pt x="3759" y="5609"/>
                    </a:lnTo>
                    <a:lnTo>
                      <a:pt x="3907" y="5593"/>
                    </a:lnTo>
                    <a:lnTo>
                      <a:pt x="4180" y="5593"/>
                    </a:lnTo>
                    <a:lnTo>
                      <a:pt x="4170" y="5585"/>
                    </a:lnTo>
                    <a:lnTo>
                      <a:pt x="4056" y="5502"/>
                    </a:lnTo>
                    <a:lnTo>
                      <a:pt x="4006" y="5396"/>
                    </a:lnTo>
                    <a:lnTo>
                      <a:pt x="4006" y="5331"/>
                    </a:lnTo>
                    <a:lnTo>
                      <a:pt x="3842" y="5264"/>
                    </a:lnTo>
                    <a:lnTo>
                      <a:pt x="3825" y="5123"/>
                    </a:lnTo>
                    <a:lnTo>
                      <a:pt x="3686" y="4967"/>
                    </a:lnTo>
                    <a:lnTo>
                      <a:pt x="3603" y="4902"/>
                    </a:lnTo>
                    <a:lnTo>
                      <a:pt x="3603" y="4729"/>
                    </a:lnTo>
                    <a:lnTo>
                      <a:pt x="3538" y="4482"/>
                    </a:lnTo>
                    <a:lnTo>
                      <a:pt x="3505" y="4360"/>
                    </a:lnTo>
                    <a:lnTo>
                      <a:pt x="3448" y="4310"/>
                    </a:lnTo>
                    <a:lnTo>
                      <a:pt x="3341" y="4302"/>
                    </a:lnTo>
                    <a:lnTo>
                      <a:pt x="3242" y="4219"/>
                    </a:lnTo>
                    <a:lnTo>
                      <a:pt x="3232" y="4113"/>
                    </a:lnTo>
                    <a:lnTo>
                      <a:pt x="3134" y="3981"/>
                    </a:lnTo>
                    <a:lnTo>
                      <a:pt x="3110" y="3900"/>
                    </a:lnTo>
                    <a:lnTo>
                      <a:pt x="3011" y="3783"/>
                    </a:lnTo>
                    <a:lnTo>
                      <a:pt x="2863" y="3710"/>
                    </a:lnTo>
                    <a:lnTo>
                      <a:pt x="2847" y="3603"/>
                    </a:lnTo>
                    <a:lnTo>
                      <a:pt x="2986" y="3258"/>
                    </a:lnTo>
                    <a:lnTo>
                      <a:pt x="2995" y="3076"/>
                    </a:lnTo>
                    <a:lnTo>
                      <a:pt x="3102" y="2871"/>
                    </a:lnTo>
                    <a:lnTo>
                      <a:pt x="3307" y="2871"/>
                    </a:lnTo>
                    <a:lnTo>
                      <a:pt x="3455" y="2788"/>
                    </a:lnTo>
                    <a:lnTo>
                      <a:pt x="3570" y="2656"/>
                    </a:lnTo>
                    <a:lnTo>
                      <a:pt x="3570" y="2541"/>
                    </a:lnTo>
                    <a:lnTo>
                      <a:pt x="3611" y="2370"/>
                    </a:lnTo>
                    <a:lnTo>
                      <a:pt x="3611" y="2352"/>
                    </a:lnTo>
                    <a:lnTo>
                      <a:pt x="3562" y="2188"/>
                    </a:lnTo>
                    <a:lnTo>
                      <a:pt x="3562" y="1983"/>
                    </a:lnTo>
                    <a:lnTo>
                      <a:pt x="3505" y="1858"/>
                    </a:lnTo>
                    <a:lnTo>
                      <a:pt x="3193" y="1778"/>
                    </a:lnTo>
                    <a:lnTo>
                      <a:pt x="2928" y="1497"/>
                    </a:lnTo>
                    <a:lnTo>
                      <a:pt x="2772" y="1373"/>
                    </a:lnTo>
                    <a:lnTo>
                      <a:pt x="2674" y="1422"/>
                    </a:lnTo>
                    <a:lnTo>
                      <a:pt x="2510" y="1481"/>
                    </a:lnTo>
                    <a:lnTo>
                      <a:pt x="2393" y="1612"/>
                    </a:lnTo>
                    <a:lnTo>
                      <a:pt x="2354" y="1768"/>
                    </a:lnTo>
                    <a:lnTo>
                      <a:pt x="2328" y="1570"/>
                    </a:lnTo>
                    <a:lnTo>
                      <a:pt x="2362" y="1316"/>
                    </a:lnTo>
                    <a:lnTo>
                      <a:pt x="2419" y="1160"/>
                    </a:lnTo>
                    <a:lnTo>
                      <a:pt x="2336" y="889"/>
                    </a:lnTo>
                    <a:lnTo>
                      <a:pt x="2206" y="798"/>
                    </a:lnTo>
                    <a:lnTo>
                      <a:pt x="1884" y="593"/>
                    </a:lnTo>
                    <a:lnTo>
                      <a:pt x="1663" y="346"/>
                    </a:lnTo>
                    <a:lnTo>
                      <a:pt x="1645" y="214"/>
                    </a:lnTo>
                    <a:lnTo>
                      <a:pt x="1481" y="66"/>
                    </a:lnTo>
                    <a:lnTo>
                      <a:pt x="1333" y="33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13"/>
              <p:cNvSpPr/>
              <p:nvPr/>
            </p:nvSpPr>
            <p:spPr>
              <a:xfrm>
                <a:off x="1917883" y="12262"/>
                <a:ext cx="28744" cy="2644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88" extrusionOk="0">
                    <a:moveTo>
                      <a:pt x="156" y="1"/>
                    </a:moveTo>
                    <a:lnTo>
                      <a:pt x="0" y="9"/>
                    </a:lnTo>
                    <a:lnTo>
                      <a:pt x="65" y="149"/>
                    </a:lnTo>
                    <a:lnTo>
                      <a:pt x="180" y="165"/>
                    </a:lnTo>
                    <a:lnTo>
                      <a:pt x="279" y="287"/>
                    </a:lnTo>
                    <a:lnTo>
                      <a:pt x="312" y="157"/>
                    </a:lnTo>
                    <a:lnTo>
                      <a:pt x="15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13"/>
              <p:cNvSpPr/>
              <p:nvPr/>
            </p:nvSpPr>
            <p:spPr>
              <a:xfrm>
                <a:off x="1794641" y="-9595"/>
                <a:ext cx="25071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49" extrusionOk="0">
                    <a:moveTo>
                      <a:pt x="0" y="0"/>
                    </a:moveTo>
                    <a:lnTo>
                      <a:pt x="109" y="148"/>
                    </a:lnTo>
                    <a:lnTo>
                      <a:pt x="272" y="140"/>
                    </a:lnTo>
                    <a:lnTo>
                      <a:pt x="12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13"/>
              <p:cNvSpPr/>
              <p:nvPr/>
            </p:nvSpPr>
            <p:spPr>
              <a:xfrm>
                <a:off x="2222956" y="100606"/>
                <a:ext cx="52989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577" h="273" extrusionOk="0">
                    <a:moveTo>
                      <a:pt x="502" y="0"/>
                    </a:moveTo>
                    <a:lnTo>
                      <a:pt x="255" y="190"/>
                    </a:lnTo>
                    <a:lnTo>
                      <a:pt x="172" y="83"/>
                    </a:lnTo>
                    <a:lnTo>
                      <a:pt x="1" y="206"/>
                    </a:lnTo>
                    <a:cubicBezTo>
                      <a:pt x="8" y="206"/>
                      <a:pt x="91" y="273"/>
                      <a:pt x="91" y="273"/>
                    </a:cubicBezTo>
                    <a:lnTo>
                      <a:pt x="271" y="231"/>
                    </a:lnTo>
                    <a:lnTo>
                      <a:pt x="445" y="273"/>
                    </a:lnTo>
                    <a:lnTo>
                      <a:pt x="577" y="115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13"/>
              <p:cNvSpPr/>
              <p:nvPr/>
            </p:nvSpPr>
            <p:spPr>
              <a:xfrm>
                <a:off x="1552199" y="17588"/>
                <a:ext cx="1015328" cy="9093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9902" extrusionOk="0">
                    <a:moveTo>
                      <a:pt x="2863" y="0"/>
                    </a:moveTo>
                    <a:lnTo>
                      <a:pt x="2632" y="91"/>
                    </a:lnTo>
                    <a:lnTo>
                      <a:pt x="2403" y="361"/>
                    </a:lnTo>
                    <a:lnTo>
                      <a:pt x="2460" y="543"/>
                    </a:lnTo>
                    <a:lnTo>
                      <a:pt x="2533" y="608"/>
                    </a:lnTo>
                    <a:lnTo>
                      <a:pt x="2689" y="525"/>
                    </a:lnTo>
                    <a:lnTo>
                      <a:pt x="2837" y="543"/>
                    </a:lnTo>
                    <a:lnTo>
                      <a:pt x="2970" y="683"/>
                    </a:lnTo>
                    <a:lnTo>
                      <a:pt x="2946" y="782"/>
                    </a:lnTo>
                    <a:lnTo>
                      <a:pt x="2806" y="831"/>
                    </a:lnTo>
                    <a:lnTo>
                      <a:pt x="2632" y="748"/>
                    </a:lnTo>
                    <a:lnTo>
                      <a:pt x="2559" y="699"/>
                    </a:lnTo>
                    <a:lnTo>
                      <a:pt x="2526" y="740"/>
                    </a:lnTo>
                    <a:lnTo>
                      <a:pt x="2518" y="806"/>
                    </a:lnTo>
                    <a:lnTo>
                      <a:pt x="2328" y="912"/>
                    </a:lnTo>
                    <a:lnTo>
                      <a:pt x="1959" y="979"/>
                    </a:lnTo>
                    <a:lnTo>
                      <a:pt x="1596" y="1135"/>
                    </a:lnTo>
                    <a:lnTo>
                      <a:pt x="1481" y="1275"/>
                    </a:lnTo>
                    <a:lnTo>
                      <a:pt x="1481" y="1414"/>
                    </a:lnTo>
                    <a:lnTo>
                      <a:pt x="1580" y="1587"/>
                    </a:lnTo>
                    <a:lnTo>
                      <a:pt x="1580" y="1917"/>
                    </a:lnTo>
                    <a:lnTo>
                      <a:pt x="1614" y="2146"/>
                    </a:lnTo>
                    <a:lnTo>
                      <a:pt x="1687" y="2335"/>
                    </a:lnTo>
                    <a:lnTo>
                      <a:pt x="1564" y="2590"/>
                    </a:lnTo>
                    <a:lnTo>
                      <a:pt x="1276" y="2756"/>
                    </a:lnTo>
                    <a:lnTo>
                      <a:pt x="1136" y="2730"/>
                    </a:lnTo>
                    <a:lnTo>
                      <a:pt x="1136" y="2491"/>
                    </a:lnTo>
                    <a:lnTo>
                      <a:pt x="962" y="2302"/>
                    </a:lnTo>
                    <a:lnTo>
                      <a:pt x="923" y="2130"/>
                    </a:lnTo>
                    <a:lnTo>
                      <a:pt x="1071" y="1998"/>
                    </a:lnTo>
                    <a:lnTo>
                      <a:pt x="1086" y="1907"/>
                    </a:lnTo>
                    <a:lnTo>
                      <a:pt x="1398" y="1595"/>
                    </a:lnTo>
                    <a:lnTo>
                      <a:pt x="1398" y="1333"/>
                    </a:lnTo>
                    <a:lnTo>
                      <a:pt x="1300" y="1159"/>
                    </a:lnTo>
                    <a:lnTo>
                      <a:pt x="1308" y="1086"/>
                    </a:lnTo>
                    <a:lnTo>
                      <a:pt x="1308" y="979"/>
                    </a:lnTo>
                    <a:lnTo>
                      <a:pt x="1177" y="888"/>
                    </a:lnTo>
                    <a:lnTo>
                      <a:pt x="1110" y="748"/>
                    </a:lnTo>
                    <a:lnTo>
                      <a:pt x="1152" y="634"/>
                    </a:lnTo>
                    <a:lnTo>
                      <a:pt x="1341" y="551"/>
                    </a:lnTo>
                    <a:lnTo>
                      <a:pt x="1539" y="502"/>
                    </a:lnTo>
                    <a:lnTo>
                      <a:pt x="1712" y="304"/>
                    </a:lnTo>
                    <a:lnTo>
                      <a:pt x="1621" y="304"/>
                    </a:lnTo>
                    <a:lnTo>
                      <a:pt x="1580" y="328"/>
                    </a:lnTo>
                    <a:lnTo>
                      <a:pt x="1152" y="494"/>
                    </a:lnTo>
                    <a:lnTo>
                      <a:pt x="905" y="881"/>
                    </a:lnTo>
                    <a:lnTo>
                      <a:pt x="832" y="969"/>
                    </a:lnTo>
                    <a:lnTo>
                      <a:pt x="684" y="1011"/>
                    </a:lnTo>
                    <a:lnTo>
                      <a:pt x="552" y="1200"/>
                    </a:lnTo>
                    <a:lnTo>
                      <a:pt x="429" y="1315"/>
                    </a:lnTo>
                    <a:lnTo>
                      <a:pt x="165" y="1694"/>
                    </a:lnTo>
                    <a:lnTo>
                      <a:pt x="115" y="1858"/>
                    </a:lnTo>
                    <a:lnTo>
                      <a:pt x="165" y="1998"/>
                    </a:lnTo>
                    <a:lnTo>
                      <a:pt x="141" y="2278"/>
                    </a:lnTo>
                    <a:lnTo>
                      <a:pt x="17" y="2541"/>
                    </a:lnTo>
                    <a:lnTo>
                      <a:pt x="1" y="2631"/>
                    </a:lnTo>
                    <a:lnTo>
                      <a:pt x="1" y="2631"/>
                    </a:lnTo>
                    <a:lnTo>
                      <a:pt x="107" y="2616"/>
                    </a:lnTo>
                    <a:lnTo>
                      <a:pt x="248" y="2624"/>
                    </a:lnTo>
                    <a:lnTo>
                      <a:pt x="577" y="3224"/>
                    </a:lnTo>
                    <a:lnTo>
                      <a:pt x="725" y="3447"/>
                    </a:lnTo>
                    <a:lnTo>
                      <a:pt x="765" y="3603"/>
                    </a:lnTo>
                    <a:lnTo>
                      <a:pt x="684" y="3774"/>
                    </a:lnTo>
                    <a:lnTo>
                      <a:pt x="692" y="3891"/>
                    </a:lnTo>
                    <a:lnTo>
                      <a:pt x="634" y="3990"/>
                    </a:lnTo>
                    <a:lnTo>
                      <a:pt x="650" y="4112"/>
                    </a:lnTo>
                    <a:lnTo>
                      <a:pt x="840" y="4260"/>
                    </a:lnTo>
                    <a:lnTo>
                      <a:pt x="1071" y="4367"/>
                    </a:lnTo>
                    <a:lnTo>
                      <a:pt x="1219" y="4384"/>
                    </a:lnTo>
                    <a:lnTo>
                      <a:pt x="1390" y="4465"/>
                    </a:lnTo>
                    <a:lnTo>
                      <a:pt x="1523" y="4400"/>
                    </a:lnTo>
                    <a:lnTo>
                      <a:pt x="1736" y="4408"/>
                    </a:lnTo>
                    <a:lnTo>
                      <a:pt x="1933" y="4465"/>
                    </a:lnTo>
                    <a:lnTo>
                      <a:pt x="1998" y="4416"/>
                    </a:lnTo>
                    <a:lnTo>
                      <a:pt x="2237" y="4374"/>
                    </a:lnTo>
                    <a:lnTo>
                      <a:pt x="2502" y="4424"/>
                    </a:lnTo>
                    <a:lnTo>
                      <a:pt x="2650" y="4483"/>
                    </a:lnTo>
                    <a:lnTo>
                      <a:pt x="3274" y="5099"/>
                    </a:lnTo>
                    <a:lnTo>
                      <a:pt x="3497" y="5057"/>
                    </a:lnTo>
                    <a:lnTo>
                      <a:pt x="3562" y="5107"/>
                    </a:lnTo>
                    <a:lnTo>
                      <a:pt x="3627" y="5083"/>
                    </a:lnTo>
                    <a:lnTo>
                      <a:pt x="3793" y="5133"/>
                    </a:lnTo>
                    <a:lnTo>
                      <a:pt x="3899" y="5190"/>
                    </a:lnTo>
                    <a:lnTo>
                      <a:pt x="4055" y="5107"/>
                    </a:lnTo>
                    <a:lnTo>
                      <a:pt x="4219" y="5099"/>
                    </a:lnTo>
                    <a:lnTo>
                      <a:pt x="4450" y="5125"/>
                    </a:lnTo>
                    <a:lnTo>
                      <a:pt x="4492" y="5083"/>
                    </a:lnTo>
                    <a:lnTo>
                      <a:pt x="4632" y="5075"/>
                    </a:lnTo>
                    <a:lnTo>
                      <a:pt x="4772" y="5140"/>
                    </a:lnTo>
                    <a:lnTo>
                      <a:pt x="4821" y="5460"/>
                    </a:lnTo>
                    <a:lnTo>
                      <a:pt x="4754" y="5592"/>
                    </a:lnTo>
                    <a:lnTo>
                      <a:pt x="4754" y="5740"/>
                    </a:lnTo>
                    <a:lnTo>
                      <a:pt x="4697" y="5839"/>
                    </a:lnTo>
                    <a:lnTo>
                      <a:pt x="4499" y="5904"/>
                    </a:lnTo>
                    <a:lnTo>
                      <a:pt x="4409" y="6021"/>
                    </a:lnTo>
                    <a:lnTo>
                      <a:pt x="4458" y="6317"/>
                    </a:lnTo>
                    <a:lnTo>
                      <a:pt x="4476" y="6423"/>
                    </a:lnTo>
                    <a:lnTo>
                      <a:pt x="4409" y="6629"/>
                    </a:lnTo>
                    <a:lnTo>
                      <a:pt x="4417" y="6891"/>
                    </a:lnTo>
                    <a:lnTo>
                      <a:pt x="4507" y="7024"/>
                    </a:lnTo>
                    <a:lnTo>
                      <a:pt x="4515" y="7114"/>
                    </a:lnTo>
                    <a:lnTo>
                      <a:pt x="4689" y="7559"/>
                    </a:lnTo>
                    <a:lnTo>
                      <a:pt x="4426" y="8044"/>
                    </a:lnTo>
                    <a:lnTo>
                      <a:pt x="4450" y="8166"/>
                    </a:lnTo>
                    <a:lnTo>
                      <a:pt x="4541" y="8192"/>
                    </a:lnTo>
                    <a:lnTo>
                      <a:pt x="4614" y="8135"/>
                    </a:lnTo>
                    <a:lnTo>
                      <a:pt x="4655" y="8174"/>
                    </a:lnTo>
                    <a:lnTo>
                      <a:pt x="4689" y="8307"/>
                    </a:lnTo>
                    <a:lnTo>
                      <a:pt x="4772" y="8356"/>
                    </a:lnTo>
                    <a:lnTo>
                      <a:pt x="4861" y="8520"/>
                    </a:lnTo>
                    <a:lnTo>
                      <a:pt x="4811" y="8611"/>
                    </a:lnTo>
                    <a:lnTo>
                      <a:pt x="4910" y="8826"/>
                    </a:lnTo>
                    <a:lnTo>
                      <a:pt x="5076" y="9244"/>
                    </a:lnTo>
                    <a:lnTo>
                      <a:pt x="5084" y="9400"/>
                    </a:lnTo>
                    <a:lnTo>
                      <a:pt x="5076" y="9400"/>
                    </a:lnTo>
                    <a:lnTo>
                      <a:pt x="5396" y="9623"/>
                    </a:lnTo>
                    <a:lnTo>
                      <a:pt x="5725" y="9878"/>
                    </a:lnTo>
                    <a:lnTo>
                      <a:pt x="5915" y="9902"/>
                    </a:lnTo>
                    <a:lnTo>
                      <a:pt x="6252" y="9886"/>
                    </a:lnTo>
                    <a:lnTo>
                      <a:pt x="6450" y="9647"/>
                    </a:lnTo>
                    <a:lnTo>
                      <a:pt x="6736" y="9467"/>
                    </a:lnTo>
                    <a:lnTo>
                      <a:pt x="6868" y="9302"/>
                    </a:lnTo>
                    <a:lnTo>
                      <a:pt x="7297" y="9080"/>
                    </a:lnTo>
                    <a:lnTo>
                      <a:pt x="7370" y="8865"/>
                    </a:lnTo>
                    <a:lnTo>
                      <a:pt x="7445" y="8792"/>
                    </a:lnTo>
                    <a:lnTo>
                      <a:pt x="7510" y="8717"/>
                    </a:lnTo>
                    <a:lnTo>
                      <a:pt x="7897" y="8636"/>
                    </a:lnTo>
                    <a:lnTo>
                      <a:pt x="8086" y="8553"/>
                    </a:lnTo>
                    <a:lnTo>
                      <a:pt x="8078" y="8382"/>
                    </a:lnTo>
                    <a:lnTo>
                      <a:pt x="7814" y="8332"/>
                    </a:lnTo>
                    <a:lnTo>
                      <a:pt x="7551" y="8356"/>
                    </a:lnTo>
                    <a:lnTo>
                      <a:pt x="7172" y="8234"/>
                    </a:lnTo>
                    <a:lnTo>
                      <a:pt x="7222" y="7961"/>
                    </a:lnTo>
                    <a:lnTo>
                      <a:pt x="7172" y="7870"/>
                    </a:lnTo>
                    <a:lnTo>
                      <a:pt x="7131" y="7789"/>
                    </a:lnTo>
                    <a:lnTo>
                      <a:pt x="7362" y="7434"/>
                    </a:lnTo>
                    <a:lnTo>
                      <a:pt x="7305" y="7278"/>
                    </a:lnTo>
                    <a:lnTo>
                      <a:pt x="7123" y="7114"/>
                    </a:lnTo>
                    <a:lnTo>
                      <a:pt x="6951" y="7049"/>
                    </a:lnTo>
                    <a:lnTo>
                      <a:pt x="6845" y="6842"/>
                    </a:lnTo>
                    <a:lnTo>
                      <a:pt x="7081" y="6917"/>
                    </a:lnTo>
                    <a:lnTo>
                      <a:pt x="7346" y="6958"/>
                    </a:lnTo>
                    <a:lnTo>
                      <a:pt x="7601" y="7099"/>
                    </a:lnTo>
                    <a:lnTo>
                      <a:pt x="7889" y="7081"/>
                    </a:lnTo>
                    <a:lnTo>
                      <a:pt x="8258" y="7031"/>
                    </a:lnTo>
                    <a:lnTo>
                      <a:pt x="8349" y="7089"/>
                    </a:lnTo>
                    <a:lnTo>
                      <a:pt x="8603" y="7008"/>
                    </a:lnTo>
                    <a:lnTo>
                      <a:pt x="8876" y="6761"/>
                    </a:lnTo>
                    <a:lnTo>
                      <a:pt x="9105" y="6743"/>
                    </a:lnTo>
                    <a:lnTo>
                      <a:pt x="9245" y="6810"/>
                    </a:lnTo>
                    <a:lnTo>
                      <a:pt x="9616" y="6654"/>
                    </a:lnTo>
                    <a:lnTo>
                      <a:pt x="9886" y="6629"/>
                    </a:lnTo>
                    <a:lnTo>
                      <a:pt x="10315" y="6325"/>
                    </a:lnTo>
                    <a:lnTo>
                      <a:pt x="10388" y="6127"/>
                    </a:lnTo>
                    <a:lnTo>
                      <a:pt x="10372" y="5954"/>
                    </a:lnTo>
                    <a:lnTo>
                      <a:pt x="10372" y="5938"/>
                    </a:lnTo>
                    <a:lnTo>
                      <a:pt x="10068" y="5675"/>
                    </a:lnTo>
                    <a:lnTo>
                      <a:pt x="9845" y="5379"/>
                    </a:lnTo>
                    <a:lnTo>
                      <a:pt x="9772" y="5174"/>
                    </a:lnTo>
                    <a:lnTo>
                      <a:pt x="9936" y="5016"/>
                    </a:lnTo>
                    <a:lnTo>
                      <a:pt x="9977" y="4761"/>
                    </a:lnTo>
                    <a:lnTo>
                      <a:pt x="10084" y="4631"/>
                    </a:lnTo>
                    <a:lnTo>
                      <a:pt x="10216" y="4696"/>
                    </a:lnTo>
                    <a:lnTo>
                      <a:pt x="10331" y="4631"/>
                    </a:lnTo>
                    <a:lnTo>
                      <a:pt x="10479" y="4688"/>
                    </a:lnTo>
                    <a:lnTo>
                      <a:pt x="10743" y="4564"/>
                    </a:lnTo>
                    <a:lnTo>
                      <a:pt x="10743" y="4367"/>
                    </a:lnTo>
                    <a:lnTo>
                      <a:pt x="10611" y="4260"/>
                    </a:lnTo>
                    <a:lnTo>
                      <a:pt x="10388" y="4252"/>
                    </a:lnTo>
                    <a:lnTo>
                      <a:pt x="10323" y="4071"/>
                    </a:lnTo>
                    <a:lnTo>
                      <a:pt x="10258" y="3956"/>
                    </a:lnTo>
                    <a:lnTo>
                      <a:pt x="10487" y="3693"/>
                    </a:lnTo>
                    <a:lnTo>
                      <a:pt x="10611" y="3701"/>
                    </a:lnTo>
                    <a:lnTo>
                      <a:pt x="10783" y="3569"/>
                    </a:lnTo>
                    <a:lnTo>
                      <a:pt x="11029" y="3281"/>
                    </a:lnTo>
                    <a:lnTo>
                      <a:pt x="11055" y="3200"/>
                    </a:lnTo>
                    <a:lnTo>
                      <a:pt x="11014" y="3174"/>
                    </a:lnTo>
                    <a:lnTo>
                      <a:pt x="10694" y="3026"/>
                    </a:lnTo>
                    <a:lnTo>
                      <a:pt x="10577" y="3026"/>
                    </a:lnTo>
                    <a:lnTo>
                      <a:pt x="10471" y="3076"/>
                    </a:lnTo>
                    <a:lnTo>
                      <a:pt x="10307" y="3034"/>
                    </a:lnTo>
                    <a:lnTo>
                      <a:pt x="10208" y="3042"/>
                    </a:lnTo>
                    <a:lnTo>
                      <a:pt x="10076" y="3101"/>
                    </a:lnTo>
                    <a:lnTo>
                      <a:pt x="9813" y="3141"/>
                    </a:lnTo>
                    <a:lnTo>
                      <a:pt x="9616" y="3117"/>
                    </a:lnTo>
                    <a:lnTo>
                      <a:pt x="9517" y="3109"/>
                    </a:lnTo>
                    <a:lnTo>
                      <a:pt x="9689" y="3076"/>
                    </a:lnTo>
                    <a:lnTo>
                      <a:pt x="9788" y="3091"/>
                    </a:lnTo>
                    <a:lnTo>
                      <a:pt x="9904" y="3010"/>
                    </a:lnTo>
                    <a:lnTo>
                      <a:pt x="9977" y="2878"/>
                    </a:lnTo>
                    <a:lnTo>
                      <a:pt x="10151" y="2746"/>
                    </a:lnTo>
                    <a:lnTo>
                      <a:pt x="10183" y="2665"/>
                    </a:lnTo>
                    <a:lnTo>
                      <a:pt x="10068" y="2590"/>
                    </a:lnTo>
                    <a:lnTo>
                      <a:pt x="10084" y="2533"/>
                    </a:lnTo>
                    <a:lnTo>
                      <a:pt x="10035" y="2401"/>
                    </a:lnTo>
                    <a:lnTo>
                      <a:pt x="9813" y="2278"/>
                    </a:lnTo>
                    <a:lnTo>
                      <a:pt x="9533" y="2213"/>
                    </a:lnTo>
                    <a:lnTo>
                      <a:pt x="9450" y="2130"/>
                    </a:lnTo>
                    <a:lnTo>
                      <a:pt x="9352" y="2065"/>
                    </a:lnTo>
                    <a:lnTo>
                      <a:pt x="9188" y="2055"/>
                    </a:lnTo>
                    <a:lnTo>
                      <a:pt x="9138" y="1982"/>
                    </a:lnTo>
                    <a:lnTo>
                      <a:pt x="8967" y="1907"/>
                    </a:lnTo>
                    <a:lnTo>
                      <a:pt x="8876" y="1907"/>
                    </a:lnTo>
                    <a:lnTo>
                      <a:pt x="8884" y="2047"/>
                    </a:lnTo>
                    <a:lnTo>
                      <a:pt x="8777" y="1907"/>
                    </a:lnTo>
                    <a:lnTo>
                      <a:pt x="8710" y="1743"/>
                    </a:lnTo>
                    <a:lnTo>
                      <a:pt x="8546" y="1660"/>
                    </a:lnTo>
                    <a:lnTo>
                      <a:pt x="8497" y="1571"/>
                    </a:lnTo>
                    <a:lnTo>
                      <a:pt x="8588" y="1504"/>
                    </a:lnTo>
                    <a:lnTo>
                      <a:pt x="8957" y="1512"/>
                    </a:lnTo>
                    <a:lnTo>
                      <a:pt x="9089" y="1423"/>
                    </a:lnTo>
                    <a:lnTo>
                      <a:pt x="9328" y="1398"/>
                    </a:lnTo>
                    <a:lnTo>
                      <a:pt x="9352" y="1258"/>
                    </a:lnTo>
                    <a:lnTo>
                      <a:pt x="9138" y="1307"/>
                    </a:lnTo>
                    <a:lnTo>
                      <a:pt x="8769" y="1226"/>
                    </a:lnTo>
                    <a:lnTo>
                      <a:pt x="8497" y="1258"/>
                    </a:lnTo>
                    <a:lnTo>
                      <a:pt x="8315" y="1250"/>
                    </a:lnTo>
                    <a:lnTo>
                      <a:pt x="7954" y="1382"/>
                    </a:lnTo>
                    <a:lnTo>
                      <a:pt x="7832" y="1333"/>
                    </a:lnTo>
                    <a:lnTo>
                      <a:pt x="7684" y="1348"/>
                    </a:lnTo>
                    <a:lnTo>
                      <a:pt x="7370" y="1562"/>
                    </a:lnTo>
                    <a:lnTo>
                      <a:pt x="7222" y="1595"/>
                    </a:lnTo>
                    <a:lnTo>
                      <a:pt x="7032" y="1694"/>
                    </a:lnTo>
                    <a:lnTo>
                      <a:pt x="6959" y="1785"/>
                    </a:lnTo>
                    <a:lnTo>
                      <a:pt x="6720" y="1808"/>
                    </a:lnTo>
                    <a:lnTo>
                      <a:pt x="6637" y="1858"/>
                    </a:lnTo>
                    <a:lnTo>
                      <a:pt x="6515" y="1818"/>
                    </a:lnTo>
                    <a:lnTo>
                      <a:pt x="6154" y="1571"/>
                    </a:lnTo>
                    <a:lnTo>
                      <a:pt x="6079" y="1423"/>
                    </a:lnTo>
                    <a:lnTo>
                      <a:pt x="5972" y="1406"/>
                    </a:lnTo>
                    <a:lnTo>
                      <a:pt x="5569" y="1431"/>
                    </a:lnTo>
                    <a:lnTo>
                      <a:pt x="4788" y="1562"/>
                    </a:lnTo>
                    <a:lnTo>
                      <a:pt x="4401" y="1562"/>
                    </a:lnTo>
                    <a:lnTo>
                      <a:pt x="4253" y="1489"/>
                    </a:lnTo>
                    <a:lnTo>
                      <a:pt x="4196" y="1374"/>
                    </a:lnTo>
                    <a:lnTo>
                      <a:pt x="4196" y="1226"/>
                    </a:lnTo>
                    <a:lnTo>
                      <a:pt x="4286" y="1216"/>
                    </a:lnTo>
                    <a:lnTo>
                      <a:pt x="4269" y="1052"/>
                    </a:lnTo>
                    <a:lnTo>
                      <a:pt x="4105" y="831"/>
                    </a:lnTo>
                    <a:lnTo>
                      <a:pt x="3949" y="782"/>
                    </a:lnTo>
                    <a:lnTo>
                      <a:pt x="3554" y="813"/>
                    </a:lnTo>
                    <a:lnTo>
                      <a:pt x="3372" y="715"/>
                    </a:lnTo>
                    <a:lnTo>
                      <a:pt x="3242" y="707"/>
                    </a:lnTo>
                    <a:lnTo>
                      <a:pt x="3134" y="740"/>
                    </a:lnTo>
                    <a:lnTo>
                      <a:pt x="3003" y="525"/>
                    </a:lnTo>
                    <a:lnTo>
                      <a:pt x="3003" y="304"/>
                    </a:lnTo>
                    <a:lnTo>
                      <a:pt x="2936" y="24"/>
                    </a:lnTo>
                    <a:lnTo>
                      <a:pt x="286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13"/>
              <p:cNvSpPr/>
              <p:nvPr/>
            </p:nvSpPr>
            <p:spPr>
              <a:xfrm>
                <a:off x="1862599" y="6109"/>
                <a:ext cx="31775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90" extrusionOk="0">
                    <a:moveTo>
                      <a:pt x="50" y="1"/>
                    </a:moveTo>
                    <a:lnTo>
                      <a:pt x="0" y="92"/>
                    </a:lnTo>
                    <a:lnTo>
                      <a:pt x="83" y="248"/>
                    </a:lnTo>
                    <a:lnTo>
                      <a:pt x="265" y="289"/>
                    </a:lnTo>
                    <a:lnTo>
                      <a:pt x="346" y="198"/>
                    </a:lnTo>
                    <a:lnTo>
                      <a:pt x="208" y="182"/>
                    </a:lnTo>
                    <a:lnTo>
                      <a:pt x="5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13"/>
              <p:cNvSpPr/>
              <p:nvPr/>
            </p:nvSpPr>
            <p:spPr>
              <a:xfrm>
                <a:off x="1105701" y="874"/>
                <a:ext cx="913391" cy="1303873"/>
              </a:xfrm>
              <a:custGeom>
                <a:avLst/>
                <a:gdLst/>
                <a:ahLst/>
                <a:cxnLst/>
                <a:rect l="l" t="t" r="r" b="b"/>
                <a:pathLst>
                  <a:path w="9946" h="14198" extrusionOk="0">
                    <a:moveTo>
                      <a:pt x="6211" y="1"/>
                    </a:moveTo>
                    <a:lnTo>
                      <a:pt x="6170" y="76"/>
                    </a:lnTo>
                    <a:lnTo>
                      <a:pt x="6162" y="149"/>
                    </a:lnTo>
                    <a:lnTo>
                      <a:pt x="6039" y="164"/>
                    </a:lnTo>
                    <a:lnTo>
                      <a:pt x="5972" y="224"/>
                    </a:lnTo>
                    <a:lnTo>
                      <a:pt x="5834" y="198"/>
                    </a:lnTo>
                    <a:lnTo>
                      <a:pt x="5710" y="247"/>
                    </a:lnTo>
                    <a:lnTo>
                      <a:pt x="5645" y="330"/>
                    </a:lnTo>
                    <a:lnTo>
                      <a:pt x="5718" y="411"/>
                    </a:lnTo>
                    <a:lnTo>
                      <a:pt x="5668" y="486"/>
                    </a:lnTo>
                    <a:lnTo>
                      <a:pt x="5447" y="593"/>
                    </a:lnTo>
                    <a:lnTo>
                      <a:pt x="5167" y="766"/>
                    </a:lnTo>
                    <a:lnTo>
                      <a:pt x="4969" y="905"/>
                    </a:lnTo>
                    <a:lnTo>
                      <a:pt x="4748" y="954"/>
                    </a:lnTo>
                    <a:lnTo>
                      <a:pt x="4509" y="972"/>
                    </a:lnTo>
                    <a:lnTo>
                      <a:pt x="4237" y="938"/>
                    </a:lnTo>
                    <a:lnTo>
                      <a:pt x="4073" y="1029"/>
                    </a:lnTo>
                    <a:lnTo>
                      <a:pt x="4081" y="1136"/>
                    </a:lnTo>
                    <a:lnTo>
                      <a:pt x="4138" y="1268"/>
                    </a:lnTo>
                    <a:lnTo>
                      <a:pt x="4123" y="1398"/>
                    </a:lnTo>
                    <a:lnTo>
                      <a:pt x="3990" y="1507"/>
                    </a:lnTo>
                    <a:lnTo>
                      <a:pt x="3909" y="1473"/>
                    </a:lnTo>
                    <a:lnTo>
                      <a:pt x="3941" y="1341"/>
                    </a:lnTo>
                    <a:lnTo>
                      <a:pt x="3925" y="1299"/>
                    </a:lnTo>
                    <a:lnTo>
                      <a:pt x="4040" y="1260"/>
                    </a:lnTo>
                    <a:lnTo>
                      <a:pt x="3868" y="1242"/>
                    </a:lnTo>
                    <a:lnTo>
                      <a:pt x="3663" y="1151"/>
                    </a:lnTo>
                    <a:lnTo>
                      <a:pt x="3554" y="1161"/>
                    </a:lnTo>
                    <a:lnTo>
                      <a:pt x="3276" y="1325"/>
                    </a:lnTo>
                    <a:lnTo>
                      <a:pt x="3209" y="1440"/>
                    </a:lnTo>
                    <a:lnTo>
                      <a:pt x="3029" y="1655"/>
                    </a:lnTo>
                    <a:lnTo>
                      <a:pt x="2806" y="2073"/>
                    </a:lnTo>
                    <a:lnTo>
                      <a:pt x="2774" y="2188"/>
                    </a:lnTo>
                    <a:lnTo>
                      <a:pt x="2839" y="2164"/>
                    </a:lnTo>
                    <a:lnTo>
                      <a:pt x="2905" y="2221"/>
                    </a:lnTo>
                    <a:lnTo>
                      <a:pt x="2922" y="2361"/>
                    </a:lnTo>
                    <a:lnTo>
                      <a:pt x="2881" y="2509"/>
                    </a:lnTo>
                    <a:lnTo>
                      <a:pt x="2757" y="2575"/>
                    </a:lnTo>
                    <a:lnTo>
                      <a:pt x="2601" y="2583"/>
                    </a:lnTo>
                    <a:lnTo>
                      <a:pt x="2486" y="2650"/>
                    </a:lnTo>
                    <a:lnTo>
                      <a:pt x="2271" y="2855"/>
                    </a:lnTo>
                    <a:lnTo>
                      <a:pt x="2182" y="2904"/>
                    </a:lnTo>
                    <a:lnTo>
                      <a:pt x="2016" y="3143"/>
                    </a:lnTo>
                    <a:lnTo>
                      <a:pt x="1926" y="3159"/>
                    </a:lnTo>
                    <a:lnTo>
                      <a:pt x="1787" y="3159"/>
                    </a:lnTo>
                    <a:lnTo>
                      <a:pt x="1837" y="3315"/>
                    </a:lnTo>
                    <a:lnTo>
                      <a:pt x="1975" y="3481"/>
                    </a:lnTo>
                    <a:lnTo>
                      <a:pt x="1975" y="3686"/>
                    </a:lnTo>
                    <a:lnTo>
                      <a:pt x="1894" y="3858"/>
                    </a:lnTo>
                    <a:lnTo>
                      <a:pt x="1803" y="3858"/>
                    </a:lnTo>
                    <a:lnTo>
                      <a:pt x="1655" y="3727"/>
                    </a:lnTo>
                    <a:lnTo>
                      <a:pt x="1671" y="3668"/>
                    </a:lnTo>
                    <a:lnTo>
                      <a:pt x="1728" y="3579"/>
                    </a:lnTo>
                    <a:lnTo>
                      <a:pt x="1598" y="3520"/>
                    </a:lnTo>
                    <a:lnTo>
                      <a:pt x="1549" y="3364"/>
                    </a:lnTo>
                    <a:lnTo>
                      <a:pt x="1367" y="3208"/>
                    </a:lnTo>
                    <a:lnTo>
                      <a:pt x="1325" y="3348"/>
                    </a:lnTo>
                    <a:lnTo>
                      <a:pt x="1359" y="3455"/>
                    </a:lnTo>
                    <a:lnTo>
                      <a:pt x="1432" y="3660"/>
                    </a:lnTo>
                    <a:lnTo>
                      <a:pt x="1310" y="3875"/>
                    </a:lnTo>
                    <a:lnTo>
                      <a:pt x="1252" y="4081"/>
                    </a:lnTo>
                    <a:lnTo>
                      <a:pt x="1154" y="4154"/>
                    </a:lnTo>
                    <a:lnTo>
                      <a:pt x="1071" y="4162"/>
                    </a:lnTo>
                    <a:lnTo>
                      <a:pt x="964" y="4418"/>
                    </a:lnTo>
                    <a:lnTo>
                      <a:pt x="998" y="4442"/>
                    </a:lnTo>
                    <a:lnTo>
                      <a:pt x="1029" y="4639"/>
                    </a:lnTo>
                    <a:lnTo>
                      <a:pt x="1047" y="4829"/>
                    </a:lnTo>
                    <a:lnTo>
                      <a:pt x="1211" y="5026"/>
                    </a:lnTo>
                    <a:lnTo>
                      <a:pt x="1276" y="5018"/>
                    </a:lnTo>
                    <a:lnTo>
                      <a:pt x="1359" y="4977"/>
                    </a:lnTo>
                    <a:lnTo>
                      <a:pt x="1400" y="5050"/>
                    </a:lnTo>
                    <a:lnTo>
                      <a:pt x="1424" y="5239"/>
                    </a:lnTo>
                    <a:lnTo>
                      <a:pt x="1318" y="5346"/>
                    </a:lnTo>
                    <a:lnTo>
                      <a:pt x="1318" y="5421"/>
                    </a:lnTo>
                    <a:lnTo>
                      <a:pt x="1416" y="5528"/>
                    </a:lnTo>
                    <a:lnTo>
                      <a:pt x="1416" y="5759"/>
                    </a:lnTo>
                    <a:lnTo>
                      <a:pt x="1310" y="5840"/>
                    </a:lnTo>
                    <a:lnTo>
                      <a:pt x="1245" y="5964"/>
                    </a:lnTo>
                    <a:lnTo>
                      <a:pt x="1310" y="5988"/>
                    </a:lnTo>
                    <a:lnTo>
                      <a:pt x="1375" y="6136"/>
                    </a:lnTo>
                    <a:lnTo>
                      <a:pt x="1351" y="6416"/>
                    </a:lnTo>
                    <a:lnTo>
                      <a:pt x="1367" y="6803"/>
                    </a:lnTo>
                    <a:lnTo>
                      <a:pt x="1252" y="6943"/>
                    </a:lnTo>
                    <a:lnTo>
                      <a:pt x="1235" y="7058"/>
                    </a:lnTo>
                    <a:lnTo>
                      <a:pt x="1333" y="7198"/>
                    </a:lnTo>
                    <a:lnTo>
                      <a:pt x="1481" y="7133"/>
                    </a:lnTo>
                    <a:lnTo>
                      <a:pt x="1458" y="7221"/>
                    </a:lnTo>
                    <a:lnTo>
                      <a:pt x="1541" y="7346"/>
                    </a:lnTo>
                    <a:lnTo>
                      <a:pt x="1629" y="7338"/>
                    </a:lnTo>
                    <a:lnTo>
                      <a:pt x="1639" y="7411"/>
                    </a:lnTo>
                    <a:lnTo>
                      <a:pt x="1556" y="7517"/>
                    </a:lnTo>
                    <a:lnTo>
                      <a:pt x="1481" y="7707"/>
                    </a:lnTo>
                    <a:lnTo>
                      <a:pt x="1170" y="8011"/>
                    </a:lnTo>
                    <a:lnTo>
                      <a:pt x="1087" y="8193"/>
                    </a:lnTo>
                    <a:lnTo>
                      <a:pt x="858" y="8416"/>
                    </a:lnTo>
                    <a:lnTo>
                      <a:pt x="544" y="8481"/>
                    </a:lnTo>
                    <a:lnTo>
                      <a:pt x="307" y="8662"/>
                    </a:lnTo>
                    <a:lnTo>
                      <a:pt x="76" y="9008"/>
                    </a:lnTo>
                    <a:lnTo>
                      <a:pt x="42" y="9286"/>
                    </a:lnTo>
                    <a:lnTo>
                      <a:pt x="1" y="9434"/>
                    </a:lnTo>
                    <a:lnTo>
                      <a:pt x="248" y="9525"/>
                    </a:lnTo>
                    <a:lnTo>
                      <a:pt x="520" y="9714"/>
                    </a:lnTo>
                    <a:lnTo>
                      <a:pt x="889" y="9961"/>
                    </a:lnTo>
                    <a:lnTo>
                      <a:pt x="1037" y="9961"/>
                    </a:lnTo>
                    <a:lnTo>
                      <a:pt x="1227" y="10167"/>
                    </a:lnTo>
                    <a:lnTo>
                      <a:pt x="1203" y="10291"/>
                    </a:lnTo>
                    <a:lnTo>
                      <a:pt x="1235" y="10397"/>
                    </a:lnTo>
                    <a:lnTo>
                      <a:pt x="1491" y="10413"/>
                    </a:lnTo>
                    <a:lnTo>
                      <a:pt x="1777" y="10553"/>
                    </a:lnTo>
                    <a:lnTo>
                      <a:pt x="1876" y="10626"/>
                    </a:lnTo>
                    <a:lnTo>
                      <a:pt x="2141" y="10686"/>
                    </a:lnTo>
                    <a:lnTo>
                      <a:pt x="2247" y="10595"/>
                    </a:lnTo>
                    <a:lnTo>
                      <a:pt x="2232" y="10421"/>
                    </a:lnTo>
                    <a:lnTo>
                      <a:pt x="2354" y="10322"/>
                    </a:lnTo>
                    <a:lnTo>
                      <a:pt x="2411" y="10330"/>
                    </a:lnTo>
                    <a:lnTo>
                      <a:pt x="2658" y="10413"/>
                    </a:lnTo>
                    <a:lnTo>
                      <a:pt x="2790" y="10488"/>
                    </a:lnTo>
                    <a:lnTo>
                      <a:pt x="2832" y="10595"/>
                    </a:lnTo>
                    <a:lnTo>
                      <a:pt x="2938" y="10660"/>
                    </a:lnTo>
                    <a:lnTo>
                      <a:pt x="2962" y="10668"/>
                    </a:lnTo>
                    <a:lnTo>
                      <a:pt x="3021" y="10668"/>
                    </a:lnTo>
                    <a:lnTo>
                      <a:pt x="3110" y="10759"/>
                    </a:lnTo>
                    <a:lnTo>
                      <a:pt x="3416" y="10834"/>
                    </a:lnTo>
                    <a:lnTo>
                      <a:pt x="3596" y="10873"/>
                    </a:lnTo>
                    <a:lnTo>
                      <a:pt x="3645" y="10964"/>
                    </a:lnTo>
                    <a:lnTo>
                      <a:pt x="3842" y="11195"/>
                    </a:lnTo>
                    <a:lnTo>
                      <a:pt x="3860" y="11351"/>
                    </a:lnTo>
                    <a:lnTo>
                      <a:pt x="3998" y="11606"/>
                    </a:lnTo>
                    <a:lnTo>
                      <a:pt x="4107" y="11606"/>
                    </a:lnTo>
                    <a:lnTo>
                      <a:pt x="4502" y="11738"/>
                    </a:lnTo>
                    <a:lnTo>
                      <a:pt x="4665" y="11985"/>
                    </a:lnTo>
                    <a:lnTo>
                      <a:pt x="4658" y="12182"/>
                    </a:lnTo>
                    <a:lnTo>
                      <a:pt x="4723" y="12198"/>
                    </a:lnTo>
                    <a:lnTo>
                      <a:pt x="4855" y="12265"/>
                    </a:lnTo>
                    <a:lnTo>
                      <a:pt x="4928" y="12478"/>
                    </a:lnTo>
                    <a:lnTo>
                      <a:pt x="4871" y="12561"/>
                    </a:lnTo>
                    <a:lnTo>
                      <a:pt x="4920" y="12675"/>
                    </a:lnTo>
                    <a:lnTo>
                      <a:pt x="5076" y="12741"/>
                    </a:lnTo>
                    <a:lnTo>
                      <a:pt x="5250" y="12699"/>
                    </a:lnTo>
                    <a:lnTo>
                      <a:pt x="5398" y="12733"/>
                    </a:lnTo>
                    <a:lnTo>
                      <a:pt x="5595" y="12733"/>
                    </a:lnTo>
                    <a:lnTo>
                      <a:pt x="5676" y="12660"/>
                    </a:lnTo>
                    <a:lnTo>
                      <a:pt x="5941" y="12535"/>
                    </a:lnTo>
                    <a:lnTo>
                      <a:pt x="6170" y="12585"/>
                    </a:lnTo>
                    <a:lnTo>
                      <a:pt x="6367" y="12675"/>
                    </a:lnTo>
                    <a:lnTo>
                      <a:pt x="6655" y="12551"/>
                    </a:lnTo>
                    <a:lnTo>
                      <a:pt x="6803" y="12551"/>
                    </a:lnTo>
                    <a:lnTo>
                      <a:pt x="6870" y="12650"/>
                    </a:lnTo>
                    <a:lnTo>
                      <a:pt x="6959" y="12642"/>
                    </a:lnTo>
                    <a:lnTo>
                      <a:pt x="7149" y="12733"/>
                    </a:lnTo>
                    <a:lnTo>
                      <a:pt x="7232" y="12847"/>
                    </a:lnTo>
                    <a:lnTo>
                      <a:pt x="7395" y="12790"/>
                    </a:lnTo>
                    <a:lnTo>
                      <a:pt x="7403" y="12906"/>
                    </a:lnTo>
                    <a:lnTo>
                      <a:pt x="6870" y="13810"/>
                    </a:lnTo>
                    <a:lnTo>
                      <a:pt x="6894" y="13909"/>
                    </a:lnTo>
                    <a:lnTo>
                      <a:pt x="7084" y="13893"/>
                    </a:lnTo>
                    <a:lnTo>
                      <a:pt x="7289" y="13876"/>
                    </a:lnTo>
                    <a:lnTo>
                      <a:pt x="7421" y="14016"/>
                    </a:lnTo>
                    <a:lnTo>
                      <a:pt x="7463" y="14197"/>
                    </a:lnTo>
                    <a:lnTo>
                      <a:pt x="7593" y="13735"/>
                    </a:lnTo>
                    <a:lnTo>
                      <a:pt x="8063" y="12008"/>
                    </a:lnTo>
                    <a:lnTo>
                      <a:pt x="8071" y="11886"/>
                    </a:lnTo>
                    <a:lnTo>
                      <a:pt x="8078" y="11606"/>
                    </a:lnTo>
                    <a:lnTo>
                      <a:pt x="7873" y="11244"/>
                    </a:lnTo>
                    <a:lnTo>
                      <a:pt x="7569" y="11005"/>
                    </a:lnTo>
                    <a:lnTo>
                      <a:pt x="7421" y="10816"/>
                    </a:lnTo>
                    <a:lnTo>
                      <a:pt x="7395" y="10364"/>
                    </a:lnTo>
                    <a:lnTo>
                      <a:pt x="7956" y="10174"/>
                    </a:lnTo>
                    <a:lnTo>
                      <a:pt x="8153" y="10307"/>
                    </a:lnTo>
                    <a:lnTo>
                      <a:pt x="8193" y="10167"/>
                    </a:lnTo>
                    <a:lnTo>
                      <a:pt x="8094" y="10068"/>
                    </a:lnTo>
                    <a:lnTo>
                      <a:pt x="8185" y="9969"/>
                    </a:lnTo>
                    <a:lnTo>
                      <a:pt x="8071" y="9748"/>
                    </a:lnTo>
                    <a:lnTo>
                      <a:pt x="7749" y="9665"/>
                    </a:lnTo>
                    <a:lnTo>
                      <a:pt x="7676" y="9468"/>
                    </a:lnTo>
                    <a:lnTo>
                      <a:pt x="7725" y="9195"/>
                    </a:lnTo>
                    <a:lnTo>
                      <a:pt x="8663" y="9187"/>
                    </a:lnTo>
                    <a:lnTo>
                      <a:pt x="8769" y="9081"/>
                    </a:lnTo>
                    <a:lnTo>
                      <a:pt x="8925" y="9081"/>
                    </a:lnTo>
                    <a:lnTo>
                      <a:pt x="9016" y="9164"/>
                    </a:lnTo>
                    <a:lnTo>
                      <a:pt x="9123" y="9146"/>
                    </a:lnTo>
                    <a:lnTo>
                      <a:pt x="9288" y="8966"/>
                    </a:lnTo>
                    <a:lnTo>
                      <a:pt x="9510" y="8909"/>
                    </a:lnTo>
                    <a:lnTo>
                      <a:pt x="9559" y="9031"/>
                    </a:lnTo>
                    <a:lnTo>
                      <a:pt x="9699" y="9195"/>
                    </a:lnTo>
                    <a:lnTo>
                      <a:pt x="9733" y="9385"/>
                    </a:lnTo>
                    <a:lnTo>
                      <a:pt x="9723" y="9608"/>
                    </a:lnTo>
                    <a:lnTo>
                      <a:pt x="9938" y="9582"/>
                    </a:lnTo>
                    <a:lnTo>
                      <a:pt x="9946" y="9582"/>
                    </a:lnTo>
                    <a:lnTo>
                      <a:pt x="9938" y="9426"/>
                    </a:lnTo>
                    <a:lnTo>
                      <a:pt x="9772" y="9008"/>
                    </a:lnTo>
                    <a:lnTo>
                      <a:pt x="9673" y="8793"/>
                    </a:lnTo>
                    <a:lnTo>
                      <a:pt x="9723" y="8702"/>
                    </a:lnTo>
                    <a:lnTo>
                      <a:pt x="9634" y="8538"/>
                    </a:lnTo>
                    <a:lnTo>
                      <a:pt x="9551" y="8489"/>
                    </a:lnTo>
                    <a:lnTo>
                      <a:pt x="9517" y="8356"/>
                    </a:lnTo>
                    <a:lnTo>
                      <a:pt x="9476" y="8317"/>
                    </a:lnTo>
                    <a:lnTo>
                      <a:pt x="9403" y="8374"/>
                    </a:lnTo>
                    <a:lnTo>
                      <a:pt x="9312" y="8348"/>
                    </a:lnTo>
                    <a:lnTo>
                      <a:pt x="9288" y="8226"/>
                    </a:lnTo>
                    <a:lnTo>
                      <a:pt x="9551" y="7741"/>
                    </a:lnTo>
                    <a:lnTo>
                      <a:pt x="9377" y="7296"/>
                    </a:lnTo>
                    <a:lnTo>
                      <a:pt x="9369" y="7206"/>
                    </a:lnTo>
                    <a:lnTo>
                      <a:pt x="9279" y="7073"/>
                    </a:lnTo>
                    <a:lnTo>
                      <a:pt x="9271" y="6811"/>
                    </a:lnTo>
                    <a:lnTo>
                      <a:pt x="9338" y="6605"/>
                    </a:lnTo>
                    <a:lnTo>
                      <a:pt x="9320" y="6499"/>
                    </a:lnTo>
                    <a:lnTo>
                      <a:pt x="9271" y="6203"/>
                    </a:lnTo>
                    <a:lnTo>
                      <a:pt x="9361" y="6086"/>
                    </a:lnTo>
                    <a:lnTo>
                      <a:pt x="9559" y="6021"/>
                    </a:lnTo>
                    <a:lnTo>
                      <a:pt x="9616" y="5922"/>
                    </a:lnTo>
                    <a:lnTo>
                      <a:pt x="9616" y="5774"/>
                    </a:lnTo>
                    <a:lnTo>
                      <a:pt x="9683" y="5642"/>
                    </a:lnTo>
                    <a:lnTo>
                      <a:pt x="9634" y="5322"/>
                    </a:lnTo>
                    <a:lnTo>
                      <a:pt x="9494" y="5257"/>
                    </a:lnTo>
                    <a:lnTo>
                      <a:pt x="9354" y="5265"/>
                    </a:lnTo>
                    <a:lnTo>
                      <a:pt x="9312" y="5307"/>
                    </a:lnTo>
                    <a:lnTo>
                      <a:pt x="9081" y="5281"/>
                    </a:lnTo>
                    <a:lnTo>
                      <a:pt x="8917" y="5289"/>
                    </a:lnTo>
                    <a:lnTo>
                      <a:pt x="8761" y="5372"/>
                    </a:lnTo>
                    <a:lnTo>
                      <a:pt x="8655" y="5315"/>
                    </a:lnTo>
                    <a:lnTo>
                      <a:pt x="8489" y="5265"/>
                    </a:lnTo>
                    <a:lnTo>
                      <a:pt x="8424" y="5289"/>
                    </a:lnTo>
                    <a:lnTo>
                      <a:pt x="8359" y="5239"/>
                    </a:lnTo>
                    <a:lnTo>
                      <a:pt x="8136" y="5281"/>
                    </a:lnTo>
                    <a:lnTo>
                      <a:pt x="7512" y="4665"/>
                    </a:lnTo>
                    <a:lnTo>
                      <a:pt x="7364" y="4606"/>
                    </a:lnTo>
                    <a:lnTo>
                      <a:pt x="7099" y="4556"/>
                    </a:lnTo>
                    <a:lnTo>
                      <a:pt x="6860" y="4598"/>
                    </a:lnTo>
                    <a:lnTo>
                      <a:pt x="6795" y="4647"/>
                    </a:lnTo>
                    <a:lnTo>
                      <a:pt x="6598" y="4590"/>
                    </a:lnTo>
                    <a:lnTo>
                      <a:pt x="6385" y="4582"/>
                    </a:lnTo>
                    <a:lnTo>
                      <a:pt x="6252" y="4647"/>
                    </a:lnTo>
                    <a:lnTo>
                      <a:pt x="6081" y="4566"/>
                    </a:lnTo>
                    <a:lnTo>
                      <a:pt x="5933" y="4549"/>
                    </a:lnTo>
                    <a:lnTo>
                      <a:pt x="5702" y="4450"/>
                    </a:lnTo>
                    <a:lnTo>
                      <a:pt x="5512" y="4294"/>
                    </a:lnTo>
                    <a:lnTo>
                      <a:pt x="5496" y="4172"/>
                    </a:lnTo>
                    <a:lnTo>
                      <a:pt x="5554" y="4073"/>
                    </a:lnTo>
                    <a:lnTo>
                      <a:pt x="5546" y="3956"/>
                    </a:lnTo>
                    <a:lnTo>
                      <a:pt x="5627" y="3785"/>
                    </a:lnTo>
                    <a:lnTo>
                      <a:pt x="5587" y="3629"/>
                    </a:lnTo>
                    <a:lnTo>
                      <a:pt x="5439" y="3406"/>
                    </a:lnTo>
                    <a:lnTo>
                      <a:pt x="5110" y="2806"/>
                    </a:lnTo>
                    <a:lnTo>
                      <a:pt x="4969" y="2798"/>
                    </a:lnTo>
                    <a:lnTo>
                      <a:pt x="4863" y="2813"/>
                    </a:lnTo>
                    <a:lnTo>
                      <a:pt x="4863" y="2813"/>
                    </a:lnTo>
                    <a:lnTo>
                      <a:pt x="4879" y="2723"/>
                    </a:lnTo>
                    <a:lnTo>
                      <a:pt x="5003" y="2460"/>
                    </a:lnTo>
                    <a:lnTo>
                      <a:pt x="5027" y="2180"/>
                    </a:lnTo>
                    <a:lnTo>
                      <a:pt x="4977" y="2040"/>
                    </a:lnTo>
                    <a:lnTo>
                      <a:pt x="5027" y="1876"/>
                    </a:lnTo>
                    <a:lnTo>
                      <a:pt x="5291" y="1497"/>
                    </a:lnTo>
                    <a:lnTo>
                      <a:pt x="5414" y="1382"/>
                    </a:lnTo>
                    <a:lnTo>
                      <a:pt x="5546" y="1193"/>
                    </a:lnTo>
                    <a:lnTo>
                      <a:pt x="5694" y="1151"/>
                    </a:lnTo>
                    <a:lnTo>
                      <a:pt x="5767" y="1063"/>
                    </a:lnTo>
                    <a:lnTo>
                      <a:pt x="6014" y="676"/>
                    </a:lnTo>
                    <a:lnTo>
                      <a:pt x="6442" y="510"/>
                    </a:lnTo>
                    <a:lnTo>
                      <a:pt x="6483" y="486"/>
                    </a:lnTo>
                    <a:lnTo>
                      <a:pt x="6574" y="486"/>
                    </a:lnTo>
                    <a:lnTo>
                      <a:pt x="6598" y="461"/>
                    </a:lnTo>
                    <a:lnTo>
                      <a:pt x="6689" y="387"/>
                    </a:lnTo>
                    <a:lnTo>
                      <a:pt x="6730" y="289"/>
                    </a:lnTo>
                    <a:lnTo>
                      <a:pt x="6631" y="164"/>
                    </a:lnTo>
                    <a:lnTo>
                      <a:pt x="6335" y="8"/>
                    </a:lnTo>
                    <a:lnTo>
                      <a:pt x="621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13"/>
              <p:cNvSpPr/>
              <p:nvPr/>
            </p:nvSpPr>
            <p:spPr>
              <a:xfrm>
                <a:off x="999357" y="1195178"/>
                <a:ext cx="23418" cy="3774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11" extrusionOk="0">
                    <a:moveTo>
                      <a:pt x="239" y="0"/>
                    </a:moveTo>
                    <a:lnTo>
                      <a:pt x="91" y="130"/>
                    </a:lnTo>
                    <a:lnTo>
                      <a:pt x="0" y="278"/>
                    </a:lnTo>
                    <a:lnTo>
                      <a:pt x="8" y="346"/>
                    </a:lnTo>
                    <a:lnTo>
                      <a:pt x="57" y="411"/>
                    </a:lnTo>
                    <a:lnTo>
                      <a:pt x="156" y="377"/>
                    </a:lnTo>
                    <a:lnTo>
                      <a:pt x="221" y="255"/>
                    </a:lnTo>
                    <a:lnTo>
                      <a:pt x="205" y="156"/>
                    </a:lnTo>
                    <a:lnTo>
                      <a:pt x="255" y="4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13"/>
              <p:cNvSpPr/>
              <p:nvPr/>
            </p:nvSpPr>
            <p:spPr>
              <a:xfrm>
                <a:off x="946369" y="867238"/>
                <a:ext cx="451185" cy="496368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5405" extrusionOk="0">
                    <a:moveTo>
                      <a:pt x="1736" y="0"/>
                    </a:moveTo>
                    <a:lnTo>
                      <a:pt x="1696" y="198"/>
                    </a:lnTo>
                    <a:lnTo>
                      <a:pt x="1458" y="205"/>
                    </a:lnTo>
                    <a:lnTo>
                      <a:pt x="1063" y="486"/>
                    </a:lnTo>
                    <a:lnTo>
                      <a:pt x="858" y="494"/>
                    </a:lnTo>
                    <a:lnTo>
                      <a:pt x="642" y="600"/>
                    </a:lnTo>
                    <a:lnTo>
                      <a:pt x="749" y="798"/>
                    </a:lnTo>
                    <a:lnTo>
                      <a:pt x="759" y="914"/>
                    </a:lnTo>
                    <a:lnTo>
                      <a:pt x="832" y="1037"/>
                    </a:lnTo>
                    <a:lnTo>
                      <a:pt x="782" y="1260"/>
                    </a:lnTo>
                    <a:lnTo>
                      <a:pt x="471" y="1597"/>
                    </a:lnTo>
                    <a:lnTo>
                      <a:pt x="453" y="1745"/>
                    </a:lnTo>
                    <a:lnTo>
                      <a:pt x="520" y="1834"/>
                    </a:lnTo>
                    <a:lnTo>
                      <a:pt x="364" y="2065"/>
                    </a:lnTo>
                    <a:lnTo>
                      <a:pt x="190" y="2091"/>
                    </a:lnTo>
                    <a:lnTo>
                      <a:pt x="42" y="2288"/>
                    </a:lnTo>
                    <a:lnTo>
                      <a:pt x="100" y="2418"/>
                    </a:lnTo>
                    <a:lnTo>
                      <a:pt x="167" y="2592"/>
                    </a:lnTo>
                    <a:lnTo>
                      <a:pt x="149" y="2722"/>
                    </a:lnTo>
                    <a:lnTo>
                      <a:pt x="175" y="2969"/>
                    </a:lnTo>
                    <a:lnTo>
                      <a:pt x="92" y="3127"/>
                    </a:lnTo>
                    <a:lnTo>
                      <a:pt x="1" y="3200"/>
                    </a:lnTo>
                    <a:lnTo>
                      <a:pt x="100" y="3324"/>
                    </a:lnTo>
                    <a:lnTo>
                      <a:pt x="281" y="3397"/>
                    </a:lnTo>
                    <a:lnTo>
                      <a:pt x="445" y="3571"/>
                    </a:lnTo>
                    <a:lnTo>
                      <a:pt x="585" y="3660"/>
                    </a:lnTo>
                    <a:lnTo>
                      <a:pt x="650" y="3611"/>
                    </a:lnTo>
                    <a:lnTo>
                      <a:pt x="717" y="3413"/>
                    </a:lnTo>
                    <a:lnTo>
                      <a:pt x="775" y="3314"/>
                    </a:lnTo>
                    <a:lnTo>
                      <a:pt x="897" y="3192"/>
                    </a:lnTo>
                    <a:lnTo>
                      <a:pt x="897" y="3340"/>
                    </a:lnTo>
                    <a:lnTo>
                      <a:pt x="915" y="3463"/>
                    </a:lnTo>
                    <a:lnTo>
                      <a:pt x="946" y="3389"/>
                    </a:lnTo>
                    <a:lnTo>
                      <a:pt x="938" y="3257"/>
                    </a:lnTo>
                    <a:lnTo>
                      <a:pt x="988" y="3265"/>
                    </a:lnTo>
                    <a:lnTo>
                      <a:pt x="1045" y="3480"/>
                    </a:lnTo>
                    <a:lnTo>
                      <a:pt x="1006" y="3709"/>
                    </a:lnTo>
                    <a:lnTo>
                      <a:pt x="1021" y="3842"/>
                    </a:lnTo>
                    <a:lnTo>
                      <a:pt x="938" y="4047"/>
                    </a:lnTo>
                    <a:lnTo>
                      <a:pt x="725" y="4228"/>
                    </a:lnTo>
                    <a:lnTo>
                      <a:pt x="798" y="4270"/>
                    </a:lnTo>
                    <a:lnTo>
                      <a:pt x="873" y="4499"/>
                    </a:lnTo>
                    <a:lnTo>
                      <a:pt x="700" y="4590"/>
                    </a:lnTo>
                    <a:lnTo>
                      <a:pt x="561" y="4738"/>
                    </a:lnTo>
                    <a:lnTo>
                      <a:pt x="585" y="4904"/>
                    </a:lnTo>
                    <a:lnTo>
                      <a:pt x="749" y="4911"/>
                    </a:lnTo>
                    <a:lnTo>
                      <a:pt x="938" y="4821"/>
                    </a:lnTo>
                    <a:lnTo>
                      <a:pt x="1013" y="4953"/>
                    </a:lnTo>
                    <a:lnTo>
                      <a:pt x="1268" y="5002"/>
                    </a:lnTo>
                    <a:lnTo>
                      <a:pt x="1416" y="5067"/>
                    </a:lnTo>
                    <a:lnTo>
                      <a:pt x="1655" y="5405"/>
                    </a:lnTo>
                    <a:lnTo>
                      <a:pt x="1762" y="5405"/>
                    </a:lnTo>
                    <a:lnTo>
                      <a:pt x="1918" y="5239"/>
                    </a:lnTo>
                    <a:lnTo>
                      <a:pt x="2559" y="3907"/>
                    </a:lnTo>
                    <a:lnTo>
                      <a:pt x="2683" y="3800"/>
                    </a:lnTo>
                    <a:lnTo>
                      <a:pt x="3530" y="3522"/>
                    </a:lnTo>
                    <a:lnTo>
                      <a:pt x="3884" y="3265"/>
                    </a:lnTo>
                    <a:lnTo>
                      <a:pt x="4460" y="2740"/>
                    </a:lnTo>
                    <a:lnTo>
                      <a:pt x="4689" y="2197"/>
                    </a:lnTo>
                    <a:lnTo>
                      <a:pt x="4837" y="2189"/>
                    </a:lnTo>
                    <a:lnTo>
                      <a:pt x="4871" y="2114"/>
                    </a:lnTo>
                    <a:lnTo>
                      <a:pt x="4912" y="1925"/>
                    </a:lnTo>
                    <a:lnTo>
                      <a:pt x="4894" y="1769"/>
                    </a:lnTo>
                    <a:lnTo>
                      <a:pt x="4723" y="1449"/>
                    </a:lnTo>
                    <a:lnTo>
                      <a:pt x="4730" y="1358"/>
                    </a:lnTo>
                    <a:lnTo>
                      <a:pt x="4689" y="1234"/>
                    </a:lnTo>
                    <a:lnTo>
                      <a:pt x="4697" y="1234"/>
                    </a:lnTo>
                    <a:lnTo>
                      <a:pt x="4673" y="1226"/>
                    </a:lnTo>
                    <a:lnTo>
                      <a:pt x="4567" y="1161"/>
                    </a:lnTo>
                    <a:lnTo>
                      <a:pt x="4525" y="1054"/>
                    </a:lnTo>
                    <a:lnTo>
                      <a:pt x="4393" y="979"/>
                    </a:lnTo>
                    <a:lnTo>
                      <a:pt x="4146" y="896"/>
                    </a:lnTo>
                    <a:lnTo>
                      <a:pt x="4089" y="888"/>
                    </a:lnTo>
                    <a:lnTo>
                      <a:pt x="3967" y="987"/>
                    </a:lnTo>
                    <a:lnTo>
                      <a:pt x="3982" y="1161"/>
                    </a:lnTo>
                    <a:lnTo>
                      <a:pt x="3876" y="1252"/>
                    </a:lnTo>
                    <a:lnTo>
                      <a:pt x="3611" y="1192"/>
                    </a:lnTo>
                    <a:lnTo>
                      <a:pt x="3512" y="1119"/>
                    </a:lnTo>
                    <a:lnTo>
                      <a:pt x="3226" y="979"/>
                    </a:lnTo>
                    <a:lnTo>
                      <a:pt x="2970" y="963"/>
                    </a:lnTo>
                    <a:lnTo>
                      <a:pt x="2938" y="857"/>
                    </a:lnTo>
                    <a:lnTo>
                      <a:pt x="2962" y="733"/>
                    </a:lnTo>
                    <a:lnTo>
                      <a:pt x="2772" y="527"/>
                    </a:lnTo>
                    <a:lnTo>
                      <a:pt x="2624" y="527"/>
                    </a:lnTo>
                    <a:lnTo>
                      <a:pt x="2255" y="280"/>
                    </a:lnTo>
                    <a:lnTo>
                      <a:pt x="1983" y="91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13"/>
              <p:cNvSpPr/>
              <p:nvPr/>
            </p:nvSpPr>
            <p:spPr>
              <a:xfrm>
                <a:off x="923043" y="980470"/>
                <a:ext cx="983461" cy="1448146"/>
              </a:xfrm>
              <a:custGeom>
                <a:avLst/>
                <a:gdLst/>
                <a:ahLst/>
                <a:cxnLst/>
                <a:rect l="l" t="t" r="r" b="b"/>
                <a:pathLst>
                  <a:path w="10709" h="15769" extrusionOk="0">
                    <a:moveTo>
                      <a:pt x="4943" y="1"/>
                    </a:moveTo>
                    <a:lnTo>
                      <a:pt x="4984" y="125"/>
                    </a:lnTo>
                    <a:lnTo>
                      <a:pt x="4977" y="216"/>
                    </a:lnTo>
                    <a:lnTo>
                      <a:pt x="5148" y="536"/>
                    </a:lnTo>
                    <a:lnTo>
                      <a:pt x="5166" y="692"/>
                    </a:lnTo>
                    <a:lnTo>
                      <a:pt x="5125" y="881"/>
                    </a:lnTo>
                    <a:lnTo>
                      <a:pt x="5091" y="956"/>
                    </a:lnTo>
                    <a:lnTo>
                      <a:pt x="4943" y="964"/>
                    </a:lnTo>
                    <a:lnTo>
                      <a:pt x="4714" y="1507"/>
                    </a:lnTo>
                    <a:lnTo>
                      <a:pt x="4138" y="2032"/>
                    </a:lnTo>
                    <a:lnTo>
                      <a:pt x="3784" y="2289"/>
                    </a:lnTo>
                    <a:lnTo>
                      <a:pt x="2937" y="2567"/>
                    </a:lnTo>
                    <a:lnTo>
                      <a:pt x="2813" y="2674"/>
                    </a:lnTo>
                    <a:lnTo>
                      <a:pt x="2172" y="4006"/>
                    </a:lnTo>
                    <a:lnTo>
                      <a:pt x="2016" y="4172"/>
                    </a:lnTo>
                    <a:lnTo>
                      <a:pt x="1909" y="4172"/>
                    </a:lnTo>
                    <a:lnTo>
                      <a:pt x="1670" y="3834"/>
                    </a:lnTo>
                    <a:lnTo>
                      <a:pt x="1522" y="3769"/>
                    </a:lnTo>
                    <a:lnTo>
                      <a:pt x="1267" y="3720"/>
                    </a:lnTo>
                    <a:lnTo>
                      <a:pt x="1192" y="3588"/>
                    </a:lnTo>
                    <a:lnTo>
                      <a:pt x="1003" y="3678"/>
                    </a:lnTo>
                    <a:lnTo>
                      <a:pt x="839" y="3671"/>
                    </a:lnTo>
                    <a:lnTo>
                      <a:pt x="815" y="3505"/>
                    </a:lnTo>
                    <a:lnTo>
                      <a:pt x="954" y="3357"/>
                    </a:lnTo>
                    <a:lnTo>
                      <a:pt x="1127" y="3266"/>
                    </a:lnTo>
                    <a:lnTo>
                      <a:pt x="1052" y="3037"/>
                    </a:lnTo>
                    <a:lnTo>
                      <a:pt x="979" y="2995"/>
                    </a:lnTo>
                    <a:lnTo>
                      <a:pt x="971" y="3003"/>
                    </a:lnTo>
                    <a:lnTo>
                      <a:pt x="559" y="3185"/>
                    </a:lnTo>
                    <a:lnTo>
                      <a:pt x="411" y="3325"/>
                    </a:lnTo>
                    <a:lnTo>
                      <a:pt x="125" y="3603"/>
                    </a:lnTo>
                    <a:lnTo>
                      <a:pt x="65" y="3809"/>
                    </a:lnTo>
                    <a:lnTo>
                      <a:pt x="0" y="3975"/>
                    </a:lnTo>
                    <a:lnTo>
                      <a:pt x="16" y="4048"/>
                    </a:lnTo>
                    <a:lnTo>
                      <a:pt x="148" y="4154"/>
                    </a:lnTo>
                    <a:lnTo>
                      <a:pt x="164" y="4279"/>
                    </a:lnTo>
                    <a:lnTo>
                      <a:pt x="65" y="4352"/>
                    </a:lnTo>
                    <a:lnTo>
                      <a:pt x="65" y="4434"/>
                    </a:lnTo>
                    <a:lnTo>
                      <a:pt x="231" y="4582"/>
                    </a:lnTo>
                    <a:lnTo>
                      <a:pt x="354" y="4813"/>
                    </a:lnTo>
                    <a:lnTo>
                      <a:pt x="338" y="4977"/>
                    </a:lnTo>
                    <a:lnTo>
                      <a:pt x="213" y="4985"/>
                    </a:lnTo>
                    <a:lnTo>
                      <a:pt x="83" y="5042"/>
                    </a:lnTo>
                    <a:lnTo>
                      <a:pt x="34" y="5167"/>
                    </a:lnTo>
                    <a:lnTo>
                      <a:pt x="164" y="5299"/>
                    </a:lnTo>
                    <a:lnTo>
                      <a:pt x="338" y="5364"/>
                    </a:lnTo>
                    <a:lnTo>
                      <a:pt x="584" y="5569"/>
                    </a:lnTo>
                    <a:lnTo>
                      <a:pt x="806" y="5603"/>
                    </a:lnTo>
                    <a:lnTo>
                      <a:pt x="1151" y="5832"/>
                    </a:lnTo>
                    <a:lnTo>
                      <a:pt x="1317" y="5873"/>
                    </a:lnTo>
                    <a:lnTo>
                      <a:pt x="1358" y="6006"/>
                    </a:lnTo>
                    <a:lnTo>
                      <a:pt x="1538" y="6268"/>
                    </a:lnTo>
                    <a:lnTo>
                      <a:pt x="1564" y="6499"/>
                    </a:lnTo>
                    <a:lnTo>
                      <a:pt x="1662" y="6663"/>
                    </a:lnTo>
                    <a:lnTo>
                      <a:pt x="2000" y="6837"/>
                    </a:lnTo>
                    <a:lnTo>
                      <a:pt x="2148" y="7084"/>
                    </a:lnTo>
                    <a:lnTo>
                      <a:pt x="2197" y="7322"/>
                    </a:lnTo>
                    <a:lnTo>
                      <a:pt x="2286" y="7486"/>
                    </a:lnTo>
                    <a:lnTo>
                      <a:pt x="2320" y="7749"/>
                    </a:lnTo>
                    <a:lnTo>
                      <a:pt x="2434" y="7938"/>
                    </a:lnTo>
                    <a:lnTo>
                      <a:pt x="2566" y="8013"/>
                    </a:lnTo>
                    <a:lnTo>
                      <a:pt x="2714" y="8284"/>
                    </a:lnTo>
                    <a:lnTo>
                      <a:pt x="2740" y="8481"/>
                    </a:lnTo>
                    <a:lnTo>
                      <a:pt x="2691" y="8546"/>
                    </a:lnTo>
                    <a:lnTo>
                      <a:pt x="2821" y="8834"/>
                    </a:lnTo>
                    <a:lnTo>
                      <a:pt x="3085" y="9164"/>
                    </a:lnTo>
                    <a:lnTo>
                      <a:pt x="3192" y="9336"/>
                    </a:lnTo>
                    <a:lnTo>
                      <a:pt x="3151" y="9468"/>
                    </a:lnTo>
                    <a:lnTo>
                      <a:pt x="3174" y="9583"/>
                    </a:lnTo>
                    <a:lnTo>
                      <a:pt x="3283" y="9616"/>
                    </a:lnTo>
                    <a:lnTo>
                      <a:pt x="3561" y="9871"/>
                    </a:lnTo>
                    <a:lnTo>
                      <a:pt x="3636" y="10019"/>
                    </a:lnTo>
                    <a:lnTo>
                      <a:pt x="3668" y="10250"/>
                    </a:lnTo>
                    <a:lnTo>
                      <a:pt x="3743" y="10356"/>
                    </a:lnTo>
                    <a:lnTo>
                      <a:pt x="3956" y="10431"/>
                    </a:lnTo>
                    <a:lnTo>
                      <a:pt x="3997" y="10629"/>
                    </a:lnTo>
                    <a:lnTo>
                      <a:pt x="4236" y="11006"/>
                    </a:lnTo>
                    <a:lnTo>
                      <a:pt x="4301" y="11203"/>
                    </a:lnTo>
                    <a:lnTo>
                      <a:pt x="4574" y="11590"/>
                    </a:lnTo>
                    <a:lnTo>
                      <a:pt x="4582" y="11746"/>
                    </a:lnTo>
                    <a:lnTo>
                      <a:pt x="4507" y="11772"/>
                    </a:lnTo>
                    <a:lnTo>
                      <a:pt x="4434" y="11722"/>
                    </a:lnTo>
                    <a:lnTo>
                      <a:pt x="4426" y="11803"/>
                    </a:lnTo>
                    <a:lnTo>
                      <a:pt x="4457" y="11943"/>
                    </a:lnTo>
                    <a:lnTo>
                      <a:pt x="4457" y="12068"/>
                    </a:lnTo>
                    <a:lnTo>
                      <a:pt x="4548" y="12050"/>
                    </a:lnTo>
                    <a:lnTo>
                      <a:pt x="4655" y="12125"/>
                    </a:lnTo>
                    <a:lnTo>
                      <a:pt x="4680" y="12232"/>
                    </a:lnTo>
                    <a:lnTo>
                      <a:pt x="4647" y="12315"/>
                    </a:lnTo>
                    <a:lnTo>
                      <a:pt x="4919" y="12504"/>
                    </a:lnTo>
                    <a:lnTo>
                      <a:pt x="5182" y="12634"/>
                    </a:lnTo>
                    <a:lnTo>
                      <a:pt x="5198" y="12751"/>
                    </a:lnTo>
                    <a:lnTo>
                      <a:pt x="5322" y="12907"/>
                    </a:lnTo>
                    <a:lnTo>
                      <a:pt x="5478" y="12923"/>
                    </a:lnTo>
                    <a:lnTo>
                      <a:pt x="5535" y="12998"/>
                    </a:lnTo>
                    <a:lnTo>
                      <a:pt x="5602" y="13136"/>
                    </a:lnTo>
                    <a:lnTo>
                      <a:pt x="5701" y="13203"/>
                    </a:lnTo>
                    <a:lnTo>
                      <a:pt x="5956" y="13195"/>
                    </a:lnTo>
                    <a:lnTo>
                      <a:pt x="6037" y="13096"/>
                    </a:lnTo>
                    <a:lnTo>
                      <a:pt x="5979" y="13244"/>
                    </a:lnTo>
                    <a:lnTo>
                      <a:pt x="6127" y="13400"/>
                    </a:lnTo>
                    <a:lnTo>
                      <a:pt x="6392" y="13540"/>
                    </a:lnTo>
                    <a:lnTo>
                      <a:pt x="6514" y="13655"/>
                    </a:lnTo>
                    <a:lnTo>
                      <a:pt x="6530" y="13777"/>
                    </a:lnTo>
                    <a:lnTo>
                      <a:pt x="6662" y="13860"/>
                    </a:lnTo>
                    <a:lnTo>
                      <a:pt x="6860" y="13935"/>
                    </a:lnTo>
                    <a:lnTo>
                      <a:pt x="6935" y="13902"/>
                    </a:lnTo>
                    <a:lnTo>
                      <a:pt x="7073" y="13943"/>
                    </a:lnTo>
                    <a:lnTo>
                      <a:pt x="7395" y="14140"/>
                    </a:lnTo>
                    <a:lnTo>
                      <a:pt x="7608" y="14221"/>
                    </a:lnTo>
                    <a:lnTo>
                      <a:pt x="7764" y="14231"/>
                    </a:lnTo>
                    <a:lnTo>
                      <a:pt x="7839" y="14271"/>
                    </a:lnTo>
                    <a:lnTo>
                      <a:pt x="7888" y="14379"/>
                    </a:lnTo>
                    <a:lnTo>
                      <a:pt x="8109" y="14543"/>
                    </a:lnTo>
                    <a:lnTo>
                      <a:pt x="8241" y="14626"/>
                    </a:lnTo>
                    <a:lnTo>
                      <a:pt x="8415" y="14790"/>
                    </a:lnTo>
                    <a:lnTo>
                      <a:pt x="8530" y="14839"/>
                    </a:lnTo>
                    <a:lnTo>
                      <a:pt x="8579" y="14938"/>
                    </a:lnTo>
                    <a:lnTo>
                      <a:pt x="8571" y="15029"/>
                    </a:lnTo>
                    <a:lnTo>
                      <a:pt x="8571" y="15143"/>
                    </a:lnTo>
                    <a:lnTo>
                      <a:pt x="8761" y="15185"/>
                    </a:lnTo>
                    <a:lnTo>
                      <a:pt x="8948" y="15258"/>
                    </a:lnTo>
                    <a:lnTo>
                      <a:pt x="9179" y="15497"/>
                    </a:lnTo>
                    <a:lnTo>
                      <a:pt x="9392" y="15694"/>
                    </a:lnTo>
                    <a:lnTo>
                      <a:pt x="9532" y="15735"/>
                    </a:lnTo>
                    <a:lnTo>
                      <a:pt x="9566" y="15769"/>
                    </a:lnTo>
                    <a:lnTo>
                      <a:pt x="9771" y="15670"/>
                    </a:lnTo>
                    <a:lnTo>
                      <a:pt x="9953" y="15546"/>
                    </a:lnTo>
                    <a:lnTo>
                      <a:pt x="10060" y="15572"/>
                    </a:lnTo>
                    <a:lnTo>
                      <a:pt x="10215" y="15473"/>
                    </a:lnTo>
                    <a:lnTo>
                      <a:pt x="10281" y="15333"/>
                    </a:lnTo>
                    <a:lnTo>
                      <a:pt x="10125" y="15193"/>
                    </a:lnTo>
                    <a:lnTo>
                      <a:pt x="10182" y="15045"/>
                    </a:lnTo>
                    <a:lnTo>
                      <a:pt x="10265" y="14904"/>
                    </a:lnTo>
                    <a:lnTo>
                      <a:pt x="10379" y="14938"/>
                    </a:lnTo>
                    <a:lnTo>
                      <a:pt x="10379" y="14938"/>
                    </a:lnTo>
                    <a:lnTo>
                      <a:pt x="10364" y="14831"/>
                    </a:lnTo>
                    <a:lnTo>
                      <a:pt x="10257" y="14814"/>
                    </a:lnTo>
                    <a:lnTo>
                      <a:pt x="10192" y="14733"/>
                    </a:lnTo>
                    <a:lnTo>
                      <a:pt x="10314" y="14468"/>
                    </a:lnTo>
                    <a:lnTo>
                      <a:pt x="10496" y="14346"/>
                    </a:lnTo>
                    <a:lnTo>
                      <a:pt x="10668" y="14123"/>
                    </a:lnTo>
                    <a:lnTo>
                      <a:pt x="10685" y="13925"/>
                    </a:lnTo>
                    <a:lnTo>
                      <a:pt x="10446" y="13375"/>
                    </a:lnTo>
                    <a:lnTo>
                      <a:pt x="10527" y="13244"/>
                    </a:lnTo>
                    <a:lnTo>
                      <a:pt x="10512" y="13037"/>
                    </a:lnTo>
                    <a:lnTo>
                      <a:pt x="10454" y="12930"/>
                    </a:lnTo>
                    <a:lnTo>
                      <a:pt x="10421" y="12751"/>
                    </a:lnTo>
                    <a:lnTo>
                      <a:pt x="10519" y="12642"/>
                    </a:lnTo>
                    <a:lnTo>
                      <a:pt x="10587" y="12356"/>
                    </a:lnTo>
                    <a:lnTo>
                      <a:pt x="10561" y="11821"/>
                    </a:lnTo>
                    <a:lnTo>
                      <a:pt x="10478" y="11590"/>
                    </a:lnTo>
                    <a:lnTo>
                      <a:pt x="10587" y="11328"/>
                    </a:lnTo>
                    <a:lnTo>
                      <a:pt x="10577" y="10751"/>
                    </a:lnTo>
                    <a:lnTo>
                      <a:pt x="10709" y="10530"/>
                    </a:lnTo>
                    <a:lnTo>
                      <a:pt x="10709" y="10406"/>
                    </a:lnTo>
                    <a:lnTo>
                      <a:pt x="9945" y="9320"/>
                    </a:lnTo>
                    <a:lnTo>
                      <a:pt x="9919" y="9304"/>
                    </a:lnTo>
                    <a:lnTo>
                      <a:pt x="9836" y="9263"/>
                    </a:lnTo>
                    <a:lnTo>
                      <a:pt x="9748" y="9279"/>
                    </a:lnTo>
                    <a:lnTo>
                      <a:pt x="9566" y="9286"/>
                    </a:lnTo>
                    <a:lnTo>
                      <a:pt x="9410" y="9336"/>
                    </a:lnTo>
                    <a:lnTo>
                      <a:pt x="9244" y="9361"/>
                    </a:lnTo>
                    <a:lnTo>
                      <a:pt x="9146" y="9263"/>
                    </a:lnTo>
                    <a:lnTo>
                      <a:pt x="9130" y="9073"/>
                    </a:lnTo>
                    <a:lnTo>
                      <a:pt x="9088" y="8580"/>
                    </a:lnTo>
                    <a:lnTo>
                      <a:pt x="9096" y="8284"/>
                    </a:lnTo>
                    <a:lnTo>
                      <a:pt x="9155" y="8226"/>
                    </a:lnTo>
                    <a:lnTo>
                      <a:pt x="9195" y="8045"/>
                    </a:lnTo>
                    <a:lnTo>
                      <a:pt x="9114" y="7954"/>
                    </a:lnTo>
                    <a:lnTo>
                      <a:pt x="8818" y="8120"/>
                    </a:lnTo>
                    <a:lnTo>
                      <a:pt x="8465" y="8440"/>
                    </a:lnTo>
                    <a:lnTo>
                      <a:pt x="8044" y="8416"/>
                    </a:lnTo>
                    <a:lnTo>
                      <a:pt x="7691" y="8398"/>
                    </a:lnTo>
                    <a:lnTo>
                      <a:pt x="7634" y="8169"/>
                    </a:lnTo>
                    <a:lnTo>
                      <a:pt x="7452" y="7905"/>
                    </a:lnTo>
                    <a:lnTo>
                      <a:pt x="7213" y="7865"/>
                    </a:lnTo>
                    <a:lnTo>
                      <a:pt x="6696" y="7905"/>
                    </a:lnTo>
                    <a:lnTo>
                      <a:pt x="6901" y="7642"/>
                    </a:lnTo>
                    <a:lnTo>
                      <a:pt x="6498" y="6993"/>
                    </a:lnTo>
                    <a:lnTo>
                      <a:pt x="6275" y="6762"/>
                    </a:lnTo>
                    <a:lnTo>
                      <a:pt x="6317" y="6639"/>
                    </a:lnTo>
                    <a:lnTo>
                      <a:pt x="6252" y="6499"/>
                    </a:lnTo>
                    <a:lnTo>
                      <a:pt x="6317" y="6343"/>
                    </a:lnTo>
                    <a:lnTo>
                      <a:pt x="6350" y="6162"/>
                    </a:lnTo>
                    <a:lnTo>
                      <a:pt x="6293" y="6047"/>
                    </a:lnTo>
                    <a:lnTo>
                      <a:pt x="6382" y="5956"/>
                    </a:lnTo>
                    <a:lnTo>
                      <a:pt x="6392" y="5793"/>
                    </a:lnTo>
                    <a:lnTo>
                      <a:pt x="6621" y="5635"/>
                    </a:lnTo>
                    <a:lnTo>
                      <a:pt x="6745" y="5660"/>
                    </a:lnTo>
                    <a:lnTo>
                      <a:pt x="6885" y="5528"/>
                    </a:lnTo>
                    <a:lnTo>
                      <a:pt x="6802" y="5380"/>
                    </a:lnTo>
                    <a:lnTo>
                      <a:pt x="6727" y="5092"/>
                    </a:lnTo>
                    <a:lnTo>
                      <a:pt x="6951" y="4871"/>
                    </a:lnTo>
                    <a:lnTo>
                      <a:pt x="6917" y="4738"/>
                    </a:lnTo>
                    <a:lnTo>
                      <a:pt x="7000" y="4616"/>
                    </a:lnTo>
                    <a:lnTo>
                      <a:pt x="6974" y="4393"/>
                    </a:lnTo>
                    <a:lnTo>
                      <a:pt x="7122" y="4302"/>
                    </a:lnTo>
                    <a:lnTo>
                      <a:pt x="7320" y="4213"/>
                    </a:lnTo>
                    <a:lnTo>
                      <a:pt x="7493" y="4040"/>
                    </a:lnTo>
                    <a:lnTo>
                      <a:pt x="7592" y="4006"/>
                    </a:lnTo>
                    <a:lnTo>
                      <a:pt x="7699" y="3900"/>
                    </a:lnTo>
                    <a:lnTo>
                      <a:pt x="8127" y="3809"/>
                    </a:lnTo>
                    <a:lnTo>
                      <a:pt x="8686" y="3629"/>
                    </a:lnTo>
                    <a:lnTo>
                      <a:pt x="8751" y="3497"/>
                    </a:lnTo>
                    <a:lnTo>
                      <a:pt x="8818" y="3530"/>
                    </a:lnTo>
                    <a:lnTo>
                      <a:pt x="8982" y="3530"/>
                    </a:lnTo>
                    <a:lnTo>
                      <a:pt x="9047" y="3505"/>
                    </a:lnTo>
                    <a:lnTo>
                      <a:pt x="9236" y="3629"/>
                    </a:lnTo>
                    <a:lnTo>
                      <a:pt x="9213" y="3678"/>
                    </a:lnTo>
                    <a:lnTo>
                      <a:pt x="9392" y="3728"/>
                    </a:lnTo>
                    <a:lnTo>
                      <a:pt x="9467" y="3611"/>
                    </a:lnTo>
                    <a:lnTo>
                      <a:pt x="9410" y="3349"/>
                    </a:lnTo>
                    <a:lnTo>
                      <a:pt x="9278" y="3209"/>
                    </a:lnTo>
                    <a:lnTo>
                      <a:pt x="9073" y="3226"/>
                    </a:lnTo>
                    <a:lnTo>
                      <a:pt x="8883" y="3242"/>
                    </a:lnTo>
                    <a:lnTo>
                      <a:pt x="8859" y="3143"/>
                    </a:lnTo>
                    <a:lnTo>
                      <a:pt x="9392" y="2239"/>
                    </a:lnTo>
                    <a:lnTo>
                      <a:pt x="9384" y="2123"/>
                    </a:lnTo>
                    <a:lnTo>
                      <a:pt x="9221" y="2180"/>
                    </a:lnTo>
                    <a:lnTo>
                      <a:pt x="9138" y="2066"/>
                    </a:lnTo>
                    <a:lnTo>
                      <a:pt x="8948" y="1975"/>
                    </a:lnTo>
                    <a:lnTo>
                      <a:pt x="8859" y="1983"/>
                    </a:lnTo>
                    <a:lnTo>
                      <a:pt x="8792" y="1884"/>
                    </a:lnTo>
                    <a:lnTo>
                      <a:pt x="8644" y="1884"/>
                    </a:lnTo>
                    <a:lnTo>
                      <a:pt x="8356" y="2008"/>
                    </a:lnTo>
                    <a:lnTo>
                      <a:pt x="8159" y="1918"/>
                    </a:lnTo>
                    <a:lnTo>
                      <a:pt x="7930" y="1868"/>
                    </a:lnTo>
                    <a:lnTo>
                      <a:pt x="7665" y="1993"/>
                    </a:lnTo>
                    <a:lnTo>
                      <a:pt x="7584" y="2066"/>
                    </a:lnTo>
                    <a:lnTo>
                      <a:pt x="7387" y="2066"/>
                    </a:lnTo>
                    <a:lnTo>
                      <a:pt x="7239" y="2032"/>
                    </a:lnTo>
                    <a:lnTo>
                      <a:pt x="7065" y="2074"/>
                    </a:lnTo>
                    <a:lnTo>
                      <a:pt x="6909" y="2008"/>
                    </a:lnTo>
                    <a:lnTo>
                      <a:pt x="6860" y="1894"/>
                    </a:lnTo>
                    <a:lnTo>
                      <a:pt x="6917" y="1811"/>
                    </a:lnTo>
                    <a:lnTo>
                      <a:pt x="6844" y="1598"/>
                    </a:lnTo>
                    <a:lnTo>
                      <a:pt x="6712" y="1531"/>
                    </a:lnTo>
                    <a:lnTo>
                      <a:pt x="6647" y="1515"/>
                    </a:lnTo>
                    <a:lnTo>
                      <a:pt x="6654" y="1318"/>
                    </a:lnTo>
                    <a:lnTo>
                      <a:pt x="6491" y="1071"/>
                    </a:lnTo>
                    <a:lnTo>
                      <a:pt x="6096" y="939"/>
                    </a:lnTo>
                    <a:lnTo>
                      <a:pt x="5987" y="939"/>
                    </a:lnTo>
                    <a:lnTo>
                      <a:pt x="5849" y="684"/>
                    </a:lnTo>
                    <a:lnTo>
                      <a:pt x="5831" y="528"/>
                    </a:lnTo>
                    <a:lnTo>
                      <a:pt x="5634" y="297"/>
                    </a:lnTo>
                    <a:lnTo>
                      <a:pt x="5585" y="206"/>
                    </a:lnTo>
                    <a:lnTo>
                      <a:pt x="5405" y="167"/>
                    </a:lnTo>
                    <a:lnTo>
                      <a:pt x="5099" y="92"/>
                    </a:lnTo>
                    <a:lnTo>
                      <a:pt x="501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13"/>
              <p:cNvSpPr/>
              <p:nvPr/>
            </p:nvSpPr>
            <p:spPr>
              <a:xfrm>
                <a:off x="1836334" y="1731398"/>
                <a:ext cx="948656" cy="1060511"/>
              </a:xfrm>
              <a:custGeom>
                <a:avLst/>
                <a:gdLst/>
                <a:ahLst/>
                <a:cxnLst/>
                <a:rect l="l" t="t" r="r" b="b"/>
                <a:pathLst>
                  <a:path w="10330" h="11548" extrusionOk="0">
                    <a:moveTo>
                      <a:pt x="2829" y="0"/>
                    </a:moveTo>
                    <a:lnTo>
                      <a:pt x="2566" y="132"/>
                    </a:lnTo>
                    <a:lnTo>
                      <a:pt x="2294" y="182"/>
                    </a:lnTo>
                    <a:lnTo>
                      <a:pt x="1899" y="436"/>
                    </a:lnTo>
                    <a:lnTo>
                      <a:pt x="1759" y="805"/>
                    </a:lnTo>
                    <a:lnTo>
                      <a:pt x="1512" y="873"/>
                    </a:lnTo>
                    <a:lnTo>
                      <a:pt x="1315" y="873"/>
                    </a:lnTo>
                    <a:lnTo>
                      <a:pt x="1135" y="1021"/>
                    </a:lnTo>
                    <a:lnTo>
                      <a:pt x="1003" y="1021"/>
                    </a:lnTo>
                    <a:lnTo>
                      <a:pt x="764" y="1151"/>
                    </a:lnTo>
                    <a:lnTo>
                      <a:pt x="525" y="1135"/>
                    </a:lnTo>
                    <a:lnTo>
                      <a:pt x="0" y="1143"/>
                    </a:lnTo>
                    <a:lnTo>
                      <a:pt x="764" y="2229"/>
                    </a:lnTo>
                    <a:lnTo>
                      <a:pt x="764" y="2353"/>
                    </a:lnTo>
                    <a:lnTo>
                      <a:pt x="632" y="2574"/>
                    </a:lnTo>
                    <a:lnTo>
                      <a:pt x="642" y="3151"/>
                    </a:lnTo>
                    <a:lnTo>
                      <a:pt x="533" y="3413"/>
                    </a:lnTo>
                    <a:lnTo>
                      <a:pt x="616" y="3644"/>
                    </a:lnTo>
                    <a:lnTo>
                      <a:pt x="642" y="4179"/>
                    </a:lnTo>
                    <a:lnTo>
                      <a:pt x="574" y="4465"/>
                    </a:lnTo>
                    <a:lnTo>
                      <a:pt x="476" y="4574"/>
                    </a:lnTo>
                    <a:lnTo>
                      <a:pt x="509" y="4753"/>
                    </a:lnTo>
                    <a:lnTo>
                      <a:pt x="567" y="4860"/>
                    </a:lnTo>
                    <a:lnTo>
                      <a:pt x="582" y="5067"/>
                    </a:lnTo>
                    <a:lnTo>
                      <a:pt x="501" y="5198"/>
                    </a:lnTo>
                    <a:lnTo>
                      <a:pt x="740" y="5748"/>
                    </a:lnTo>
                    <a:lnTo>
                      <a:pt x="723" y="5946"/>
                    </a:lnTo>
                    <a:lnTo>
                      <a:pt x="551" y="6169"/>
                    </a:lnTo>
                    <a:lnTo>
                      <a:pt x="369" y="6291"/>
                    </a:lnTo>
                    <a:lnTo>
                      <a:pt x="247" y="6556"/>
                    </a:lnTo>
                    <a:lnTo>
                      <a:pt x="312" y="6637"/>
                    </a:lnTo>
                    <a:lnTo>
                      <a:pt x="419" y="6654"/>
                    </a:lnTo>
                    <a:lnTo>
                      <a:pt x="434" y="6761"/>
                    </a:lnTo>
                    <a:lnTo>
                      <a:pt x="476" y="6769"/>
                    </a:lnTo>
                    <a:lnTo>
                      <a:pt x="494" y="6974"/>
                    </a:lnTo>
                    <a:lnTo>
                      <a:pt x="657" y="7122"/>
                    </a:lnTo>
                    <a:lnTo>
                      <a:pt x="748" y="7213"/>
                    </a:lnTo>
                    <a:lnTo>
                      <a:pt x="772" y="7361"/>
                    </a:lnTo>
                    <a:lnTo>
                      <a:pt x="740" y="7525"/>
                    </a:lnTo>
                    <a:lnTo>
                      <a:pt x="764" y="7616"/>
                    </a:lnTo>
                    <a:lnTo>
                      <a:pt x="813" y="7896"/>
                    </a:lnTo>
                    <a:lnTo>
                      <a:pt x="946" y="8085"/>
                    </a:lnTo>
                    <a:lnTo>
                      <a:pt x="1315" y="8389"/>
                    </a:lnTo>
                    <a:lnTo>
                      <a:pt x="1348" y="8512"/>
                    </a:lnTo>
                    <a:lnTo>
                      <a:pt x="1257" y="8751"/>
                    </a:lnTo>
                    <a:lnTo>
                      <a:pt x="1315" y="8924"/>
                    </a:lnTo>
                    <a:lnTo>
                      <a:pt x="1109" y="9361"/>
                    </a:lnTo>
                    <a:lnTo>
                      <a:pt x="1234" y="9532"/>
                    </a:lnTo>
                    <a:lnTo>
                      <a:pt x="1636" y="9911"/>
                    </a:lnTo>
                    <a:lnTo>
                      <a:pt x="2244" y="11548"/>
                    </a:lnTo>
                    <a:lnTo>
                      <a:pt x="2475" y="11548"/>
                    </a:lnTo>
                    <a:lnTo>
                      <a:pt x="2533" y="11441"/>
                    </a:lnTo>
                    <a:lnTo>
                      <a:pt x="2665" y="11416"/>
                    </a:lnTo>
                    <a:lnTo>
                      <a:pt x="2665" y="11423"/>
                    </a:lnTo>
                    <a:lnTo>
                      <a:pt x="2771" y="11293"/>
                    </a:lnTo>
                    <a:lnTo>
                      <a:pt x="2920" y="10989"/>
                    </a:lnTo>
                    <a:lnTo>
                      <a:pt x="3239" y="10652"/>
                    </a:lnTo>
                    <a:lnTo>
                      <a:pt x="3454" y="10585"/>
                    </a:lnTo>
                    <a:lnTo>
                      <a:pt x="3660" y="10758"/>
                    </a:lnTo>
                    <a:lnTo>
                      <a:pt x="3899" y="10742"/>
                    </a:lnTo>
                    <a:lnTo>
                      <a:pt x="4037" y="10701"/>
                    </a:lnTo>
                    <a:lnTo>
                      <a:pt x="4218" y="10750"/>
                    </a:lnTo>
                    <a:lnTo>
                      <a:pt x="4514" y="10693"/>
                    </a:lnTo>
                    <a:lnTo>
                      <a:pt x="4670" y="10717"/>
                    </a:lnTo>
                    <a:lnTo>
                      <a:pt x="4712" y="10930"/>
                    </a:lnTo>
                    <a:lnTo>
                      <a:pt x="4826" y="11275"/>
                    </a:lnTo>
                    <a:lnTo>
                      <a:pt x="4886" y="11374"/>
                    </a:lnTo>
                    <a:lnTo>
                      <a:pt x="4959" y="11275"/>
                    </a:lnTo>
                    <a:lnTo>
                      <a:pt x="4951" y="11119"/>
                    </a:lnTo>
                    <a:lnTo>
                      <a:pt x="5042" y="10964"/>
                    </a:lnTo>
                    <a:lnTo>
                      <a:pt x="5042" y="10808"/>
                    </a:lnTo>
                    <a:lnTo>
                      <a:pt x="5172" y="10618"/>
                    </a:lnTo>
                    <a:lnTo>
                      <a:pt x="5650" y="10618"/>
                    </a:lnTo>
                    <a:lnTo>
                      <a:pt x="6070" y="10626"/>
                    </a:lnTo>
                    <a:lnTo>
                      <a:pt x="6226" y="10774"/>
                    </a:lnTo>
                    <a:lnTo>
                      <a:pt x="6299" y="10496"/>
                    </a:lnTo>
                    <a:lnTo>
                      <a:pt x="6514" y="10042"/>
                    </a:lnTo>
                    <a:lnTo>
                      <a:pt x="6538" y="9821"/>
                    </a:lnTo>
                    <a:lnTo>
                      <a:pt x="6504" y="9598"/>
                    </a:lnTo>
                    <a:lnTo>
                      <a:pt x="6423" y="9467"/>
                    </a:lnTo>
                    <a:lnTo>
                      <a:pt x="6686" y="9080"/>
                    </a:lnTo>
                    <a:lnTo>
                      <a:pt x="6792" y="8768"/>
                    </a:lnTo>
                    <a:lnTo>
                      <a:pt x="6792" y="8628"/>
                    </a:lnTo>
                    <a:lnTo>
                      <a:pt x="6982" y="8504"/>
                    </a:lnTo>
                    <a:lnTo>
                      <a:pt x="8117" y="8192"/>
                    </a:lnTo>
                    <a:lnTo>
                      <a:pt x="9063" y="8200"/>
                    </a:lnTo>
                    <a:lnTo>
                      <a:pt x="9613" y="8611"/>
                    </a:lnTo>
                    <a:lnTo>
                      <a:pt x="9746" y="8636"/>
                    </a:lnTo>
                    <a:lnTo>
                      <a:pt x="9836" y="8735"/>
                    </a:lnTo>
                    <a:lnTo>
                      <a:pt x="9943" y="8587"/>
                    </a:lnTo>
                    <a:lnTo>
                      <a:pt x="9919" y="8462"/>
                    </a:lnTo>
                    <a:lnTo>
                      <a:pt x="10330" y="7657"/>
                    </a:lnTo>
                    <a:lnTo>
                      <a:pt x="10304" y="7247"/>
                    </a:lnTo>
                    <a:lnTo>
                      <a:pt x="9878" y="6481"/>
                    </a:lnTo>
                    <a:lnTo>
                      <a:pt x="9442" y="6382"/>
                    </a:lnTo>
                    <a:lnTo>
                      <a:pt x="9465" y="6054"/>
                    </a:lnTo>
                    <a:lnTo>
                      <a:pt x="9392" y="5527"/>
                    </a:lnTo>
                    <a:lnTo>
                      <a:pt x="7935" y="5502"/>
                    </a:lnTo>
                    <a:lnTo>
                      <a:pt x="7961" y="5117"/>
                    </a:lnTo>
                    <a:lnTo>
                      <a:pt x="7649" y="4590"/>
                    </a:lnTo>
                    <a:lnTo>
                      <a:pt x="7748" y="4400"/>
                    </a:lnTo>
                    <a:lnTo>
                      <a:pt x="7673" y="4088"/>
                    </a:lnTo>
                    <a:lnTo>
                      <a:pt x="7722" y="3709"/>
                    </a:lnTo>
                    <a:lnTo>
                      <a:pt x="7649" y="3561"/>
                    </a:lnTo>
                    <a:lnTo>
                      <a:pt x="7320" y="3372"/>
                    </a:lnTo>
                    <a:lnTo>
                      <a:pt x="6834" y="3421"/>
                    </a:lnTo>
                    <a:lnTo>
                      <a:pt x="6621" y="3299"/>
                    </a:lnTo>
                    <a:lnTo>
                      <a:pt x="6455" y="3257"/>
                    </a:lnTo>
                    <a:lnTo>
                      <a:pt x="6406" y="3018"/>
                    </a:lnTo>
                    <a:lnTo>
                      <a:pt x="6177" y="2927"/>
                    </a:lnTo>
                    <a:lnTo>
                      <a:pt x="5823" y="2813"/>
                    </a:lnTo>
                    <a:lnTo>
                      <a:pt x="5691" y="2821"/>
                    </a:lnTo>
                    <a:lnTo>
                      <a:pt x="5387" y="2501"/>
                    </a:lnTo>
                    <a:lnTo>
                      <a:pt x="5172" y="2558"/>
                    </a:lnTo>
                    <a:lnTo>
                      <a:pt x="4886" y="2270"/>
                    </a:lnTo>
                    <a:lnTo>
                      <a:pt x="4540" y="2361"/>
                    </a:lnTo>
                    <a:lnTo>
                      <a:pt x="4473" y="2442"/>
                    </a:lnTo>
                    <a:lnTo>
                      <a:pt x="4293" y="2270"/>
                    </a:lnTo>
                    <a:lnTo>
                      <a:pt x="4029" y="2106"/>
                    </a:lnTo>
                    <a:lnTo>
                      <a:pt x="3832" y="2008"/>
                    </a:lnTo>
                    <a:lnTo>
                      <a:pt x="3774" y="1761"/>
                    </a:lnTo>
                    <a:lnTo>
                      <a:pt x="3585" y="1678"/>
                    </a:lnTo>
                    <a:lnTo>
                      <a:pt x="3445" y="1366"/>
                    </a:lnTo>
                    <a:lnTo>
                      <a:pt x="3512" y="1200"/>
                    </a:lnTo>
                    <a:lnTo>
                      <a:pt x="3405" y="813"/>
                    </a:lnTo>
                    <a:lnTo>
                      <a:pt x="3535" y="576"/>
                    </a:lnTo>
                    <a:lnTo>
                      <a:pt x="3445" y="280"/>
                    </a:lnTo>
                    <a:lnTo>
                      <a:pt x="3462" y="83"/>
                    </a:lnTo>
                    <a:lnTo>
                      <a:pt x="3372" y="0"/>
                    </a:lnTo>
                    <a:lnTo>
                      <a:pt x="3182" y="122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13"/>
              <p:cNvSpPr/>
              <p:nvPr/>
            </p:nvSpPr>
            <p:spPr>
              <a:xfrm>
                <a:off x="2408002" y="2483704"/>
                <a:ext cx="652763" cy="688211"/>
              </a:xfrm>
              <a:custGeom>
                <a:avLst/>
                <a:gdLst/>
                <a:ahLst/>
                <a:cxnLst/>
                <a:rect l="l" t="t" r="r" b="b"/>
                <a:pathLst>
                  <a:path w="7108" h="7494" extrusionOk="0">
                    <a:moveTo>
                      <a:pt x="1892" y="0"/>
                    </a:moveTo>
                    <a:lnTo>
                      <a:pt x="757" y="312"/>
                    </a:lnTo>
                    <a:lnTo>
                      <a:pt x="567" y="436"/>
                    </a:lnTo>
                    <a:lnTo>
                      <a:pt x="567" y="576"/>
                    </a:lnTo>
                    <a:lnTo>
                      <a:pt x="461" y="888"/>
                    </a:lnTo>
                    <a:lnTo>
                      <a:pt x="198" y="1275"/>
                    </a:lnTo>
                    <a:lnTo>
                      <a:pt x="279" y="1406"/>
                    </a:lnTo>
                    <a:lnTo>
                      <a:pt x="313" y="1629"/>
                    </a:lnTo>
                    <a:lnTo>
                      <a:pt x="289" y="1850"/>
                    </a:lnTo>
                    <a:lnTo>
                      <a:pt x="74" y="2304"/>
                    </a:lnTo>
                    <a:lnTo>
                      <a:pt x="1" y="2582"/>
                    </a:lnTo>
                    <a:lnTo>
                      <a:pt x="25" y="2608"/>
                    </a:lnTo>
                    <a:lnTo>
                      <a:pt x="214" y="2813"/>
                    </a:lnTo>
                    <a:lnTo>
                      <a:pt x="370" y="2847"/>
                    </a:lnTo>
                    <a:lnTo>
                      <a:pt x="575" y="3216"/>
                    </a:lnTo>
                    <a:lnTo>
                      <a:pt x="1095" y="3725"/>
                    </a:lnTo>
                    <a:lnTo>
                      <a:pt x="1292" y="3751"/>
                    </a:lnTo>
                    <a:lnTo>
                      <a:pt x="1497" y="3932"/>
                    </a:lnTo>
                    <a:lnTo>
                      <a:pt x="1629" y="4145"/>
                    </a:lnTo>
                    <a:lnTo>
                      <a:pt x="2131" y="4268"/>
                    </a:lnTo>
                    <a:lnTo>
                      <a:pt x="2451" y="4434"/>
                    </a:lnTo>
                    <a:lnTo>
                      <a:pt x="2599" y="4465"/>
                    </a:lnTo>
                    <a:lnTo>
                      <a:pt x="2970" y="4787"/>
                    </a:lnTo>
                    <a:lnTo>
                      <a:pt x="3339" y="4969"/>
                    </a:lnTo>
                    <a:lnTo>
                      <a:pt x="3832" y="5034"/>
                    </a:lnTo>
                    <a:lnTo>
                      <a:pt x="4030" y="5255"/>
                    </a:lnTo>
                    <a:lnTo>
                      <a:pt x="4269" y="5462"/>
                    </a:lnTo>
                    <a:lnTo>
                      <a:pt x="4367" y="5659"/>
                    </a:lnTo>
                    <a:lnTo>
                      <a:pt x="4318" y="5839"/>
                    </a:lnTo>
                    <a:lnTo>
                      <a:pt x="4188" y="6036"/>
                    </a:lnTo>
                    <a:lnTo>
                      <a:pt x="4048" y="6143"/>
                    </a:lnTo>
                    <a:lnTo>
                      <a:pt x="3965" y="6283"/>
                    </a:lnTo>
                    <a:lnTo>
                      <a:pt x="4014" y="6457"/>
                    </a:lnTo>
                    <a:lnTo>
                      <a:pt x="3892" y="6777"/>
                    </a:lnTo>
                    <a:lnTo>
                      <a:pt x="3635" y="7041"/>
                    </a:lnTo>
                    <a:lnTo>
                      <a:pt x="3586" y="7221"/>
                    </a:lnTo>
                    <a:lnTo>
                      <a:pt x="3726" y="7221"/>
                    </a:lnTo>
                    <a:lnTo>
                      <a:pt x="4318" y="7130"/>
                    </a:lnTo>
                    <a:lnTo>
                      <a:pt x="4811" y="7278"/>
                    </a:lnTo>
                    <a:lnTo>
                      <a:pt x="5157" y="7485"/>
                    </a:lnTo>
                    <a:lnTo>
                      <a:pt x="5346" y="7402"/>
                    </a:lnTo>
                    <a:lnTo>
                      <a:pt x="5453" y="7402"/>
                    </a:lnTo>
                    <a:lnTo>
                      <a:pt x="5536" y="7493"/>
                    </a:lnTo>
                    <a:lnTo>
                      <a:pt x="5708" y="7278"/>
                    </a:lnTo>
                    <a:lnTo>
                      <a:pt x="5783" y="7239"/>
                    </a:lnTo>
                    <a:lnTo>
                      <a:pt x="5964" y="7288"/>
                    </a:lnTo>
                    <a:lnTo>
                      <a:pt x="6112" y="7106"/>
                    </a:lnTo>
                    <a:lnTo>
                      <a:pt x="6177" y="6893"/>
                    </a:lnTo>
                    <a:lnTo>
                      <a:pt x="6556" y="6629"/>
                    </a:lnTo>
                    <a:lnTo>
                      <a:pt x="6606" y="6449"/>
                    </a:lnTo>
                    <a:lnTo>
                      <a:pt x="6720" y="6242"/>
                    </a:lnTo>
                    <a:lnTo>
                      <a:pt x="6868" y="6119"/>
                    </a:lnTo>
                    <a:lnTo>
                      <a:pt x="6884" y="5815"/>
                    </a:lnTo>
                    <a:lnTo>
                      <a:pt x="6860" y="5732"/>
                    </a:lnTo>
                    <a:lnTo>
                      <a:pt x="6876" y="5502"/>
                    </a:lnTo>
                    <a:lnTo>
                      <a:pt x="6926" y="5470"/>
                    </a:lnTo>
                    <a:lnTo>
                      <a:pt x="6934" y="5371"/>
                    </a:lnTo>
                    <a:lnTo>
                      <a:pt x="6951" y="5280"/>
                    </a:lnTo>
                    <a:lnTo>
                      <a:pt x="6951" y="5182"/>
                    </a:lnTo>
                    <a:lnTo>
                      <a:pt x="6975" y="5148"/>
                    </a:lnTo>
                    <a:lnTo>
                      <a:pt x="7009" y="5057"/>
                    </a:lnTo>
                    <a:lnTo>
                      <a:pt x="7024" y="4278"/>
                    </a:lnTo>
                    <a:lnTo>
                      <a:pt x="7107" y="4145"/>
                    </a:lnTo>
                    <a:lnTo>
                      <a:pt x="6991" y="4120"/>
                    </a:lnTo>
                    <a:lnTo>
                      <a:pt x="6860" y="4005"/>
                    </a:lnTo>
                    <a:lnTo>
                      <a:pt x="6679" y="3940"/>
                    </a:lnTo>
                    <a:lnTo>
                      <a:pt x="6349" y="4112"/>
                    </a:lnTo>
                    <a:lnTo>
                      <a:pt x="6201" y="4070"/>
                    </a:lnTo>
                    <a:lnTo>
                      <a:pt x="6053" y="3759"/>
                    </a:lnTo>
                    <a:lnTo>
                      <a:pt x="5848" y="2854"/>
                    </a:lnTo>
                    <a:lnTo>
                      <a:pt x="5791" y="2665"/>
                    </a:lnTo>
                    <a:lnTo>
                      <a:pt x="5635" y="2616"/>
                    </a:lnTo>
                    <a:lnTo>
                      <a:pt x="5429" y="2475"/>
                    </a:lnTo>
                    <a:lnTo>
                      <a:pt x="5050" y="2631"/>
                    </a:lnTo>
                    <a:lnTo>
                      <a:pt x="4811" y="2550"/>
                    </a:lnTo>
                    <a:lnTo>
                      <a:pt x="4425" y="2566"/>
                    </a:lnTo>
                    <a:lnTo>
                      <a:pt x="4294" y="2509"/>
                    </a:lnTo>
                    <a:lnTo>
                      <a:pt x="3980" y="2533"/>
                    </a:lnTo>
                    <a:lnTo>
                      <a:pt x="3923" y="2353"/>
                    </a:lnTo>
                    <a:lnTo>
                      <a:pt x="3980" y="2171"/>
                    </a:lnTo>
                    <a:lnTo>
                      <a:pt x="3931" y="1974"/>
                    </a:lnTo>
                    <a:lnTo>
                      <a:pt x="4022" y="1473"/>
                    </a:lnTo>
                    <a:lnTo>
                      <a:pt x="3850" y="1218"/>
                    </a:lnTo>
                    <a:lnTo>
                      <a:pt x="3842" y="971"/>
                    </a:lnTo>
                    <a:lnTo>
                      <a:pt x="3635" y="813"/>
                    </a:lnTo>
                    <a:lnTo>
                      <a:pt x="3684" y="634"/>
                    </a:lnTo>
                    <a:lnTo>
                      <a:pt x="3521" y="444"/>
                    </a:lnTo>
                    <a:lnTo>
                      <a:pt x="3388" y="419"/>
                    </a:lnTo>
                    <a:lnTo>
                      <a:pt x="2838" y="8"/>
                    </a:lnTo>
                    <a:lnTo>
                      <a:pt x="189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13"/>
              <p:cNvSpPr/>
              <p:nvPr/>
            </p:nvSpPr>
            <p:spPr>
              <a:xfrm>
                <a:off x="2806103" y="3375047"/>
                <a:ext cx="386809" cy="437318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4762" extrusionOk="0">
                    <a:moveTo>
                      <a:pt x="1077" y="0"/>
                    </a:moveTo>
                    <a:lnTo>
                      <a:pt x="658" y="122"/>
                    </a:lnTo>
                    <a:lnTo>
                      <a:pt x="567" y="73"/>
                    </a:lnTo>
                    <a:lnTo>
                      <a:pt x="445" y="73"/>
                    </a:lnTo>
                    <a:lnTo>
                      <a:pt x="435" y="115"/>
                    </a:lnTo>
                    <a:lnTo>
                      <a:pt x="354" y="304"/>
                    </a:lnTo>
                    <a:lnTo>
                      <a:pt x="206" y="494"/>
                    </a:lnTo>
                    <a:lnTo>
                      <a:pt x="263" y="756"/>
                    </a:lnTo>
                    <a:lnTo>
                      <a:pt x="198" y="878"/>
                    </a:lnTo>
                    <a:lnTo>
                      <a:pt x="238" y="1019"/>
                    </a:lnTo>
                    <a:lnTo>
                      <a:pt x="214" y="1390"/>
                    </a:lnTo>
                    <a:lnTo>
                      <a:pt x="157" y="1520"/>
                    </a:lnTo>
                    <a:lnTo>
                      <a:pt x="173" y="1660"/>
                    </a:lnTo>
                    <a:lnTo>
                      <a:pt x="66" y="1842"/>
                    </a:lnTo>
                    <a:lnTo>
                      <a:pt x="157" y="2096"/>
                    </a:lnTo>
                    <a:lnTo>
                      <a:pt x="90" y="2187"/>
                    </a:lnTo>
                    <a:lnTo>
                      <a:pt x="131" y="2556"/>
                    </a:lnTo>
                    <a:lnTo>
                      <a:pt x="206" y="2829"/>
                    </a:lnTo>
                    <a:lnTo>
                      <a:pt x="157" y="2943"/>
                    </a:lnTo>
                    <a:lnTo>
                      <a:pt x="32" y="3060"/>
                    </a:lnTo>
                    <a:lnTo>
                      <a:pt x="1" y="3117"/>
                    </a:lnTo>
                    <a:lnTo>
                      <a:pt x="1" y="3133"/>
                    </a:lnTo>
                    <a:lnTo>
                      <a:pt x="9" y="3504"/>
                    </a:lnTo>
                    <a:lnTo>
                      <a:pt x="115" y="3790"/>
                    </a:lnTo>
                    <a:lnTo>
                      <a:pt x="362" y="4128"/>
                    </a:lnTo>
                    <a:lnTo>
                      <a:pt x="445" y="4153"/>
                    </a:lnTo>
                    <a:lnTo>
                      <a:pt x="674" y="4382"/>
                    </a:lnTo>
                    <a:lnTo>
                      <a:pt x="798" y="4408"/>
                    </a:lnTo>
                    <a:lnTo>
                      <a:pt x="1159" y="4374"/>
                    </a:lnTo>
                    <a:lnTo>
                      <a:pt x="1373" y="4392"/>
                    </a:lnTo>
                    <a:lnTo>
                      <a:pt x="1570" y="4522"/>
                    </a:lnTo>
                    <a:lnTo>
                      <a:pt x="1702" y="4548"/>
                    </a:lnTo>
                    <a:lnTo>
                      <a:pt x="1827" y="4556"/>
                    </a:lnTo>
                    <a:lnTo>
                      <a:pt x="1866" y="4597"/>
                    </a:lnTo>
                    <a:lnTo>
                      <a:pt x="1850" y="4663"/>
                    </a:lnTo>
                    <a:lnTo>
                      <a:pt x="1842" y="4745"/>
                    </a:lnTo>
                    <a:lnTo>
                      <a:pt x="2014" y="4753"/>
                    </a:lnTo>
                    <a:lnTo>
                      <a:pt x="2188" y="4647"/>
                    </a:lnTo>
                    <a:lnTo>
                      <a:pt x="2427" y="4605"/>
                    </a:lnTo>
                    <a:lnTo>
                      <a:pt x="2591" y="4663"/>
                    </a:lnTo>
                    <a:lnTo>
                      <a:pt x="2689" y="4720"/>
                    </a:lnTo>
                    <a:lnTo>
                      <a:pt x="2780" y="4704"/>
                    </a:lnTo>
                    <a:lnTo>
                      <a:pt x="2903" y="4753"/>
                    </a:lnTo>
                    <a:lnTo>
                      <a:pt x="3027" y="4761"/>
                    </a:lnTo>
                    <a:lnTo>
                      <a:pt x="3110" y="4704"/>
                    </a:lnTo>
                    <a:lnTo>
                      <a:pt x="3126" y="4605"/>
                    </a:lnTo>
                    <a:lnTo>
                      <a:pt x="3167" y="4572"/>
                    </a:lnTo>
                    <a:lnTo>
                      <a:pt x="3240" y="4639"/>
                    </a:lnTo>
                    <a:lnTo>
                      <a:pt x="3544" y="4522"/>
                    </a:lnTo>
                    <a:lnTo>
                      <a:pt x="3741" y="4293"/>
                    </a:lnTo>
                    <a:lnTo>
                      <a:pt x="3801" y="4203"/>
                    </a:lnTo>
                    <a:lnTo>
                      <a:pt x="3767" y="4177"/>
                    </a:lnTo>
                    <a:lnTo>
                      <a:pt x="3850" y="4047"/>
                    </a:lnTo>
                    <a:lnTo>
                      <a:pt x="4014" y="3899"/>
                    </a:lnTo>
                    <a:lnTo>
                      <a:pt x="4014" y="3668"/>
                    </a:lnTo>
                    <a:lnTo>
                      <a:pt x="4146" y="3512"/>
                    </a:lnTo>
                    <a:lnTo>
                      <a:pt x="4211" y="3455"/>
                    </a:lnTo>
                    <a:lnTo>
                      <a:pt x="4162" y="3413"/>
                    </a:lnTo>
                    <a:lnTo>
                      <a:pt x="4063" y="3289"/>
                    </a:lnTo>
                    <a:lnTo>
                      <a:pt x="4047" y="3247"/>
                    </a:lnTo>
                    <a:lnTo>
                      <a:pt x="4014" y="3182"/>
                    </a:lnTo>
                    <a:lnTo>
                      <a:pt x="3939" y="2935"/>
                    </a:lnTo>
                    <a:lnTo>
                      <a:pt x="4097" y="2722"/>
                    </a:lnTo>
                    <a:lnTo>
                      <a:pt x="4128" y="2483"/>
                    </a:lnTo>
                    <a:lnTo>
                      <a:pt x="3939" y="2351"/>
                    </a:lnTo>
                    <a:lnTo>
                      <a:pt x="3741" y="2047"/>
                    </a:lnTo>
                    <a:lnTo>
                      <a:pt x="3544" y="1808"/>
                    </a:lnTo>
                    <a:lnTo>
                      <a:pt x="3224" y="1668"/>
                    </a:lnTo>
                    <a:lnTo>
                      <a:pt x="3068" y="1702"/>
                    </a:lnTo>
                    <a:lnTo>
                      <a:pt x="3051" y="1481"/>
                    </a:lnTo>
                    <a:lnTo>
                      <a:pt x="2863" y="1283"/>
                    </a:lnTo>
                    <a:lnTo>
                      <a:pt x="2666" y="1242"/>
                    </a:lnTo>
                    <a:lnTo>
                      <a:pt x="2443" y="1143"/>
                    </a:lnTo>
                    <a:lnTo>
                      <a:pt x="2245" y="829"/>
                    </a:lnTo>
                    <a:lnTo>
                      <a:pt x="2162" y="821"/>
                    </a:lnTo>
                    <a:lnTo>
                      <a:pt x="2006" y="995"/>
                    </a:lnTo>
                    <a:lnTo>
                      <a:pt x="1908" y="995"/>
                    </a:lnTo>
                    <a:lnTo>
                      <a:pt x="1710" y="673"/>
                    </a:lnTo>
                    <a:lnTo>
                      <a:pt x="1612" y="444"/>
                    </a:lnTo>
                    <a:lnTo>
                      <a:pt x="1440" y="369"/>
                    </a:lnTo>
                    <a:lnTo>
                      <a:pt x="1250" y="107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13"/>
              <p:cNvSpPr/>
              <p:nvPr/>
            </p:nvSpPr>
            <p:spPr>
              <a:xfrm>
                <a:off x="1892169" y="2703372"/>
                <a:ext cx="1219844" cy="2857630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31117" extrusionOk="0">
                    <a:moveTo>
                      <a:pt x="2846" y="1"/>
                    </a:moveTo>
                    <a:lnTo>
                      <a:pt x="2631" y="68"/>
                    </a:lnTo>
                    <a:lnTo>
                      <a:pt x="2312" y="405"/>
                    </a:lnTo>
                    <a:lnTo>
                      <a:pt x="2163" y="709"/>
                    </a:lnTo>
                    <a:lnTo>
                      <a:pt x="2057" y="839"/>
                    </a:lnTo>
                    <a:lnTo>
                      <a:pt x="2163" y="1063"/>
                    </a:lnTo>
                    <a:lnTo>
                      <a:pt x="1948" y="2000"/>
                    </a:lnTo>
                    <a:lnTo>
                      <a:pt x="961" y="2527"/>
                    </a:lnTo>
                    <a:lnTo>
                      <a:pt x="896" y="2740"/>
                    </a:lnTo>
                    <a:lnTo>
                      <a:pt x="1070" y="2881"/>
                    </a:lnTo>
                    <a:lnTo>
                      <a:pt x="1109" y="3029"/>
                    </a:lnTo>
                    <a:lnTo>
                      <a:pt x="1011" y="3208"/>
                    </a:lnTo>
                    <a:lnTo>
                      <a:pt x="1052" y="3489"/>
                    </a:lnTo>
                    <a:lnTo>
                      <a:pt x="1234" y="3719"/>
                    </a:lnTo>
                    <a:lnTo>
                      <a:pt x="1234" y="3925"/>
                    </a:lnTo>
                    <a:lnTo>
                      <a:pt x="1086" y="4039"/>
                    </a:lnTo>
                    <a:lnTo>
                      <a:pt x="1052" y="4205"/>
                    </a:lnTo>
                    <a:lnTo>
                      <a:pt x="1151" y="4286"/>
                    </a:lnTo>
                    <a:lnTo>
                      <a:pt x="1208" y="4402"/>
                    </a:lnTo>
                    <a:lnTo>
                      <a:pt x="1226" y="4631"/>
                    </a:lnTo>
                    <a:lnTo>
                      <a:pt x="1299" y="4722"/>
                    </a:lnTo>
                    <a:lnTo>
                      <a:pt x="1176" y="4870"/>
                    </a:lnTo>
                    <a:lnTo>
                      <a:pt x="1011" y="4953"/>
                    </a:lnTo>
                    <a:lnTo>
                      <a:pt x="797" y="5174"/>
                    </a:lnTo>
                    <a:lnTo>
                      <a:pt x="576" y="5725"/>
                    </a:lnTo>
                    <a:lnTo>
                      <a:pt x="418" y="5940"/>
                    </a:lnTo>
                    <a:lnTo>
                      <a:pt x="361" y="6556"/>
                    </a:lnTo>
                    <a:lnTo>
                      <a:pt x="247" y="6663"/>
                    </a:lnTo>
                    <a:lnTo>
                      <a:pt x="270" y="7182"/>
                    </a:lnTo>
                    <a:lnTo>
                      <a:pt x="418" y="7462"/>
                    </a:lnTo>
                    <a:lnTo>
                      <a:pt x="411" y="7823"/>
                    </a:lnTo>
                    <a:lnTo>
                      <a:pt x="280" y="7987"/>
                    </a:lnTo>
                    <a:lnTo>
                      <a:pt x="270" y="8400"/>
                    </a:lnTo>
                    <a:lnTo>
                      <a:pt x="41" y="8506"/>
                    </a:lnTo>
                    <a:lnTo>
                      <a:pt x="0" y="8826"/>
                    </a:lnTo>
                    <a:lnTo>
                      <a:pt x="83" y="9229"/>
                    </a:lnTo>
                    <a:lnTo>
                      <a:pt x="231" y="9436"/>
                    </a:lnTo>
                    <a:lnTo>
                      <a:pt x="263" y="9592"/>
                    </a:lnTo>
                    <a:lnTo>
                      <a:pt x="452" y="9896"/>
                    </a:lnTo>
                    <a:lnTo>
                      <a:pt x="584" y="10143"/>
                    </a:lnTo>
                    <a:lnTo>
                      <a:pt x="683" y="10628"/>
                    </a:lnTo>
                    <a:lnTo>
                      <a:pt x="805" y="10743"/>
                    </a:lnTo>
                    <a:lnTo>
                      <a:pt x="880" y="11384"/>
                    </a:lnTo>
                    <a:lnTo>
                      <a:pt x="831" y="11779"/>
                    </a:lnTo>
                    <a:lnTo>
                      <a:pt x="675" y="11829"/>
                    </a:lnTo>
                    <a:lnTo>
                      <a:pt x="535" y="12166"/>
                    </a:lnTo>
                    <a:lnTo>
                      <a:pt x="584" y="12496"/>
                    </a:lnTo>
                    <a:lnTo>
                      <a:pt x="395" y="12774"/>
                    </a:lnTo>
                    <a:lnTo>
                      <a:pt x="509" y="12865"/>
                    </a:lnTo>
                    <a:lnTo>
                      <a:pt x="675" y="13145"/>
                    </a:lnTo>
                    <a:lnTo>
                      <a:pt x="715" y="13449"/>
                    </a:lnTo>
                    <a:lnTo>
                      <a:pt x="517" y="13647"/>
                    </a:lnTo>
                    <a:lnTo>
                      <a:pt x="345" y="13992"/>
                    </a:lnTo>
                    <a:lnTo>
                      <a:pt x="353" y="14568"/>
                    </a:lnTo>
                    <a:lnTo>
                      <a:pt x="353" y="14805"/>
                    </a:lnTo>
                    <a:lnTo>
                      <a:pt x="296" y="15127"/>
                    </a:lnTo>
                    <a:lnTo>
                      <a:pt x="790" y="16106"/>
                    </a:lnTo>
                    <a:lnTo>
                      <a:pt x="665" y="16246"/>
                    </a:lnTo>
                    <a:lnTo>
                      <a:pt x="444" y="16353"/>
                    </a:lnTo>
                    <a:lnTo>
                      <a:pt x="403" y="16805"/>
                    </a:lnTo>
                    <a:lnTo>
                      <a:pt x="91" y="17216"/>
                    </a:lnTo>
                    <a:lnTo>
                      <a:pt x="132" y="17496"/>
                    </a:lnTo>
                    <a:lnTo>
                      <a:pt x="288" y="17758"/>
                    </a:lnTo>
                    <a:lnTo>
                      <a:pt x="231" y="18376"/>
                    </a:lnTo>
                    <a:lnTo>
                      <a:pt x="263" y="18919"/>
                    </a:lnTo>
                    <a:lnTo>
                      <a:pt x="338" y="19306"/>
                    </a:lnTo>
                    <a:lnTo>
                      <a:pt x="486" y="19387"/>
                    </a:lnTo>
                    <a:lnTo>
                      <a:pt x="576" y="19553"/>
                    </a:lnTo>
                    <a:lnTo>
                      <a:pt x="527" y="19766"/>
                    </a:lnTo>
                    <a:lnTo>
                      <a:pt x="345" y="19888"/>
                    </a:lnTo>
                    <a:lnTo>
                      <a:pt x="379" y="20522"/>
                    </a:lnTo>
                    <a:lnTo>
                      <a:pt x="460" y="20761"/>
                    </a:lnTo>
                    <a:lnTo>
                      <a:pt x="724" y="20852"/>
                    </a:lnTo>
                    <a:lnTo>
                      <a:pt x="707" y="21132"/>
                    </a:lnTo>
                    <a:lnTo>
                      <a:pt x="715" y="21369"/>
                    </a:lnTo>
                    <a:lnTo>
                      <a:pt x="873" y="21706"/>
                    </a:lnTo>
                    <a:lnTo>
                      <a:pt x="946" y="22093"/>
                    </a:lnTo>
                    <a:lnTo>
                      <a:pt x="1101" y="22119"/>
                    </a:lnTo>
                    <a:lnTo>
                      <a:pt x="1234" y="22028"/>
                    </a:lnTo>
                    <a:lnTo>
                      <a:pt x="1340" y="22077"/>
                    </a:lnTo>
                    <a:lnTo>
                      <a:pt x="1348" y="22275"/>
                    </a:lnTo>
                    <a:lnTo>
                      <a:pt x="1169" y="22488"/>
                    </a:lnTo>
                    <a:lnTo>
                      <a:pt x="797" y="22488"/>
                    </a:lnTo>
                    <a:lnTo>
                      <a:pt x="740" y="22628"/>
                    </a:lnTo>
                    <a:lnTo>
                      <a:pt x="839" y="22727"/>
                    </a:lnTo>
                    <a:lnTo>
                      <a:pt x="896" y="22677"/>
                    </a:lnTo>
                    <a:lnTo>
                      <a:pt x="1070" y="22677"/>
                    </a:lnTo>
                    <a:lnTo>
                      <a:pt x="1340" y="22875"/>
                    </a:lnTo>
                    <a:lnTo>
                      <a:pt x="1514" y="23179"/>
                    </a:lnTo>
                    <a:lnTo>
                      <a:pt x="1514" y="23368"/>
                    </a:lnTo>
                    <a:lnTo>
                      <a:pt x="1307" y="23550"/>
                    </a:lnTo>
                    <a:lnTo>
                      <a:pt x="1291" y="23714"/>
                    </a:lnTo>
                    <a:lnTo>
                      <a:pt x="1398" y="23927"/>
                    </a:lnTo>
                    <a:lnTo>
                      <a:pt x="1465" y="24389"/>
                    </a:lnTo>
                    <a:lnTo>
                      <a:pt x="1554" y="24742"/>
                    </a:lnTo>
                    <a:lnTo>
                      <a:pt x="1405" y="24898"/>
                    </a:lnTo>
                    <a:lnTo>
                      <a:pt x="1382" y="25088"/>
                    </a:lnTo>
                    <a:lnTo>
                      <a:pt x="1546" y="25482"/>
                    </a:lnTo>
                    <a:lnTo>
                      <a:pt x="1382" y="25672"/>
                    </a:lnTo>
                    <a:lnTo>
                      <a:pt x="1317" y="26049"/>
                    </a:lnTo>
                    <a:lnTo>
                      <a:pt x="1423" y="26371"/>
                    </a:lnTo>
                    <a:lnTo>
                      <a:pt x="1504" y="26807"/>
                    </a:lnTo>
                    <a:lnTo>
                      <a:pt x="1423" y="27226"/>
                    </a:lnTo>
                    <a:lnTo>
                      <a:pt x="1135" y="27529"/>
                    </a:lnTo>
                    <a:lnTo>
                      <a:pt x="961" y="27776"/>
                    </a:lnTo>
                    <a:lnTo>
                      <a:pt x="855" y="28516"/>
                    </a:lnTo>
                    <a:lnTo>
                      <a:pt x="904" y="28781"/>
                    </a:lnTo>
                    <a:lnTo>
                      <a:pt x="1267" y="29511"/>
                    </a:lnTo>
                    <a:lnTo>
                      <a:pt x="1439" y="29511"/>
                    </a:lnTo>
                    <a:lnTo>
                      <a:pt x="1579" y="29355"/>
                    </a:lnTo>
                    <a:lnTo>
                      <a:pt x="1842" y="29225"/>
                    </a:lnTo>
                    <a:lnTo>
                      <a:pt x="2015" y="29215"/>
                    </a:lnTo>
                    <a:lnTo>
                      <a:pt x="2015" y="29438"/>
                    </a:lnTo>
                    <a:lnTo>
                      <a:pt x="2073" y="29916"/>
                    </a:lnTo>
                    <a:lnTo>
                      <a:pt x="2254" y="30080"/>
                    </a:lnTo>
                    <a:lnTo>
                      <a:pt x="2335" y="30368"/>
                    </a:lnTo>
                    <a:lnTo>
                      <a:pt x="2467" y="30714"/>
                    </a:lnTo>
                    <a:lnTo>
                      <a:pt x="2862" y="30745"/>
                    </a:lnTo>
                    <a:lnTo>
                      <a:pt x="3002" y="30820"/>
                    </a:lnTo>
                    <a:lnTo>
                      <a:pt x="3603" y="30721"/>
                    </a:lnTo>
                    <a:lnTo>
                      <a:pt x="4672" y="30721"/>
                    </a:lnTo>
                    <a:lnTo>
                      <a:pt x="4730" y="30787"/>
                    </a:lnTo>
                    <a:lnTo>
                      <a:pt x="4901" y="30820"/>
                    </a:lnTo>
                    <a:lnTo>
                      <a:pt x="5132" y="31025"/>
                    </a:lnTo>
                    <a:lnTo>
                      <a:pt x="5330" y="31116"/>
                    </a:lnTo>
                    <a:lnTo>
                      <a:pt x="5395" y="31116"/>
                    </a:lnTo>
                    <a:lnTo>
                      <a:pt x="5379" y="30960"/>
                    </a:lnTo>
                    <a:lnTo>
                      <a:pt x="5215" y="30828"/>
                    </a:lnTo>
                    <a:lnTo>
                      <a:pt x="4935" y="30656"/>
                    </a:lnTo>
                    <a:lnTo>
                      <a:pt x="4901" y="30498"/>
                    </a:lnTo>
                    <a:lnTo>
                      <a:pt x="4761" y="30360"/>
                    </a:lnTo>
                    <a:lnTo>
                      <a:pt x="4663" y="30392"/>
                    </a:lnTo>
                    <a:lnTo>
                      <a:pt x="4574" y="30301"/>
                    </a:lnTo>
                    <a:lnTo>
                      <a:pt x="4696" y="30228"/>
                    </a:lnTo>
                    <a:lnTo>
                      <a:pt x="4730" y="30121"/>
                    </a:lnTo>
                    <a:lnTo>
                      <a:pt x="4680" y="30096"/>
                    </a:lnTo>
                    <a:lnTo>
                      <a:pt x="4680" y="29981"/>
                    </a:lnTo>
                    <a:lnTo>
                      <a:pt x="4540" y="29594"/>
                    </a:lnTo>
                    <a:lnTo>
                      <a:pt x="4384" y="29348"/>
                    </a:lnTo>
                    <a:lnTo>
                      <a:pt x="4351" y="29101"/>
                    </a:lnTo>
                    <a:lnTo>
                      <a:pt x="4449" y="28830"/>
                    </a:lnTo>
                    <a:lnTo>
                      <a:pt x="4655" y="28657"/>
                    </a:lnTo>
                    <a:lnTo>
                      <a:pt x="4722" y="28524"/>
                    </a:lnTo>
                    <a:lnTo>
                      <a:pt x="4663" y="28459"/>
                    </a:lnTo>
                    <a:lnTo>
                      <a:pt x="4663" y="28311"/>
                    </a:lnTo>
                    <a:lnTo>
                      <a:pt x="4589" y="28212"/>
                    </a:lnTo>
                    <a:lnTo>
                      <a:pt x="4696" y="28270"/>
                    </a:lnTo>
                    <a:lnTo>
                      <a:pt x="4803" y="28394"/>
                    </a:lnTo>
                    <a:lnTo>
                      <a:pt x="4927" y="28436"/>
                    </a:lnTo>
                    <a:lnTo>
                      <a:pt x="5099" y="28287"/>
                    </a:lnTo>
                    <a:lnTo>
                      <a:pt x="5124" y="28155"/>
                    </a:lnTo>
                    <a:lnTo>
                      <a:pt x="5272" y="27982"/>
                    </a:lnTo>
                    <a:lnTo>
                      <a:pt x="5322" y="27851"/>
                    </a:lnTo>
                    <a:lnTo>
                      <a:pt x="5265" y="27605"/>
                    </a:lnTo>
                    <a:lnTo>
                      <a:pt x="5140" y="27571"/>
                    </a:lnTo>
                    <a:lnTo>
                      <a:pt x="5067" y="27628"/>
                    </a:lnTo>
                    <a:lnTo>
                      <a:pt x="5099" y="27522"/>
                    </a:lnTo>
                    <a:lnTo>
                      <a:pt x="5239" y="27389"/>
                    </a:lnTo>
                    <a:lnTo>
                      <a:pt x="5304" y="27210"/>
                    </a:lnTo>
                    <a:lnTo>
                      <a:pt x="5338" y="27020"/>
                    </a:lnTo>
                    <a:lnTo>
                      <a:pt x="5527" y="26839"/>
                    </a:lnTo>
                    <a:lnTo>
                      <a:pt x="5691" y="26831"/>
                    </a:lnTo>
                    <a:lnTo>
                      <a:pt x="5748" y="26633"/>
                    </a:lnTo>
                    <a:lnTo>
                      <a:pt x="5873" y="26477"/>
                    </a:lnTo>
                    <a:lnTo>
                      <a:pt x="5955" y="26444"/>
                    </a:lnTo>
                    <a:lnTo>
                      <a:pt x="5979" y="26314"/>
                    </a:lnTo>
                    <a:lnTo>
                      <a:pt x="6111" y="26246"/>
                    </a:lnTo>
                    <a:lnTo>
                      <a:pt x="6242" y="26098"/>
                    </a:lnTo>
                    <a:lnTo>
                      <a:pt x="6218" y="26041"/>
                    </a:lnTo>
                    <a:lnTo>
                      <a:pt x="6234" y="25935"/>
                    </a:lnTo>
                    <a:lnTo>
                      <a:pt x="6333" y="25860"/>
                    </a:lnTo>
                    <a:lnTo>
                      <a:pt x="6184" y="25721"/>
                    </a:lnTo>
                    <a:lnTo>
                      <a:pt x="6086" y="25721"/>
                    </a:lnTo>
                    <a:lnTo>
                      <a:pt x="6234" y="25589"/>
                    </a:lnTo>
                    <a:lnTo>
                      <a:pt x="6234" y="25449"/>
                    </a:lnTo>
                    <a:lnTo>
                      <a:pt x="6135" y="25259"/>
                    </a:lnTo>
                    <a:lnTo>
                      <a:pt x="6135" y="25169"/>
                    </a:lnTo>
                    <a:lnTo>
                      <a:pt x="6202" y="25103"/>
                    </a:lnTo>
                    <a:lnTo>
                      <a:pt x="6143" y="25013"/>
                    </a:lnTo>
                    <a:lnTo>
                      <a:pt x="6013" y="24971"/>
                    </a:lnTo>
                    <a:lnTo>
                      <a:pt x="5938" y="25005"/>
                    </a:lnTo>
                    <a:lnTo>
                      <a:pt x="5790" y="24997"/>
                    </a:lnTo>
                    <a:lnTo>
                      <a:pt x="5519" y="25021"/>
                    </a:lnTo>
                    <a:lnTo>
                      <a:pt x="5190" y="24717"/>
                    </a:lnTo>
                    <a:lnTo>
                      <a:pt x="4968" y="24527"/>
                    </a:lnTo>
                    <a:lnTo>
                      <a:pt x="4852" y="24496"/>
                    </a:lnTo>
                    <a:lnTo>
                      <a:pt x="4688" y="24355"/>
                    </a:lnTo>
                    <a:lnTo>
                      <a:pt x="4507" y="24059"/>
                    </a:lnTo>
                    <a:lnTo>
                      <a:pt x="4507" y="23878"/>
                    </a:lnTo>
                    <a:lnTo>
                      <a:pt x="4408" y="23737"/>
                    </a:lnTo>
                    <a:lnTo>
                      <a:pt x="4416" y="23639"/>
                    </a:lnTo>
                    <a:lnTo>
                      <a:pt x="4605" y="23509"/>
                    </a:lnTo>
                    <a:lnTo>
                      <a:pt x="4672" y="23368"/>
                    </a:lnTo>
                    <a:lnTo>
                      <a:pt x="4730" y="23163"/>
                    </a:lnTo>
                    <a:lnTo>
                      <a:pt x="4836" y="23145"/>
                    </a:lnTo>
                    <a:lnTo>
                      <a:pt x="4976" y="22981"/>
                    </a:lnTo>
                    <a:lnTo>
                      <a:pt x="5156" y="22958"/>
                    </a:lnTo>
                    <a:lnTo>
                      <a:pt x="5314" y="22792"/>
                    </a:lnTo>
                    <a:lnTo>
                      <a:pt x="5551" y="22760"/>
                    </a:lnTo>
                    <a:lnTo>
                      <a:pt x="5699" y="22776"/>
                    </a:lnTo>
                    <a:lnTo>
                      <a:pt x="5963" y="22735"/>
                    </a:lnTo>
                    <a:lnTo>
                      <a:pt x="5979" y="22662"/>
                    </a:lnTo>
                    <a:lnTo>
                      <a:pt x="5896" y="22579"/>
                    </a:lnTo>
                    <a:lnTo>
                      <a:pt x="5740" y="22522"/>
                    </a:lnTo>
                    <a:lnTo>
                      <a:pt x="5758" y="22447"/>
                    </a:lnTo>
                    <a:lnTo>
                      <a:pt x="5790" y="22324"/>
                    </a:lnTo>
                    <a:lnTo>
                      <a:pt x="6021" y="22176"/>
                    </a:lnTo>
                    <a:lnTo>
                      <a:pt x="5979" y="22127"/>
                    </a:lnTo>
                    <a:lnTo>
                      <a:pt x="6054" y="22020"/>
                    </a:lnTo>
                    <a:lnTo>
                      <a:pt x="6062" y="21937"/>
                    </a:lnTo>
                    <a:lnTo>
                      <a:pt x="5865" y="21724"/>
                    </a:lnTo>
                    <a:lnTo>
                      <a:pt x="5888" y="21625"/>
                    </a:lnTo>
                    <a:lnTo>
                      <a:pt x="5888" y="21509"/>
                    </a:lnTo>
                    <a:lnTo>
                      <a:pt x="5831" y="21418"/>
                    </a:lnTo>
                    <a:lnTo>
                      <a:pt x="5782" y="21205"/>
                    </a:lnTo>
                    <a:lnTo>
                      <a:pt x="5914" y="21073"/>
                    </a:lnTo>
                    <a:lnTo>
                      <a:pt x="5979" y="20909"/>
                    </a:lnTo>
                    <a:lnTo>
                      <a:pt x="5914" y="20844"/>
                    </a:lnTo>
                    <a:lnTo>
                      <a:pt x="6013" y="20737"/>
                    </a:lnTo>
                    <a:lnTo>
                      <a:pt x="6267" y="20646"/>
                    </a:lnTo>
                    <a:lnTo>
                      <a:pt x="6449" y="20473"/>
                    </a:lnTo>
                    <a:lnTo>
                      <a:pt x="6439" y="20392"/>
                    </a:lnTo>
                    <a:lnTo>
                      <a:pt x="6202" y="20317"/>
                    </a:lnTo>
                    <a:lnTo>
                      <a:pt x="6029" y="20317"/>
                    </a:lnTo>
                    <a:lnTo>
                      <a:pt x="5955" y="20194"/>
                    </a:lnTo>
                    <a:lnTo>
                      <a:pt x="5987" y="20103"/>
                    </a:lnTo>
                    <a:lnTo>
                      <a:pt x="6135" y="19987"/>
                    </a:lnTo>
                    <a:lnTo>
                      <a:pt x="6358" y="19906"/>
                    </a:lnTo>
                    <a:lnTo>
                      <a:pt x="6563" y="20013"/>
                    </a:lnTo>
                    <a:lnTo>
                      <a:pt x="6563" y="20111"/>
                    </a:lnTo>
                    <a:lnTo>
                      <a:pt x="6530" y="20184"/>
                    </a:lnTo>
                    <a:lnTo>
                      <a:pt x="6597" y="20342"/>
                    </a:lnTo>
                    <a:lnTo>
                      <a:pt x="6719" y="20382"/>
                    </a:lnTo>
                    <a:lnTo>
                      <a:pt x="7041" y="20202"/>
                    </a:lnTo>
                    <a:lnTo>
                      <a:pt x="7091" y="20036"/>
                    </a:lnTo>
                    <a:lnTo>
                      <a:pt x="7008" y="19865"/>
                    </a:lnTo>
                    <a:lnTo>
                      <a:pt x="6901" y="19732"/>
                    </a:lnTo>
                    <a:lnTo>
                      <a:pt x="6966" y="19709"/>
                    </a:lnTo>
                    <a:lnTo>
                      <a:pt x="7000" y="19561"/>
                    </a:lnTo>
                    <a:lnTo>
                      <a:pt x="6893" y="19363"/>
                    </a:lnTo>
                    <a:lnTo>
                      <a:pt x="6761" y="19355"/>
                    </a:lnTo>
                    <a:lnTo>
                      <a:pt x="6605" y="19462"/>
                    </a:lnTo>
                    <a:lnTo>
                      <a:pt x="6481" y="19470"/>
                    </a:lnTo>
                    <a:lnTo>
                      <a:pt x="6400" y="19535"/>
                    </a:lnTo>
                    <a:lnTo>
                      <a:pt x="6449" y="19568"/>
                    </a:lnTo>
                    <a:lnTo>
                      <a:pt x="6587" y="19602"/>
                    </a:lnTo>
                    <a:lnTo>
                      <a:pt x="6571" y="19691"/>
                    </a:lnTo>
                    <a:lnTo>
                      <a:pt x="6291" y="19774"/>
                    </a:lnTo>
                    <a:lnTo>
                      <a:pt x="6169" y="19732"/>
                    </a:lnTo>
                    <a:lnTo>
                      <a:pt x="6242" y="19651"/>
                    </a:lnTo>
                    <a:lnTo>
                      <a:pt x="6340" y="19602"/>
                    </a:lnTo>
                    <a:lnTo>
                      <a:pt x="6252" y="19553"/>
                    </a:lnTo>
                    <a:lnTo>
                      <a:pt x="6005" y="19568"/>
                    </a:lnTo>
                    <a:lnTo>
                      <a:pt x="5807" y="19462"/>
                    </a:lnTo>
                    <a:lnTo>
                      <a:pt x="5758" y="19314"/>
                    </a:lnTo>
                    <a:lnTo>
                      <a:pt x="5758" y="18919"/>
                    </a:lnTo>
                    <a:lnTo>
                      <a:pt x="5699" y="18623"/>
                    </a:lnTo>
                    <a:lnTo>
                      <a:pt x="5519" y="18457"/>
                    </a:lnTo>
                    <a:lnTo>
                      <a:pt x="5519" y="18161"/>
                    </a:lnTo>
                    <a:lnTo>
                      <a:pt x="5691" y="17997"/>
                    </a:lnTo>
                    <a:lnTo>
                      <a:pt x="5815" y="17989"/>
                    </a:lnTo>
                    <a:lnTo>
                      <a:pt x="5758" y="18088"/>
                    </a:lnTo>
                    <a:lnTo>
                      <a:pt x="5807" y="18122"/>
                    </a:lnTo>
                    <a:lnTo>
                      <a:pt x="5995" y="18104"/>
                    </a:lnTo>
                    <a:lnTo>
                      <a:pt x="6309" y="18202"/>
                    </a:lnTo>
                    <a:lnTo>
                      <a:pt x="6605" y="18441"/>
                    </a:lnTo>
                    <a:lnTo>
                      <a:pt x="6852" y="18506"/>
                    </a:lnTo>
                    <a:lnTo>
                      <a:pt x="7319" y="18499"/>
                    </a:lnTo>
                    <a:lnTo>
                      <a:pt x="7600" y="18309"/>
                    </a:lnTo>
                    <a:lnTo>
                      <a:pt x="7574" y="18252"/>
                    </a:lnTo>
                    <a:lnTo>
                      <a:pt x="7764" y="18122"/>
                    </a:lnTo>
                    <a:lnTo>
                      <a:pt x="7805" y="17964"/>
                    </a:lnTo>
                    <a:lnTo>
                      <a:pt x="7764" y="17841"/>
                    </a:lnTo>
                    <a:lnTo>
                      <a:pt x="7805" y="17750"/>
                    </a:lnTo>
                    <a:lnTo>
                      <a:pt x="7854" y="17618"/>
                    </a:lnTo>
                    <a:lnTo>
                      <a:pt x="7714" y="17579"/>
                    </a:lnTo>
                    <a:lnTo>
                      <a:pt x="7608" y="17405"/>
                    </a:lnTo>
                    <a:lnTo>
                      <a:pt x="7608" y="17249"/>
                    </a:lnTo>
                    <a:lnTo>
                      <a:pt x="7673" y="17142"/>
                    </a:lnTo>
                    <a:lnTo>
                      <a:pt x="7633" y="17060"/>
                    </a:lnTo>
                    <a:lnTo>
                      <a:pt x="7781" y="16912"/>
                    </a:lnTo>
                    <a:lnTo>
                      <a:pt x="7781" y="16862"/>
                    </a:lnTo>
                    <a:lnTo>
                      <a:pt x="7839" y="16838"/>
                    </a:lnTo>
                    <a:lnTo>
                      <a:pt x="7862" y="16730"/>
                    </a:lnTo>
                    <a:lnTo>
                      <a:pt x="7831" y="16592"/>
                    </a:lnTo>
                    <a:lnTo>
                      <a:pt x="7698" y="16574"/>
                    </a:lnTo>
                    <a:lnTo>
                      <a:pt x="7714" y="16493"/>
                    </a:lnTo>
                    <a:lnTo>
                      <a:pt x="7633" y="16377"/>
                    </a:lnTo>
                    <a:lnTo>
                      <a:pt x="7633" y="16080"/>
                    </a:lnTo>
                    <a:lnTo>
                      <a:pt x="7592" y="15990"/>
                    </a:lnTo>
                    <a:lnTo>
                      <a:pt x="7592" y="15851"/>
                    </a:lnTo>
                    <a:lnTo>
                      <a:pt x="7649" y="15792"/>
                    </a:lnTo>
                    <a:lnTo>
                      <a:pt x="7722" y="15891"/>
                    </a:lnTo>
                    <a:lnTo>
                      <a:pt x="7831" y="15891"/>
                    </a:lnTo>
                    <a:lnTo>
                      <a:pt x="8068" y="15966"/>
                    </a:lnTo>
                    <a:lnTo>
                      <a:pt x="8249" y="16088"/>
                    </a:lnTo>
                    <a:lnTo>
                      <a:pt x="8413" y="16088"/>
                    </a:lnTo>
                    <a:lnTo>
                      <a:pt x="8670" y="16039"/>
                    </a:lnTo>
                    <a:lnTo>
                      <a:pt x="8940" y="16080"/>
                    </a:lnTo>
                    <a:lnTo>
                      <a:pt x="9286" y="16065"/>
                    </a:lnTo>
                    <a:lnTo>
                      <a:pt x="9870" y="15917"/>
                    </a:lnTo>
                    <a:lnTo>
                      <a:pt x="10371" y="15703"/>
                    </a:lnTo>
                    <a:lnTo>
                      <a:pt x="10397" y="15595"/>
                    </a:lnTo>
                    <a:lnTo>
                      <a:pt x="10462" y="15686"/>
                    </a:lnTo>
                    <a:lnTo>
                      <a:pt x="10815" y="15571"/>
                    </a:lnTo>
                    <a:lnTo>
                      <a:pt x="11267" y="15291"/>
                    </a:lnTo>
                    <a:lnTo>
                      <a:pt x="11335" y="15127"/>
                    </a:lnTo>
                    <a:lnTo>
                      <a:pt x="11285" y="14938"/>
                    </a:lnTo>
                    <a:lnTo>
                      <a:pt x="11374" y="14683"/>
                    </a:lnTo>
                    <a:lnTo>
                      <a:pt x="11433" y="14626"/>
                    </a:lnTo>
                    <a:lnTo>
                      <a:pt x="11457" y="14716"/>
                    </a:lnTo>
                    <a:lnTo>
                      <a:pt x="11514" y="14634"/>
                    </a:lnTo>
                    <a:lnTo>
                      <a:pt x="11571" y="14371"/>
                    </a:lnTo>
                    <a:lnTo>
                      <a:pt x="11737" y="14107"/>
                    </a:lnTo>
                    <a:lnTo>
                      <a:pt x="11769" y="13943"/>
                    </a:lnTo>
                    <a:lnTo>
                      <a:pt x="11769" y="13597"/>
                    </a:lnTo>
                    <a:lnTo>
                      <a:pt x="11737" y="13457"/>
                    </a:lnTo>
                    <a:lnTo>
                      <a:pt x="11696" y="13449"/>
                    </a:lnTo>
                    <a:lnTo>
                      <a:pt x="11589" y="13564"/>
                    </a:lnTo>
                    <a:lnTo>
                      <a:pt x="11408" y="13556"/>
                    </a:lnTo>
                    <a:lnTo>
                      <a:pt x="11194" y="13416"/>
                    </a:lnTo>
                    <a:lnTo>
                      <a:pt x="11070" y="13177"/>
                    </a:lnTo>
                    <a:lnTo>
                      <a:pt x="11078" y="13054"/>
                    </a:lnTo>
                    <a:lnTo>
                      <a:pt x="11285" y="12652"/>
                    </a:lnTo>
                    <a:lnTo>
                      <a:pt x="11293" y="12486"/>
                    </a:lnTo>
                    <a:lnTo>
                      <a:pt x="11202" y="12363"/>
                    </a:lnTo>
                    <a:lnTo>
                      <a:pt x="10766" y="12034"/>
                    </a:lnTo>
                    <a:lnTo>
                      <a:pt x="10421" y="11904"/>
                    </a:lnTo>
                    <a:lnTo>
                      <a:pt x="10075" y="11631"/>
                    </a:lnTo>
                    <a:lnTo>
                      <a:pt x="9992" y="11483"/>
                    </a:lnTo>
                    <a:lnTo>
                      <a:pt x="10051" y="11426"/>
                    </a:lnTo>
                    <a:lnTo>
                      <a:pt x="10042" y="11286"/>
                    </a:lnTo>
                    <a:lnTo>
                      <a:pt x="9935" y="11179"/>
                    </a:lnTo>
                    <a:lnTo>
                      <a:pt x="9969" y="11080"/>
                    </a:lnTo>
                    <a:lnTo>
                      <a:pt x="9911" y="10784"/>
                    </a:lnTo>
                    <a:lnTo>
                      <a:pt x="9953" y="10447"/>
                    </a:lnTo>
                    <a:lnTo>
                      <a:pt x="9953" y="10431"/>
                    </a:lnTo>
                    <a:lnTo>
                      <a:pt x="9984" y="10374"/>
                    </a:lnTo>
                    <a:lnTo>
                      <a:pt x="10109" y="10257"/>
                    </a:lnTo>
                    <a:lnTo>
                      <a:pt x="10158" y="10143"/>
                    </a:lnTo>
                    <a:lnTo>
                      <a:pt x="10083" y="9870"/>
                    </a:lnTo>
                    <a:lnTo>
                      <a:pt x="10042" y="9501"/>
                    </a:lnTo>
                    <a:lnTo>
                      <a:pt x="10109" y="9410"/>
                    </a:lnTo>
                    <a:lnTo>
                      <a:pt x="10018" y="9156"/>
                    </a:lnTo>
                    <a:lnTo>
                      <a:pt x="10125" y="8974"/>
                    </a:lnTo>
                    <a:lnTo>
                      <a:pt x="10109" y="8834"/>
                    </a:lnTo>
                    <a:lnTo>
                      <a:pt x="10166" y="8704"/>
                    </a:lnTo>
                    <a:lnTo>
                      <a:pt x="10190" y="8333"/>
                    </a:lnTo>
                    <a:lnTo>
                      <a:pt x="10150" y="8192"/>
                    </a:lnTo>
                    <a:lnTo>
                      <a:pt x="10215" y="8070"/>
                    </a:lnTo>
                    <a:lnTo>
                      <a:pt x="10158" y="7808"/>
                    </a:lnTo>
                    <a:lnTo>
                      <a:pt x="10306" y="7618"/>
                    </a:lnTo>
                    <a:lnTo>
                      <a:pt x="10387" y="7429"/>
                    </a:lnTo>
                    <a:lnTo>
                      <a:pt x="10397" y="7387"/>
                    </a:lnTo>
                    <a:lnTo>
                      <a:pt x="10421" y="7314"/>
                    </a:lnTo>
                    <a:lnTo>
                      <a:pt x="10577" y="7206"/>
                    </a:lnTo>
                    <a:lnTo>
                      <a:pt x="10577" y="7125"/>
                    </a:lnTo>
                    <a:lnTo>
                      <a:pt x="10717" y="6902"/>
                    </a:lnTo>
                    <a:lnTo>
                      <a:pt x="10831" y="6771"/>
                    </a:lnTo>
                    <a:lnTo>
                      <a:pt x="10997" y="6465"/>
                    </a:lnTo>
                    <a:lnTo>
                      <a:pt x="11062" y="6367"/>
                    </a:lnTo>
                    <a:lnTo>
                      <a:pt x="11187" y="6335"/>
                    </a:lnTo>
                    <a:lnTo>
                      <a:pt x="11177" y="6145"/>
                    </a:lnTo>
                    <a:lnTo>
                      <a:pt x="11226" y="6021"/>
                    </a:lnTo>
                    <a:lnTo>
                      <a:pt x="11490" y="5701"/>
                    </a:lnTo>
                    <a:lnTo>
                      <a:pt x="11589" y="5717"/>
                    </a:lnTo>
                    <a:lnTo>
                      <a:pt x="11704" y="5676"/>
                    </a:lnTo>
                    <a:lnTo>
                      <a:pt x="11719" y="5478"/>
                    </a:lnTo>
                    <a:lnTo>
                      <a:pt x="11818" y="5439"/>
                    </a:lnTo>
                    <a:lnTo>
                      <a:pt x="12132" y="5182"/>
                    </a:lnTo>
                    <a:lnTo>
                      <a:pt x="12262" y="5151"/>
                    </a:lnTo>
                    <a:lnTo>
                      <a:pt x="12329" y="5044"/>
                    </a:lnTo>
                    <a:lnTo>
                      <a:pt x="12667" y="4813"/>
                    </a:lnTo>
                    <a:lnTo>
                      <a:pt x="12716" y="4847"/>
                    </a:lnTo>
                    <a:lnTo>
                      <a:pt x="12839" y="4748"/>
                    </a:lnTo>
                    <a:lnTo>
                      <a:pt x="12872" y="4681"/>
                    </a:lnTo>
                    <a:lnTo>
                      <a:pt x="13070" y="4574"/>
                    </a:lnTo>
                    <a:lnTo>
                      <a:pt x="13241" y="4574"/>
                    </a:lnTo>
                    <a:lnTo>
                      <a:pt x="13283" y="4460"/>
                    </a:lnTo>
                    <a:lnTo>
                      <a:pt x="13259" y="4164"/>
                    </a:lnTo>
                    <a:lnTo>
                      <a:pt x="13218" y="3834"/>
                    </a:lnTo>
                    <a:lnTo>
                      <a:pt x="13234" y="3554"/>
                    </a:lnTo>
                    <a:lnTo>
                      <a:pt x="13078" y="3200"/>
                    </a:lnTo>
                    <a:lnTo>
                      <a:pt x="13070" y="3036"/>
                    </a:lnTo>
                    <a:lnTo>
                      <a:pt x="12683" y="2979"/>
                    </a:lnTo>
                    <a:lnTo>
                      <a:pt x="12543" y="3078"/>
                    </a:lnTo>
                    <a:lnTo>
                      <a:pt x="12493" y="3110"/>
                    </a:lnTo>
                    <a:lnTo>
                      <a:pt x="12477" y="3340"/>
                    </a:lnTo>
                    <a:lnTo>
                      <a:pt x="12501" y="3423"/>
                    </a:lnTo>
                    <a:lnTo>
                      <a:pt x="12485" y="3727"/>
                    </a:lnTo>
                    <a:lnTo>
                      <a:pt x="12337" y="3850"/>
                    </a:lnTo>
                    <a:lnTo>
                      <a:pt x="12223" y="4057"/>
                    </a:lnTo>
                    <a:lnTo>
                      <a:pt x="12173" y="4237"/>
                    </a:lnTo>
                    <a:lnTo>
                      <a:pt x="11794" y="4501"/>
                    </a:lnTo>
                    <a:lnTo>
                      <a:pt x="11729" y="4714"/>
                    </a:lnTo>
                    <a:lnTo>
                      <a:pt x="11581" y="4896"/>
                    </a:lnTo>
                    <a:lnTo>
                      <a:pt x="11400" y="4847"/>
                    </a:lnTo>
                    <a:lnTo>
                      <a:pt x="11325" y="4886"/>
                    </a:lnTo>
                    <a:lnTo>
                      <a:pt x="11153" y="5101"/>
                    </a:lnTo>
                    <a:lnTo>
                      <a:pt x="11070" y="5010"/>
                    </a:lnTo>
                    <a:lnTo>
                      <a:pt x="10963" y="5010"/>
                    </a:lnTo>
                    <a:lnTo>
                      <a:pt x="10774" y="5093"/>
                    </a:lnTo>
                    <a:lnTo>
                      <a:pt x="10428" y="4886"/>
                    </a:lnTo>
                    <a:lnTo>
                      <a:pt x="9935" y="4738"/>
                    </a:lnTo>
                    <a:lnTo>
                      <a:pt x="9343" y="4829"/>
                    </a:lnTo>
                    <a:lnTo>
                      <a:pt x="9203" y="4829"/>
                    </a:lnTo>
                    <a:lnTo>
                      <a:pt x="9252" y="4649"/>
                    </a:lnTo>
                    <a:lnTo>
                      <a:pt x="9509" y="4385"/>
                    </a:lnTo>
                    <a:lnTo>
                      <a:pt x="9631" y="4065"/>
                    </a:lnTo>
                    <a:lnTo>
                      <a:pt x="9582" y="3891"/>
                    </a:lnTo>
                    <a:lnTo>
                      <a:pt x="9665" y="3751"/>
                    </a:lnTo>
                    <a:lnTo>
                      <a:pt x="9805" y="3644"/>
                    </a:lnTo>
                    <a:lnTo>
                      <a:pt x="9935" y="3447"/>
                    </a:lnTo>
                    <a:lnTo>
                      <a:pt x="9984" y="3267"/>
                    </a:lnTo>
                    <a:lnTo>
                      <a:pt x="9886" y="3070"/>
                    </a:lnTo>
                    <a:lnTo>
                      <a:pt x="9647" y="2863"/>
                    </a:lnTo>
                    <a:lnTo>
                      <a:pt x="9449" y="2642"/>
                    </a:lnTo>
                    <a:lnTo>
                      <a:pt x="8956" y="2577"/>
                    </a:lnTo>
                    <a:lnTo>
                      <a:pt x="8587" y="2395"/>
                    </a:lnTo>
                    <a:lnTo>
                      <a:pt x="8216" y="2073"/>
                    </a:lnTo>
                    <a:lnTo>
                      <a:pt x="8068" y="2042"/>
                    </a:lnTo>
                    <a:lnTo>
                      <a:pt x="7748" y="1876"/>
                    </a:lnTo>
                    <a:lnTo>
                      <a:pt x="7246" y="1753"/>
                    </a:lnTo>
                    <a:lnTo>
                      <a:pt x="7114" y="1540"/>
                    </a:lnTo>
                    <a:lnTo>
                      <a:pt x="6909" y="1359"/>
                    </a:lnTo>
                    <a:lnTo>
                      <a:pt x="6712" y="1333"/>
                    </a:lnTo>
                    <a:lnTo>
                      <a:pt x="6192" y="824"/>
                    </a:lnTo>
                    <a:lnTo>
                      <a:pt x="5987" y="455"/>
                    </a:lnTo>
                    <a:lnTo>
                      <a:pt x="5831" y="421"/>
                    </a:lnTo>
                    <a:lnTo>
                      <a:pt x="5642" y="216"/>
                    </a:lnTo>
                    <a:lnTo>
                      <a:pt x="5618" y="190"/>
                    </a:lnTo>
                    <a:lnTo>
                      <a:pt x="5462" y="42"/>
                    </a:lnTo>
                    <a:lnTo>
                      <a:pt x="5042" y="34"/>
                    </a:lnTo>
                    <a:lnTo>
                      <a:pt x="4564" y="34"/>
                    </a:lnTo>
                    <a:lnTo>
                      <a:pt x="4434" y="224"/>
                    </a:lnTo>
                    <a:lnTo>
                      <a:pt x="4434" y="380"/>
                    </a:lnTo>
                    <a:lnTo>
                      <a:pt x="4343" y="535"/>
                    </a:lnTo>
                    <a:lnTo>
                      <a:pt x="4351" y="691"/>
                    </a:lnTo>
                    <a:lnTo>
                      <a:pt x="4278" y="790"/>
                    </a:lnTo>
                    <a:lnTo>
                      <a:pt x="4218" y="691"/>
                    </a:lnTo>
                    <a:lnTo>
                      <a:pt x="4104" y="346"/>
                    </a:lnTo>
                    <a:lnTo>
                      <a:pt x="4062" y="133"/>
                    </a:lnTo>
                    <a:lnTo>
                      <a:pt x="3906" y="109"/>
                    </a:lnTo>
                    <a:lnTo>
                      <a:pt x="3610" y="166"/>
                    </a:lnTo>
                    <a:lnTo>
                      <a:pt x="3429" y="117"/>
                    </a:lnTo>
                    <a:lnTo>
                      <a:pt x="3291" y="158"/>
                    </a:lnTo>
                    <a:lnTo>
                      <a:pt x="3052" y="174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13"/>
              <p:cNvSpPr/>
              <p:nvPr/>
            </p:nvSpPr>
            <p:spPr>
              <a:xfrm>
                <a:off x="2387523" y="5667229"/>
                <a:ext cx="275872" cy="190466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2074" extrusionOk="0">
                    <a:moveTo>
                      <a:pt x="1" y="1"/>
                    </a:moveTo>
                    <a:lnTo>
                      <a:pt x="388" y="1549"/>
                    </a:lnTo>
                    <a:lnTo>
                      <a:pt x="445" y="1564"/>
                    </a:lnTo>
                    <a:lnTo>
                      <a:pt x="741" y="1507"/>
                    </a:lnTo>
                    <a:lnTo>
                      <a:pt x="972" y="1507"/>
                    </a:lnTo>
                    <a:lnTo>
                      <a:pt x="1193" y="1466"/>
                    </a:lnTo>
                    <a:lnTo>
                      <a:pt x="1169" y="1523"/>
                    </a:lnTo>
                    <a:lnTo>
                      <a:pt x="1029" y="1549"/>
                    </a:lnTo>
                    <a:lnTo>
                      <a:pt x="808" y="1622"/>
                    </a:lnTo>
                    <a:lnTo>
                      <a:pt x="413" y="1639"/>
                    </a:lnTo>
                    <a:lnTo>
                      <a:pt x="494" y="1951"/>
                    </a:lnTo>
                    <a:lnTo>
                      <a:pt x="585" y="1951"/>
                    </a:lnTo>
                    <a:lnTo>
                      <a:pt x="865" y="1860"/>
                    </a:lnTo>
                    <a:lnTo>
                      <a:pt x="1211" y="1886"/>
                    </a:lnTo>
                    <a:lnTo>
                      <a:pt x="1450" y="1868"/>
                    </a:lnTo>
                    <a:lnTo>
                      <a:pt x="1785" y="1902"/>
                    </a:lnTo>
                    <a:lnTo>
                      <a:pt x="1975" y="2008"/>
                    </a:lnTo>
                    <a:lnTo>
                      <a:pt x="2164" y="2074"/>
                    </a:lnTo>
                    <a:lnTo>
                      <a:pt x="2346" y="2024"/>
                    </a:lnTo>
                    <a:lnTo>
                      <a:pt x="2502" y="1876"/>
                    </a:lnTo>
                    <a:lnTo>
                      <a:pt x="2535" y="1728"/>
                    </a:lnTo>
                    <a:lnTo>
                      <a:pt x="2715" y="1679"/>
                    </a:lnTo>
                    <a:lnTo>
                      <a:pt x="2790" y="1746"/>
                    </a:lnTo>
                    <a:lnTo>
                      <a:pt x="3003" y="1622"/>
                    </a:lnTo>
                    <a:lnTo>
                      <a:pt x="2970" y="1481"/>
                    </a:lnTo>
                    <a:lnTo>
                      <a:pt x="2832" y="1424"/>
                    </a:lnTo>
                    <a:lnTo>
                      <a:pt x="2518" y="1499"/>
                    </a:lnTo>
                    <a:lnTo>
                      <a:pt x="2346" y="1481"/>
                    </a:lnTo>
                    <a:lnTo>
                      <a:pt x="2149" y="1294"/>
                    </a:lnTo>
                    <a:lnTo>
                      <a:pt x="1910" y="1227"/>
                    </a:lnTo>
                    <a:lnTo>
                      <a:pt x="1827" y="1136"/>
                    </a:lnTo>
                    <a:lnTo>
                      <a:pt x="1185" y="923"/>
                    </a:lnTo>
                    <a:lnTo>
                      <a:pt x="1006" y="866"/>
                    </a:lnTo>
                    <a:lnTo>
                      <a:pt x="996" y="676"/>
                    </a:lnTo>
                    <a:lnTo>
                      <a:pt x="783" y="504"/>
                    </a:lnTo>
                    <a:lnTo>
                      <a:pt x="569" y="471"/>
                    </a:lnTo>
                    <a:lnTo>
                      <a:pt x="479" y="198"/>
                    </a:lnTo>
                    <a:lnTo>
                      <a:pt x="388" y="34"/>
                    </a:lnTo>
                    <a:lnTo>
                      <a:pt x="182" y="7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13"/>
              <p:cNvSpPr/>
              <p:nvPr/>
            </p:nvSpPr>
            <p:spPr>
              <a:xfrm>
                <a:off x="2364932" y="5575946"/>
                <a:ext cx="47020" cy="88529"/>
              </a:xfrm>
              <a:custGeom>
                <a:avLst/>
                <a:gdLst/>
                <a:ahLst/>
                <a:cxnLst/>
                <a:rect l="l" t="t" r="r" b="b"/>
                <a:pathLst>
                  <a:path w="512" h="964" extrusionOk="0">
                    <a:moveTo>
                      <a:pt x="34" y="0"/>
                    </a:moveTo>
                    <a:lnTo>
                      <a:pt x="0" y="18"/>
                    </a:lnTo>
                    <a:lnTo>
                      <a:pt x="239" y="963"/>
                    </a:lnTo>
                    <a:lnTo>
                      <a:pt x="296" y="831"/>
                    </a:lnTo>
                    <a:lnTo>
                      <a:pt x="421" y="774"/>
                    </a:lnTo>
                    <a:lnTo>
                      <a:pt x="511" y="865"/>
                    </a:lnTo>
                    <a:lnTo>
                      <a:pt x="428" y="462"/>
                    </a:lnTo>
                    <a:lnTo>
                      <a:pt x="156" y="19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13"/>
              <p:cNvSpPr/>
              <p:nvPr/>
            </p:nvSpPr>
            <p:spPr>
              <a:xfrm>
                <a:off x="2706463" y="5801766"/>
                <a:ext cx="57305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624" h="313" extrusionOk="0">
                    <a:moveTo>
                      <a:pt x="434" y="1"/>
                    </a:moveTo>
                    <a:lnTo>
                      <a:pt x="320" y="115"/>
                    </a:lnTo>
                    <a:lnTo>
                      <a:pt x="99" y="133"/>
                    </a:lnTo>
                    <a:lnTo>
                      <a:pt x="0" y="198"/>
                    </a:lnTo>
                    <a:lnTo>
                      <a:pt x="130" y="312"/>
                    </a:lnTo>
                    <a:lnTo>
                      <a:pt x="312" y="198"/>
                    </a:lnTo>
                    <a:lnTo>
                      <a:pt x="476" y="149"/>
                    </a:lnTo>
                    <a:lnTo>
                      <a:pt x="624" y="8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13"/>
              <p:cNvSpPr/>
              <p:nvPr/>
            </p:nvSpPr>
            <p:spPr>
              <a:xfrm>
                <a:off x="1794641" y="4780662"/>
                <a:ext cx="35540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98" extrusionOk="0">
                    <a:moveTo>
                      <a:pt x="41" y="0"/>
                    </a:moveTo>
                    <a:lnTo>
                      <a:pt x="0" y="131"/>
                    </a:lnTo>
                    <a:cubicBezTo>
                      <a:pt x="0" y="140"/>
                      <a:pt x="75" y="198"/>
                      <a:pt x="75" y="198"/>
                    </a:cubicBezTo>
                    <a:lnTo>
                      <a:pt x="99" y="131"/>
                    </a:lnTo>
                    <a:lnTo>
                      <a:pt x="314" y="91"/>
                    </a:lnTo>
                    <a:lnTo>
                      <a:pt x="387" y="8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13"/>
              <p:cNvSpPr/>
              <p:nvPr/>
            </p:nvSpPr>
            <p:spPr>
              <a:xfrm>
                <a:off x="1799141" y="5205027"/>
                <a:ext cx="34897" cy="49224"/>
              </a:xfrm>
              <a:custGeom>
                <a:avLst/>
                <a:gdLst/>
                <a:ahLst/>
                <a:cxnLst/>
                <a:rect l="l" t="t" r="r" b="b"/>
                <a:pathLst>
                  <a:path w="380" h="536" extrusionOk="0">
                    <a:moveTo>
                      <a:pt x="91" y="0"/>
                    </a:moveTo>
                    <a:lnTo>
                      <a:pt x="0" y="91"/>
                    </a:lnTo>
                    <a:lnTo>
                      <a:pt x="83" y="371"/>
                    </a:lnTo>
                    <a:lnTo>
                      <a:pt x="75" y="494"/>
                    </a:lnTo>
                    <a:lnTo>
                      <a:pt x="141" y="535"/>
                    </a:lnTo>
                    <a:lnTo>
                      <a:pt x="281" y="314"/>
                    </a:lnTo>
                    <a:lnTo>
                      <a:pt x="379" y="273"/>
                    </a:lnTo>
                    <a:lnTo>
                      <a:pt x="314" y="140"/>
                    </a:lnTo>
                    <a:lnTo>
                      <a:pt x="125" y="50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13"/>
              <p:cNvSpPr/>
              <p:nvPr/>
            </p:nvSpPr>
            <p:spPr>
              <a:xfrm>
                <a:off x="1783346" y="5163518"/>
                <a:ext cx="22040" cy="3416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72" extrusionOk="0">
                    <a:moveTo>
                      <a:pt x="1" y="0"/>
                    </a:moveTo>
                    <a:lnTo>
                      <a:pt x="9" y="231"/>
                    </a:lnTo>
                    <a:lnTo>
                      <a:pt x="99" y="296"/>
                    </a:lnTo>
                    <a:lnTo>
                      <a:pt x="107" y="371"/>
                    </a:lnTo>
                    <a:lnTo>
                      <a:pt x="206" y="354"/>
                    </a:lnTo>
                    <a:lnTo>
                      <a:pt x="239" y="239"/>
                    </a:lnTo>
                    <a:lnTo>
                      <a:pt x="182" y="75"/>
                    </a:lnTo>
                    <a:lnTo>
                      <a:pt x="66" y="2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13"/>
              <p:cNvSpPr/>
              <p:nvPr/>
            </p:nvSpPr>
            <p:spPr>
              <a:xfrm>
                <a:off x="1810529" y="5284372"/>
                <a:ext cx="24979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371" extrusionOk="0">
                    <a:moveTo>
                      <a:pt x="172" y="1"/>
                    </a:moveTo>
                    <a:lnTo>
                      <a:pt x="1" y="100"/>
                    </a:lnTo>
                    <a:lnTo>
                      <a:pt x="74" y="190"/>
                    </a:lnTo>
                    <a:lnTo>
                      <a:pt x="42" y="281"/>
                    </a:lnTo>
                    <a:lnTo>
                      <a:pt x="133" y="370"/>
                    </a:lnTo>
                    <a:lnTo>
                      <a:pt x="240" y="297"/>
                    </a:lnTo>
                    <a:lnTo>
                      <a:pt x="271" y="157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13"/>
              <p:cNvSpPr/>
              <p:nvPr/>
            </p:nvSpPr>
            <p:spPr>
              <a:xfrm>
                <a:off x="1781876" y="4729143"/>
                <a:ext cx="23510" cy="19836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16" extrusionOk="0">
                    <a:moveTo>
                      <a:pt x="58" y="1"/>
                    </a:moveTo>
                    <a:lnTo>
                      <a:pt x="1" y="117"/>
                    </a:lnTo>
                    <a:lnTo>
                      <a:pt x="25" y="190"/>
                    </a:lnTo>
                    <a:lnTo>
                      <a:pt x="115" y="216"/>
                    </a:lnTo>
                    <a:lnTo>
                      <a:pt x="238" y="166"/>
                    </a:lnTo>
                    <a:lnTo>
                      <a:pt x="255" y="91"/>
                    </a:lnTo>
                    <a:lnTo>
                      <a:pt x="173" y="10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13"/>
              <p:cNvSpPr/>
              <p:nvPr/>
            </p:nvSpPr>
            <p:spPr>
              <a:xfrm>
                <a:off x="1835416" y="4760183"/>
                <a:ext cx="10745" cy="16714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2" extrusionOk="0">
                    <a:moveTo>
                      <a:pt x="67" y="0"/>
                    </a:moveTo>
                    <a:lnTo>
                      <a:pt x="0" y="174"/>
                    </a:lnTo>
                    <a:lnTo>
                      <a:pt x="117" y="182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13"/>
              <p:cNvSpPr/>
              <p:nvPr/>
            </p:nvSpPr>
            <p:spPr>
              <a:xfrm>
                <a:off x="1796937" y="4863680"/>
                <a:ext cx="29479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73" extrusionOk="0">
                    <a:moveTo>
                      <a:pt x="66" y="0"/>
                    </a:moveTo>
                    <a:lnTo>
                      <a:pt x="1" y="99"/>
                    </a:lnTo>
                    <a:lnTo>
                      <a:pt x="157" y="273"/>
                    </a:lnTo>
                    <a:lnTo>
                      <a:pt x="320" y="231"/>
                    </a:lnTo>
                    <a:lnTo>
                      <a:pt x="255" y="99"/>
                    </a:lnTo>
                    <a:lnTo>
                      <a:pt x="115" y="75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13"/>
              <p:cNvSpPr/>
              <p:nvPr/>
            </p:nvSpPr>
            <p:spPr>
              <a:xfrm>
                <a:off x="1849925" y="5391726"/>
                <a:ext cx="17265" cy="1276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39" extrusionOk="0">
                    <a:moveTo>
                      <a:pt x="0" y="0"/>
                    </a:moveTo>
                    <a:lnTo>
                      <a:pt x="0" y="139"/>
                    </a:lnTo>
                    <a:lnTo>
                      <a:pt x="81" y="74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13"/>
              <p:cNvSpPr/>
              <p:nvPr/>
            </p:nvSpPr>
            <p:spPr>
              <a:xfrm>
                <a:off x="1801529" y="4716469"/>
                <a:ext cx="9092" cy="12765"/>
              </a:xfrm>
              <a:custGeom>
                <a:avLst/>
                <a:gdLst/>
                <a:ahLst/>
                <a:cxnLst/>
                <a:rect l="l" t="t" r="r" b="b"/>
                <a:pathLst>
                  <a:path w="99" h="139" extrusionOk="0">
                    <a:moveTo>
                      <a:pt x="34" y="0"/>
                    </a:moveTo>
                    <a:lnTo>
                      <a:pt x="0" y="50"/>
                    </a:lnTo>
                    <a:lnTo>
                      <a:pt x="73" y="139"/>
                    </a:lnTo>
                    <a:lnTo>
                      <a:pt x="99" y="5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13"/>
              <p:cNvSpPr/>
              <p:nvPr/>
            </p:nvSpPr>
            <p:spPr>
              <a:xfrm>
                <a:off x="1890700" y="5382635"/>
                <a:ext cx="44448" cy="4619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503" extrusionOk="0">
                    <a:moveTo>
                      <a:pt x="8" y="1"/>
                    </a:moveTo>
                    <a:lnTo>
                      <a:pt x="0" y="66"/>
                    </a:lnTo>
                    <a:lnTo>
                      <a:pt x="131" y="263"/>
                    </a:lnTo>
                    <a:lnTo>
                      <a:pt x="286" y="321"/>
                    </a:lnTo>
                    <a:lnTo>
                      <a:pt x="484" y="502"/>
                    </a:lnTo>
                    <a:lnTo>
                      <a:pt x="427" y="321"/>
                    </a:lnTo>
                    <a:lnTo>
                      <a:pt x="286" y="99"/>
                    </a:lnTo>
                    <a:lnTo>
                      <a:pt x="188" y="90"/>
                    </a:lnTo>
                    <a:lnTo>
                      <a:pt x="7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13"/>
              <p:cNvSpPr/>
              <p:nvPr/>
            </p:nvSpPr>
            <p:spPr>
              <a:xfrm>
                <a:off x="1805294" y="4808579"/>
                <a:ext cx="28010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41" extrusionOk="0">
                    <a:moveTo>
                      <a:pt x="304" y="0"/>
                    </a:moveTo>
                    <a:lnTo>
                      <a:pt x="180" y="8"/>
                    </a:lnTo>
                    <a:lnTo>
                      <a:pt x="0" y="73"/>
                    </a:lnTo>
                    <a:lnTo>
                      <a:pt x="74" y="140"/>
                    </a:lnTo>
                    <a:lnTo>
                      <a:pt x="289" y="132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13"/>
              <p:cNvSpPr/>
              <p:nvPr/>
            </p:nvSpPr>
            <p:spPr>
              <a:xfrm>
                <a:off x="1825589" y="5196854"/>
                <a:ext cx="71172" cy="142069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547" extrusionOk="0">
                    <a:moveTo>
                      <a:pt x="174" y="0"/>
                    </a:moveTo>
                    <a:lnTo>
                      <a:pt x="91" y="74"/>
                    </a:lnTo>
                    <a:lnTo>
                      <a:pt x="91" y="263"/>
                    </a:lnTo>
                    <a:lnTo>
                      <a:pt x="190" y="362"/>
                    </a:lnTo>
                    <a:lnTo>
                      <a:pt x="141" y="502"/>
                    </a:lnTo>
                    <a:lnTo>
                      <a:pt x="166" y="593"/>
                    </a:lnTo>
                    <a:lnTo>
                      <a:pt x="239" y="583"/>
                    </a:lnTo>
                    <a:lnTo>
                      <a:pt x="305" y="494"/>
                    </a:lnTo>
                    <a:lnTo>
                      <a:pt x="289" y="608"/>
                    </a:lnTo>
                    <a:lnTo>
                      <a:pt x="174" y="707"/>
                    </a:lnTo>
                    <a:lnTo>
                      <a:pt x="1" y="741"/>
                    </a:lnTo>
                    <a:lnTo>
                      <a:pt x="174" y="1068"/>
                    </a:lnTo>
                    <a:lnTo>
                      <a:pt x="224" y="1258"/>
                    </a:lnTo>
                    <a:lnTo>
                      <a:pt x="372" y="1390"/>
                    </a:lnTo>
                    <a:lnTo>
                      <a:pt x="445" y="1341"/>
                    </a:lnTo>
                    <a:lnTo>
                      <a:pt x="486" y="1175"/>
                    </a:lnTo>
                    <a:lnTo>
                      <a:pt x="536" y="1315"/>
                    </a:lnTo>
                    <a:lnTo>
                      <a:pt x="569" y="1497"/>
                    </a:lnTo>
                    <a:lnTo>
                      <a:pt x="660" y="1546"/>
                    </a:lnTo>
                    <a:lnTo>
                      <a:pt x="766" y="1455"/>
                    </a:lnTo>
                    <a:lnTo>
                      <a:pt x="774" y="1209"/>
                    </a:lnTo>
                    <a:lnTo>
                      <a:pt x="684" y="978"/>
                    </a:lnTo>
                    <a:lnTo>
                      <a:pt x="717" y="920"/>
                    </a:lnTo>
                    <a:lnTo>
                      <a:pt x="699" y="616"/>
                    </a:lnTo>
                    <a:lnTo>
                      <a:pt x="601" y="435"/>
                    </a:lnTo>
                    <a:lnTo>
                      <a:pt x="520" y="74"/>
                    </a:lnTo>
                    <a:lnTo>
                      <a:pt x="41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13"/>
              <p:cNvSpPr/>
              <p:nvPr/>
            </p:nvSpPr>
            <p:spPr>
              <a:xfrm>
                <a:off x="1889782" y="5412022"/>
                <a:ext cx="39397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53" extrusionOk="0">
                    <a:moveTo>
                      <a:pt x="83" y="1"/>
                    </a:moveTo>
                    <a:lnTo>
                      <a:pt x="0" y="26"/>
                    </a:lnTo>
                    <a:lnTo>
                      <a:pt x="42" y="232"/>
                    </a:lnTo>
                    <a:lnTo>
                      <a:pt x="223" y="445"/>
                    </a:lnTo>
                    <a:lnTo>
                      <a:pt x="364" y="453"/>
                    </a:lnTo>
                    <a:lnTo>
                      <a:pt x="429" y="346"/>
                    </a:lnTo>
                    <a:lnTo>
                      <a:pt x="257" y="99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13"/>
              <p:cNvSpPr/>
              <p:nvPr/>
            </p:nvSpPr>
            <p:spPr>
              <a:xfrm>
                <a:off x="1827977" y="4867445"/>
                <a:ext cx="15153" cy="991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8" extrusionOk="0">
                    <a:moveTo>
                      <a:pt x="164" y="1"/>
                    </a:moveTo>
                    <a:lnTo>
                      <a:pt x="0" y="9"/>
                    </a:lnTo>
                    <a:lnTo>
                      <a:pt x="73" y="107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13"/>
              <p:cNvSpPr/>
              <p:nvPr/>
            </p:nvSpPr>
            <p:spPr>
              <a:xfrm>
                <a:off x="1784080" y="4872771"/>
                <a:ext cx="8449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92" h="141" extrusionOk="0">
                    <a:moveTo>
                      <a:pt x="1" y="0"/>
                    </a:moveTo>
                    <a:lnTo>
                      <a:pt x="1" y="132"/>
                    </a:lnTo>
                    <a:lnTo>
                      <a:pt x="91" y="140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13"/>
              <p:cNvSpPr/>
              <p:nvPr/>
            </p:nvSpPr>
            <p:spPr>
              <a:xfrm>
                <a:off x="1782611" y="4752744"/>
                <a:ext cx="23510" cy="21857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38" extrusionOk="0">
                    <a:moveTo>
                      <a:pt x="1" y="0"/>
                    </a:moveTo>
                    <a:lnTo>
                      <a:pt x="32" y="107"/>
                    </a:lnTo>
                    <a:lnTo>
                      <a:pt x="24" y="237"/>
                    </a:lnTo>
                    <a:lnTo>
                      <a:pt x="24" y="237"/>
                    </a:lnTo>
                    <a:lnTo>
                      <a:pt x="123" y="198"/>
                    </a:lnTo>
                    <a:lnTo>
                      <a:pt x="255" y="172"/>
                    </a:lnTo>
                    <a:lnTo>
                      <a:pt x="165" y="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13"/>
              <p:cNvSpPr/>
              <p:nvPr/>
            </p:nvSpPr>
            <p:spPr>
              <a:xfrm>
                <a:off x="1747806" y="4674777"/>
                <a:ext cx="27275" cy="14602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59" extrusionOk="0">
                    <a:moveTo>
                      <a:pt x="66" y="0"/>
                    </a:moveTo>
                    <a:lnTo>
                      <a:pt x="1" y="75"/>
                    </a:lnTo>
                    <a:lnTo>
                      <a:pt x="92" y="158"/>
                    </a:lnTo>
                    <a:lnTo>
                      <a:pt x="297" y="83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13"/>
              <p:cNvSpPr/>
              <p:nvPr/>
            </p:nvSpPr>
            <p:spPr>
              <a:xfrm>
                <a:off x="1795468" y="4686164"/>
                <a:ext cx="23510" cy="14418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57" extrusionOk="0">
                    <a:moveTo>
                      <a:pt x="40" y="1"/>
                    </a:moveTo>
                    <a:lnTo>
                      <a:pt x="1" y="66"/>
                    </a:lnTo>
                    <a:lnTo>
                      <a:pt x="90" y="157"/>
                    </a:lnTo>
                    <a:lnTo>
                      <a:pt x="256" y="58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13"/>
              <p:cNvSpPr/>
              <p:nvPr/>
            </p:nvSpPr>
            <p:spPr>
              <a:xfrm>
                <a:off x="1734214" y="4781396"/>
                <a:ext cx="24244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98" extrusionOk="0">
                    <a:moveTo>
                      <a:pt x="16" y="0"/>
                    </a:moveTo>
                    <a:lnTo>
                      <a:pt x="1" y="107"/>
                    </a:lnTo>
                    <a:lnTo>
                      <a:pt x="214" y="198"/>
                    </a:lnTo>
                    <a:lnTo>
                      <a:pt x="263" y="99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13"/>
              <p:cNvSpPr/>
              <p:nvPr/>
            </p:nvSpPr>
            <p:spPr>
              <a:xfrm>
                <a:off x="1762132" y="4764682"/>
                <a:ext cx="15336" cy="1533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67" extrusionOk="0">
                    <a:moveTo>
                      <a:pt x="76" y="1"/>
                    </a:moveTo>
                    <a:lnTo>
                      <a:pt x="1" y="107"/>
                    </a:lnTo>
                    <a:lnTo>
                      <a:pt x="58" y="166"/>
                    </a:lnTo>
                    <a:lnTo>
                      <a:pt x="166" y="91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13"/>
              <p:cNvSpPr/>
              <p:nvPr/>
            </p:nvSpPr>
            <p:spPr>
              <a:xfrm>
                <a:off x="1822651" y="4695990"/>
                <a:ext cx="21122" cy="2351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6" extrusionOk="0">
                    <a:moveTo>
                      <a:pt x="82" y="0"/>
                    </a:moveTo>
                    <a:lnTo>
                      <a:pt x="1" y="75"/>
                    </a:lnTo>
                    <a:lnTo>
                      <a:pt x="108" y="156"/>
                    </a:lnTo>
                    <a:lnTo>
                      <a:pt x="123" y="255"/>
                    </a:lnTo>
                    <a:lnTo>
                      <a:pt x="230" y="198"/>
                    </a:lnTo>
                    <a:lnTo>
                      <a:pt x="206" y="34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13"/>
              <p:cNvSpPr/>
              <p:nvPr/>
            </p:nvSpPr>
            <p:spPr>
              <a:xfrm>
                <a:off x="1815763" y="4748887"/>
                <a:ext cx="14418" cy="20387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22" extrusionOk="0">
                    <a:moveTo>
                      <a:pt x="157" y="1"/>
                    </a:moveTo>
                    <a:lnTo>
                      <a:pt x="1" y="66"/>
                    </a:lnTo>
                    <a:lnTo>
                      <a:pt x="157" y="222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13"/>
              <p:cNvSpPr/>
              <p:nvPr/>
            </p:nvSpPr>
            <p:spPr>
              <a:xfrm>
                <a:off x="1807498" y="4849354"/>
                <a:ext cx="12949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9" extrusionOk="0">
                    <a:moveTo>
                      <a:pt x="140" y="0"/>
                    </a:moveTo>
                    <a:lnTo>
                      <a:pt x="0" y="8"/>
                    </a:lnTo>
                    <a:lnTo>
                      <a:pt x="132" y="148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13"/>
              <p:cNvSpPr/>
              <p:nvPr/>
            </p:nvSpPr>
            <p:spPr>
              <a:xfrm>
                <a:off x="1803641" y="5101714"/>
                <a:ext cx="68050" cy="8311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05" extrusionOk="0">
                    <a:moveTo>
                      <a:pt x="338" y="0"/>
                    </a:moveTo>
                    <a:lnTo>
                      <a:pt x="208" y="73"/>
                    </a:lnTo>
                    <a:lnTo>
                      <a:pt x="68" y="99"/>
                    </a:lnTo>
                    <a:lnTo>
                      <a:pt x="1" y="188"/>
                    </a:lnTo>
                    <a:lnTo>
                      <a:pt x="159" y="320"/>
                    </a:lnTo>
                    <a:lnTo>
                      <a:pt x="346" y="624"/>
                    </a:lnTo>
                    <a:lnTo>
                      <a:pt x="388" y="559"/>
                    </a:lnTo>
                    <a:lnTo>
                      <a:pt x="463" y="624"/>
                    </a:lnTo>
                    <a:lnTo>
                      <a:pt x="364" y="715"/>
                    </a:lnTo>
                    <a:lnTo>
                      <a:pt x="405" y="904"/>
                    </a:lnTo>
                    <a:lnTo>
                      <a:pt x="569" y="879"/>
                    </a:lnTo>
                    <a:lnTo>
                      <a:pt x="741" y="904"/>
                    </a:lnTo>
                    <a:lnTo>
                      <a:pt x="652" y="624"/>
                    </a:lnTo>
                    <a:lnTo>
                      <a:pt x="520" y="509"/>
                    </a:lnTo>
                    <a:lnTo>
                      <a:pt x="512" y="328"/>
                    </a:lnTo>
                    <a:lnTo>
                      <a:pt x="356" y="263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13"/>
              <p:cNvSpPr/>
              <p:nvPr/>
            </p:nvSpPr>
            <p:spPr>
              <a:xfrm>
                <a:off x="1780958" y="5124305"/>
                <a:ext cx="50877" cy="78611"/>
              </a:xfrm>
              <a:custGeom>
                <a:avLst/>
                <a:gdLst/>
                <a:ahLst/>
                <a:cxnLst/>
                <a:rect l="l" t="t" r="r" b="b"/>
                <a:pathLst>
                  <a:path w="554" h="856" extrusionOk="0">
                    <a:moveTo>
                      <a:pt x="60" y="1"/>
                    </a:moveTo>
                    <a:lnTo>
                      <a:pt x="1" y="58"/>
                    </a:lnTo>
                    <a:lnTo>
                      <a:pt x="1" y="157"/>
                    </a:lnTo>
                    <a:lnTo>
                      <a:pt x="35" y="346"/>
                    </a:lnTo>
                    <a:lnTo>
                      <a:pt x="208" y="378"/>
                    </a:lnTo>
                    <a:lnTo>
                      <a:pt x="307" y="469"/>
                    </a:lnTo>
                    <a:lnTo>
                      <a:pt x="289" y="526"/>
                    </a:lnTo>
                    <a:lnTo>
                      <a:pt x="356" y="773"/>
                    </a:lnTo>
                    <a:lnTo>
                      <a:pt x="487" y="856"/>
                    </a:lnTo>
                    <a:lnTo>
                      <a:pt x="544" y="765"/>
                    </a:lnTo>
                    <a:lnTo>
                      <a:pt x="554" y="583"/>
                    </a:lnTo>
                    <a:lnTo>
                      <a:pt x="406" y="370"/>
                    </a:lnTo>
                    <a:lnTo>
                      <a:pt x="190" y="32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13"/>
              <p:cNvSpPr/>
              <p:nvPr/>
            </p:nvSpPr>
            <p:spPr>
              <a:xfrm>
                <a:off x="1875455" y="5396226"/>
                <a:ext cx="8449" cy="26448"/>
              </a:xfrm>
              <a:custGeom>
                <a:avLst/>
                <a:gdLst/>
                <a:ahLst/>
                <a:cxnLst/>
                <a:rect l="l" t="t" r="r" b="b"/>
                <a:pathLst>
                  <a:path w="92" h="288" extrusionOk="0">
                    <a:moveTo>
                      <a:pt x="42" y="1"/>
                    </a:moveTo>
                    <a:lnTo>
                      <a:pt x="0" y="115"/>
                    </a:lnTo>
                    <a:lnTo>
                      <a:pt x="50" y="287"/>
                    </a:lnTo>
                    <a:lnTo>
                      <a:pt x="91" y="230"/>
                    </a:lnTo>
                    <a:lnTo>
                      <a:pt x="91" y="90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13"/>
              <p:cNvSpPr/>
              <p:nvPr/>
            </p:nvSpPr>
            <p:spPr>
              <a:xfrm>
                <a:off x="2000901" y="5716360"/>
                <a:ext cx="15887" cy="991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08" extrusionOk="0">
                    <a:moveTo>
                      <a:pt x="66" y="1"/>
                    </a:moveTo>
                    <a:lnTo>
                      <a:pt x="0" y="58"/>
                    </a:lnTo>
                    <a:lnTo>
                      <a:pt x="172" y="107"/>
                    </a:lnTo>
                    <a:lnTo>
                      <a:pt x="172" y="107"/>
                    </a:lnTo>
                    <a:lnTo>
                      <a:pt x="6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13"/>
              <p:cNvSpPr/>
              <p:nvPr/>
            </p:nvSpPr>
            <p:spPr>
              <a:xfrm>
                <a:off x="1962239" y="5505050"/>
                <a:ext cx="31132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339" h="453" extrusionOk="0">
                    <a:moveTo>
                      <a:pt x="68" y="0"/>
                    </a:moveTo>
                    <a:lnTo>
                      <a:pt x="1" y="8"/>
                    </a:lnTo>
                    <a:lnTo>
                      <a:pt x="1" y="255"/>
                    </a:lnTo>
                    <a:lnTo>
                      <a:pt x="92" y="361"/>
                    </a:lnTo>
                    <a:lnTo>
                      <a:pt x="289" y="452"/>
                    </a:lnTo>
                    <a:lnTo>
                      <a:pt x="338" y="444"/>
                    </a:lnTo>
                    <a:lnTo>
                      <a:pt x="297" y="354"/>
                    </a:lnTo>
                    <a:lnTo>
                      <a:pt x="159" y="19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13"/>
              <p:cNvSpPr/>
              <p:nvPr/>
            </p:nvSpPr>
            <p:spPr>
              <a:xfrm>
                <a:off x="2043145" y="5715626"/>
                <a:ext cx="127008" cy="80998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882" extrusionOk="0">
                    <a:moveTo>
                      <a:pt x="182" y="1"/>
                    </a:moveTo>
                    <a:lnTo>
                      <a:pt x="50" y="9"/>
                    </a:lnTo>
                    <a:lnTo>
                      <a:pt x="0" y="76"/>
                    </a:lnTo>
                    <a:lnTo>
                      <a:pt x="8" y="165"/>
                    </a:lnTo>
                    <a:lnTo>
                      <a:pt x="166" y="248"/>
                    </a:lnTo>
                    <a:lnTo>
                      <a:pt x="223" y="396"/>
                    </a:lnTo>
                    <a:lnTo>
                      <a:pt x="379" y="429"/>
                    </a:lnTo>
                    <a:lnTo>
                      <a:pt x="543" y="627"/>
                    </a:lnTo>
                    <a:lnTo>
                      <a:pt x="668" y="643"/>
                    </a:lnTo>
                    <a:lnTo>
                      <a:pt x="847" y="609"/>
                    </a:lnTo>
                    <a:lnTo>
                      <a:pt x="938" y="658"/>
                    </a:lnTo>
                    <a:lnTo>
                      <a:pt x="956" y="775"/>
                    </a:lnTo>
                    <a:lnTo>
                      <a:pt x="1054" y="881"/>
                    </a:lnTo>
                    <a:lnTo>
                      <a:pt x="1169" y="832"/>
                    </a:lnTo>
                    <a:lnTo>
                      <a:pt x="1127" y="749"/>
                    </a:lnTo>
                    <a:lnTo>
                      <a:pt x="1252" y="635"/>
                    </a:lnTo>
                    <a:lnTo>
                      <a:pt x="1242" y="544"/>
                    </a:lnTo>
                    <a:lnTo>
                      <a:pt x="1177" y="494"/>
                    </a:lnTo>
                    <a:lnTo>
                      <a:pt x="1260" y="461"/>
                    </a:lnTo>
                    <a:lnTo>
                      <a:pt x="1382" y="471"/>
                    </a:lnTo>
                    <a:lnTo>
                      <a:pt x="1325" y="346"/>
                    </a:lnTo>
                    <a:lnTo>
                      <a:pt x="1210" y="297"/>
                    </a:lnTo>
                    <a:lnTo>
                      <a:pt x="1037" y="354"/>
                    </a:lnTo>
                    <a:lnTo>
                      <a:pt x="995" y="256"/>
                    </a:lnTo>
                    <a:lnTo>
                      <a:pt x="897" y="214"/>
                    </a:lnTo>
                    <a:lnTo>
                      <a:pt x="668" y="50"/>
                    </a:lnTo>
                    <a:lnTo>
                      <a:pt x="494" y="58"/>
                    </a:lnTo>
                    <a:lnTo>
                      <a:pt x="346" y="115"/>
                    </a:lnTo>
                    <a:lnTo>
                      <a:pt x="265" y="76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13"/>
              <p:cNvSpPr/>
              <p:nvPr/>
            </p:nvSpPr>
            <p:spPr>
              <a:xfrm>
                <a:off x="1975187" y="5553998"/>
                <a:ext cx="17449" cy="1524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66" extrusionOk="0">
                    <a:moveTo>
                      <a:pt x="49" y="0"/>
                    </a:moveTo>
                    <a:lnTo>
                      <a:pt x="0" y="42"/>
                    </a:lnTo>
                    <a:lnTo>
                      <a:pt x="124" y="166"/>
                    </a:lnTo>
                    <a:lnTo>
                      <a:pt x="190" y="158"/>
                    </a:lnTo>
                    <a:lnTo>
                      <a:pt x="156" y="26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13"/>
              <p:cNvSpPr/>
              <p:nvPr/>
            </p:nvSpPr>
            <p:spPr>
              <a:xfrm>
                <a:off x="2108163" y="5776971"/>
                <a:ext cx="15887" cy="1276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9" extrusionOk="0">
                    <a:moveTo>
                      <a:pt x="90" y="0"/>
                    </a:moveTo>
                    <a:lnTo>
                      <a:pt x="1" y="57"/>
                    </a:lnTo>
                    <a:lnTo>
                      <a:pt x="40" y="89"/>
                    </a:lnTo>
                    <a:lnTo>
                      <a:pt x="115" y="138"/>
                    </a:lnTo>
                    <a:lnTo>
                      <a:pt x="173" y="8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13"/>
              <p:cNvSpPr/>
              <p:nvPr/>
            </p:nvSpPr>
            <p:spPr>
              <a:xfrm>
                <a:off x="1960861" y="5643169"/>
                <a:ext cx="126273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790" extrusionOk="0">
                    <a:moveTo>
                      <a:pt x="49" y="0"/>
                    </a:moveTo>
                    <a:lnTo>
                      <a:pt x="0" y="83"/>
                    </a:lnTo>
                    <a:lnTo>
                      <a:pt x="42" y="239"/>
                    </a:lnTo>
                    <a:lnTo>
                      <a:pt x="148" y="437"/>
                    </a:lnTo>
                    <a:lnTo>
                      <a:pt x="312" y="460"/>
                    </a:lnTo>
                    <a:lnTo>
                      <a:pt x="543" y="559"/>
                    </a:lnTo>
                    <a:lnTo>
                      <a:pt x="626" y="683"/>
                    </a:lnTo>
                    <a:lnTo>
                      <a:pt x="748" y="683"/>
                    </a:lnTo>
                    <a:lnTo>
                      <a:pt x="815" y="642"/>
                    </a:lnTo>
                    <a:lnTo>
                      <a:pt x="1036" y="725"/>
                    </a:lnTo>
                    <a:lnTo>
                      <a:pt x="1192" y="790"/>
                    </a:lnTo>
                    <a:lnTo>
                      <a:pt x="1348" y="790"/>
                    </a:lnTo>
                    <a:lnTo>
                      <a:pt x="1374" y="733"/>
                    </a:lnTo>
                    <a:lnTo>
                      <a:pt x="1333" y="675"/>
                    </a:lnTo>
                    <a:lnTo>
                      <a:pt x="1267" y="668"/>
                    </a:lnTo>
                    <a:lnTo>
                      <a:pt x="1102" y="543"/>
                    </a:lnTo>
                    <a:lnTo>
                      <a:pt x="1029" y="470"/>
                    </a:lnTo>
                    <a:lnTo>
                      <a:pt x="839" y="470"/>
                    </a:lnTo>
                    <a:lnTo>
                      <a:pt x="707" y="395"/>
                    </a:lnTo>
                    <a:lnTo>
                      <a:pt x="569" y="346"/>
                    </a:lnTo>
                    <a:lnTo>
                      <a:pt x="428" y="338"/>
                    </a:lnTo>
                    <a:lnTo>
                      <a:pt x="312" y="273"/>
                    </a:lnTo>
                    <a:lnTo>
                      <a:pt x="140" y="66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13"/>
              <p:cNvSpPr/>
              <p:nvPr/>
            </p:nvSpPr>
            <p:spPr>
              <a:xfrm>
                <a:off x="1935974" y="5560885"/>
                <a:ext cx="16622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13" extrusionOk="0">
                    <a:moveTo>
                      <a:pt x="139" y="0"/>
                    </a:moveTo>
                    <a:lnTo>
                      <a:pt x="58" y="34"/>
                    </a:lnTo>
                    <a:lnTo>
                      <a:pt x="66" y="190"/>
                    </a:lnTo>
                    <a:lnTo>
                      <a:pt x="1" y="255"/>
                    </a:lnTo>
                    <a:lnTo>
                      <a:pt x="24" y="312"/>
                    </a:lnTo>
                    <a:lnTo>
                      <a:pt x="107" y="271"/>
                    </a:lnTo>
                    <a:lnTo>
                      <a:pt x="180" y="8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13"/>
              <p:cNvSpPr/>
              <p:nvPr/>
            </p:nvSpPr>
            <p:spPr>
              <a:xfrm>
                <a:off x="1951770" y="5535080"/>
                <a:ext cx="18918" cy="1680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83" extrusionOk="0">
                    <a:moveTo>
                      <a:pt x="0" y="1"/>
                    </a:moveTo>
                    <a:lnTo>
                      <a:pt x="34" y="92"/>
                    </a:lnTo>
                    <a:lnTo>
                      <a:pt x="156" y="182"/>
                    </a:lnTo>
                    <a:lnTo>
                      <a:pt x="206" y="182"/>
                    </a:lnTo>
                    <a:lnTo>
                      <a:pt x="164" y="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13"/>
              <p:cNvSpPr/>
              <p:nvPr/>
            </p:nvSpPr>
            <p:spPr>
              <a:xfrm>
                <a:off x="1971330" y="5566120"/>
                <a:ext cx="28928" cy="3251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54" extrusionOk="0">
                    <a:moveTo>
                      <a:pt x="50" y="0"/>
                    </a:moveTo>
                    <a:lnTo>
                      <a:pt x="1" y="58"/>
                    </a:lnTo>
                    <a:lnTo>
                      <a:pt x="68" y="156"/>
                    </a:lnTo>
                    <a:lnTo>
                      <a:pt x="247" y="354"/>
                    </a:lnTo>
                    <a:lnTo>
                      <a:pt x="307" y="330"/>
                    </a:lnTo>
                    <a:lnTo>
                      <a:pt x="314" y="206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13"/>
              <p:cNvSpPr/>
              <p:nvPr/>
            </p:nvSpPr>
            <p:spPr>
              <a:xfrm>
                <a:off x="1973718" y="5606159"/>
                <a:ext cx="44632" cy="272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97" extrusionOk="0">
                    <a:moveTo>
                      <a:pt x="437" y="1"/>
                    </a:moveTo>
                    <a:lnTo>
                      <a:pt x="239" y="34"/>
                    </a:lnTo>
                    <a:lnTo>
                      <a:pt x="123" y="9"/>
                    </a:lnTo>
                    <a:lnTo>
                      <a:pt x="0" y="58"/>
                    </a:lnTo>
                    <a:lnTo>
                      <a:pt x="65" y="107"/>
                    </a:lnTo>
                    <a:lnTo>
                      <a:pt x="221" y="99"/>
                    </a:lnTo>
                    <a:lnTo>
                      <a:pt x="247" y="190"/>
                    </a:lnTo>
                    <a:lnTo>
                      <a:pt x="330" y="255"/>
                    </a:lnTo>
                    <a:lnTo>
                      <a:pt x="403" y="297"/>
                    </a:lnTo>
                    <a:lnTo>
                      <a:pt x="486" y="165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13"/>
              <p:cNvSpPr/>
              <p:nvPr/>
            </p:nvSpPr>
            <p:spPr>
              <a:xfrm>
                <a:off x="2515173" y="5950629"/>
                <a:ext cx="17540" cy="10561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15" extrusionOk="0">
                    <a:moveTo>
                      <a:pt x="1" y="65"/>
                    </a:moveTo>
                    <a:cubicBezTo>
                      <a:pt x="1" y="65"/>
                      <a:pt x="1" y="66"/>
                      <a:pt x="1" y="66"/>
                    </a:cubicBezTo>
                    <a:lnTo>
                      <a:pt x="1" y="66"/>
                    </a:lnTo>
                    <a:lnTo>
                      <a:pt x="1" y="65"/>
                    </a:lnTo>
                    <a:close/>
                    <a:moveTo>
                      <a:pt x="109" y="0"/>
                    </a:moveTo>
                    <a:cubicBezTo>
                      <a:pt x="109" y="0"/>
                      <a:pt x="20" y="66"/>
                      <a:pt x="3" y="66"/>
                    </a:cubicBezTo>
                    <a:cubicBezTo>
                      <a:pt x="2" y="66"/>
                      <a:pt x="1" y="66"/>
                      <a:pt x="1" y="66"/>
                    </a:cubicBezTo>
                    <a:lnTo>
                      <a:pt x="1" y="66"/>
                    </a:lnTo>
                    <a:lnTo>
                      <a:pt x="76" y="115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13"/>
              <p:cNvSpPr/>
              <p:nvPr/>
            </p:nvSpPr>
            <p:spPr>
              <a:xfrm>
                <a:off x="2160233" y="5785052"/>
                <a:ext cx="20571" cy="2204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40" extrusionOk="0">
                    <a:moveTo>
                      <a:pt x="141" y="1"/>
                    </a:moveTo>
                    <a:lnTo>
                      <a:pt x="91" y="27"/>
                    </a:lnTo>
                    <a:lnTo>
                      <a:pt x="1" y="133"/>
                    </a:lnTo>
                    <a:lnTo>
                      <a:pt x="1" y="240"/>
                    </a:lnTo>
                    <a:lnTo>
                      <a:pt x="107" y="208"/>
                    </a:lnTo>
                    <a:lnTo>
                      <a:pt x="190" y="84"/>
                    </a:lnTo>
                    <a:lnTo>
                      <a:pt x="224" y="35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13"/>
              <p:cNvSpPr/>
              <p:nvPr/>
            </p:nvSpPr>
            <p:spPr>
              <a:xfrm>
                <a:off x="2534917" y="5921059"/>
                <a:ext cx="16622" cy="28193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7" extrusionOk="0">
                    <a:moveTo>
                      <a:pt x="50" y="0"/>
                    </a:moveTo>
                    <a:lnTo>
                      <a:pt x="92" y="91"/>
                    </a:lnTo>
                    <a:lnTo>
                      <a:pt x="1" y="208"/>
                    </a:lnTo>
                    <a:lnTo>
                      <a:pt x="74" y="297"/>
                    </a:lnTo>
                    <a:lnTo>
                      <a:pt x="172" y="306"/>
                    </a:lnTo>
                    <a:lnTo>
                      <a:pt x="180" y="166"/>
                    </a:lnTo>
                    <a:lnTo>
                      <a:pt x="157" y="42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13"/>
              <p:cNvSpPr/>
              <p:nvPr/>
            </p:nvSpPr>
            <p:spPr>
              <a:xfrm>
                <a:off x="2203395" y="5778348"/>
                <a:ext cx="229588" cy="13013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1417" extrusionOk="0">
                    <a:moveTo>
                      <a:pt x="748" y="1"/>
                    </a:moveTo>
                    <a:lnTo>
                      <a:pt x="707" y="35"/>
                    </a:lnTo>
                    <a:lnTo>
                      <a:pt x="772" y="115"/>
                    </a:lnTo>
                    <a:lnTo>
                      <a:pt x="1135" y="289"/>
                    </a:lnTo>
                    <a:lnTo>
                      <a:pt x="1151" y="346"/>
                    </a:lnTo>
                    <a:lnTo>
                      <a:pt x="1045" y="346"/>
                    </a:lnTo>
                    <a:lnTo>
                      <a:pt x="1011" y="362"/>
                    </a:lnTo>
                    <a:lnTo>
                      <a:pt x="1011" y="429"/>
                    </a:lnTo>
                    <a:lnTo>
                      <a:pt x="946" y="445"/>
                    </a:lnTo>
                    <a:lnTo>
                      <a:pt x="897" y="346"/>
                    </a:lnTo>
                    <a:lnTo>
                      <a:pt x="731" y="240"/>
                    </a:lnTo>
                    <a:lnTo>
                      <a:pt x="673" y="289"/>
                    </a:lnTo>
                    <a:lnTo>
                      <a:pt x="691" y="396"/>
                    </a:lnTo>
                    <a:lnTo>
                      <a:pt x="593" y="412"/>
                    </a:lnTo>
                    <a:lnTo>
                      <a:pt x="312" y="437"/>
                    </a:lnTo>
                    <a:lnTo>
                      <a:pt x="255" y="469"/>
                    </a:lnTo>
                    <a:lnTo>
                      <a:pt x="312" y="528"/>
                    </a:lnTo>
                    <a:lnTo>
                      <a:pt x="287" y="577"/>
                    </a:lnTo>
                    <a:lnTo>
                      <a:pt x="156" y="552"/>
                    </a:lnTo>
                    <a:lnTo>
                      <a:pt x="0" y="593"/>
                    </a:lnTo>
                    <a:lnTo>
                      <a:pt x="24" y="684"/>
                    </a:lnTo>
                    <a:lnTo>
                      <a:pt x="206" y="716"/>
                    </a:lnTo>
                    <a:lnTo>
                      <a:pt x="354" y="708"/>
                    </a:lnTo>
                    <a:lnTo>
                      <a:pt x="403" y="635"/>
                    </a:lnTo>
                    <a:lnTo>
                      <a:pt x="444" y="601"/>
                    </a:lnTo>
                    <a:lnTo>
                      <a:pt x="543" y="642"/>
                    </a:lnTo>
                    <a:lnTo>
                      <a:pt x="699" y="749"/>
                    </a:lnTo>
                    <a:lnTo>
                      <a:pt x="780" y="716"/>
                    </a:lnTo>
                    <a:lnTo>
                      <a:pt x="829" y="775"/>
                    </a:lnTo>
                    <a:lnTo>
                      <a:pt x="829" y="864"/>
                    </a:lnTo>
                    <a:lnTo>
                      <a:pt x="928" y="931"/>
                    </a:lnTo>
                    <a:lnTo>
                      <a:pt x="814" y="988"/>
                    </a:lnTo>
                    <a:lnTo>
                      <a:pt x="741" y="1136"/>
                    </a:lnTo>
                    <a:lnTo>
                      <a:pt x="839" y="1243"/>
                    </a:lnTo>
                    <a:lnTo>
                      <a:pt x="938" y="1243"/>
                    </a:lnTo>
                    <a:lnTo>
                      <a:pt x="1037" y="1276"/>
                    </a:lnTo>
                    <a:lnTo>
                      <a:pt x="1175" y="1416"/>
                    </a:lnTo>
                    <a:lnTo>
                      <a:pt x="1274" y="1416"/>
                    </a:lnTo>
                    <a:lnTo>
                      <a:pt x="1291" y="1367"/>
                    </a:lnTo>
                    <a:lnTo>
                      <a:pt x="1193" y="1292"/>
                    </a:lnTo>
                    <a:lnTo>
                      <a:pt x="1027" y="1193"/>
                    </a:lnTo>
                    <a:lnTo>
                      <a:pt x="1011" y="1110"/>
                    </a:lnTo>
                    <a:lnTo>
                      <a:pt x="1052" y="1102"/>
                    </a:lnTo>
                    <a:lnTo>
                      <a:pt x="1167" y="1152"/>
                    </a:lnTo>
                    <a:lnTo>
                      <a:pt x="1266" y="1087"/>
                    </a:lnTo>
                    <a:lnTo>
                      <a:pt x="1291" y="1012"/>
                    </a:lnTo>
                    <a:lnTo>
                      <a:pt x="1175" y="988"/>
                    </a:lnTo>
                    <a:lnTo>
                      <a:pt x="1086" y="931"/>
                    </a:lnTo>
                    <a:lnTo>
                      <a:pt x="1439" y="791"/>
                    </a:lnTo>
                    <a:lnTo>
                      <a:pt x="1587" y="716"/>
                    </a:lnTo>
                    <a:lnTo>
                      <a:pt x="2245" y="889"/>
                    </a:lnTo>
                    <a:lnTo>
                      <a:pt x="2328" y="832"/>
                    </a:lnTo>
                    <a:lnTo>
                      <a:pt x="2310" y="741"/>
                    </a:lnTo>
                    <a:lnTo>
                      <a:pt x="2499" y="741"/>
                    </a:lnTo>
                    <a:lnTo>
                      <a:pt x="2418" y="429"/>
                    </a:lnTo>
                    <a:lnTo>
                      <a:pt x="2328" y="437"/>
                    </a:lnTo>
                    <a:lnTo>
                      <a:pt x="2172" y="331"/>
                    </a:lnTo>
                    <a:lnTo>
                      <a:pt x="1883" y="222"/>
                    </a:lnTo>
                    <a:lnTo>
                      <a:pt x="1463" y="100"/>
                    </a:lnTo>
                    <a:lnTo>
                      <a:pt x="1274" y="35"/>
                    </a:lnTo>
                    <a:lnTo>
                      <a:pt x="1266" y="100"/>
                    </a:lnTo>
                    <a:lnTo>
                      <a:pt x="1315" y="173"/>
                    </a:lnTo>
                    <a:lnTo>
                      <a:pt x="1250" y="222"/>
                    </a:lnTo>
                    <a:lnTo>
                      <a:pt x="1185" y="198"/>
                    </a:lnTo>
                    <a:lnTo>
                      <a:pt x="904" y="74"/>
                    </a:lnTo>
                    <a:lnTo>
                      <a:pt x="74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13"/>
              <p:cNvSpPr/>
              <p:nvPr/>
            </p:nvSpPr>
            <p:spPr>
              <a:xfrm>
                <a:off x="2256108" y="5696800"/>
                <a:ext cx="40132" cy="7934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864" extrusionOk="0">
                    <a:moveTo>
                      <a:pt x="84" y="1"/>
                    </a:moveTo>
                    <a:lnTo>
                      <a:pt x="58" y="165"/>
                    </a:lnTo>
                    <a:lnTo>
                      <a:pt x="1" y="320"/>
                    </a:lnTo>
                    <a:lnTo>
                      <a:pt x="76" y="461"/>
                    </a:lnTo>
                    <a:lnTo>
                      <a:pt x="19" y="559"/>
                    </a:lnTo>
                    <a:lnTo>
                      <a:pt x="19" y="684"/>
                    </a:lnTo>
                    <a:lnTo>
                      <a:pt x="167" y="765"/>
                    </a:lnTo>
                    <a:lnTo>
                      <a:pt x="323" y="806"/>
                    </a:lnTo>
                    <a:lnTo>
                      <a:pt x="380" y="863"/>
                    </a:lnTo>
                    <a:lnTo>
                      <a:pt x="437" y="790"/>
                    </a:lnTo>
                    <a:lnTo>
                      <a:pt x="265" y="658"/>
                    </a:lnTo>
                    <a:lnTo>
                      <a:pt x="372" y="551"/>
                    </a:lnTo>
                    <a:lnTo>
                      <a:pt x="297" y="453"/>
                    </a:lnTo>
                    <a:lnTo>
                      <a:pt x="315" y="395"/>
                    </a:lnTo>
                    <a:lnTo>
                      <a:pt x="216" y="240"/>
                    </a:lnTo>
                    <a:lnTo>
                      <a:pt x="182" y="66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13"/>
              <p:cNvSpPr/>
              <p:nvPr/>
            </p:nvSpPr>
            <p:spPr>
              <a:xfrm>
                <a:off x="1926056" y="5516988"/>
                <a:ext cx="21949" cy="34163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72" extrusionOk="0">
                    <a:moveTo>
                      <a:pt x="83" y="0"/>
                    </a:moveTo>
                    <a:lnTo>
                      <a:pt x="34" y="34"/>
                    </a:lnTo>
                    <a:lnTo>
                      <a:pt x="0" y="117"/>
                    </a:lnTo>
                    <a:lnTo>
                      <a:pt x="34" y="239"/>
                    </a:lnTo>
                    <a:lnTo>
                      <a:pt x="59" y="289"/>
                    </a:lnTo>
                    <a:lnTo>
                      <a:pt x="75" y="354"/>
                    </a:lnTo>
                    <a:lnTo>
                      <a:pt x="140" y="372"/>
                    </a:lnTo>
                    <a:lnTo>
                      <a:pt x="239" y="304"/>
                    </a:lnTo>
                    <a:lnTo>
                      <a:pt x="239" y="156"/>
                    </a:lnTo>
                    <a:lnTo>
                      <a:pt x="158" y="76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13"/>
              <p:cNvSpPr/>
              <p:nvPr/>
            </p:nvSpPr>
            <p:spPr>
              <a:xfrm>
                <a:off x="2349136" y="5850898"/>
                <a:ext cx="197813" cy="85498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931" extrusionOk="0">
                    <a:moveTo>
                      <a:pt x="1193" y="1"/>
                    </a:moveTo>
                    <a:lnTo>
                      <a:pt x="979" y="99"/>
                    </a:lnTo>
                    <a:lnTo>
                      <a:pt x="575" y="190"/>
                    </a:lnTo>
                    <a:lnTo>
                      <a:pt x="387" y="156"/>
                    </a:lnTo>
                    <a:lnTo>
                      <a:pt x="304" y="172"/>
                    </a:lnTo>
                    <a:lnTo>
                      <a:pt x="172" y="172"/>
                    </a:lnTo>
                    <a:lnTo>
                      <a:pt x="50" y="231"/>
                    </a:lnTo>
                    <a:lnTo>
                      <a:pt x="141" y="320"/>
                    </a:lnTo>
                    <a:lnTo>
                      <a:pt x="239" y="271"/>
                    </a:lnTo>
                    <a:lnTo>
                      <a:pt x="370" y="338"/>
                    </a:lnTo>
                    <a:lnTo>
                      <a:pt x="131" y="429"/>
                    </a:lnTo>
                    <a:lnTo>
                      <a:pt x="0" y="494"/>
                    </a:lnTo>
                    <a:lnTo>
                      <a:pt x="0" y="559"/>
                    </a:lnTo>
                    <a:lnTo>
                      <a:pt x="131" y="658"/>
                    </a:lnTo>
                    <a:lnTo>
                      <a:pt x="247" y="559"/>
                    </a:lnTo>
                    <a:lnTo>
                      <a:pt x="198" y="684"/>
                    </a:lnTo>
                    <a:lnTo>
                      <a:pt x="304" y="725"/>
                    </a:lnTo>
                    <a:lnTo>
                      <a:pt x="354" y="806"/>
                    </a:lnTo>
                    <a:lnTo>
                      <a:pt x="460" y="757"/>
                    </a:lnTo>
                    <a:lnTo>
                      <a:pt x="650" y="847"/>
                    </a:lnTo>
                    <a:lnTo>
                      <a:pt x="723" y="839"/>
                    </a:lnTo>
                    <a:lnTo>
                      <a:pt x="741" y="715"/>
                    </a:lnTo>
                    <a:lnTo>
                      <a:pt x="608" y="642"/>
                    </a:lnTo>
                    <a:lnTo>
                      <a:pt x="634" y="567"/>
                    </a:lnTo>
                    <a:lnTo>
                      <a:pt x="806" y="551"/>
                    </a:lnTo>
                    <a:lnTo>
                      <a:pt x="855" y="699"/>
                    </a:lnTo>
                    <a:lnTo>
                      <a:pt x="979" y="782"/>
                    </a:lnTo>
                    <a:lnTo>
                      <a:pt x="1102" y="715"/>
                    </a:lnTo>
                    <a:lnTo>
                      <a:pt x="1226" y="749"/>
                    </a:lnTo>
                    <a:lnTo>
                      <a:pt x="1406" y="913"/>
                    </a:lnTo>
                    <a:lnTo>
                      <a:pt x="1473" y="930"/>
                    </a:lnTo>
                    <a:lnTo>
                      <a:pt x="1473" y="782"/>
                    </a:lnTo>
                    <a:lnTo>
                      <a:pt x="1299" y="626"/>
                    </a:lnTo>
                    <a:lnTo>
                      <a:pt x="1159" y="577"/>
                    </a:lnTo>
                    <a:lnTo>
                      <a:pt x="1216" y="510"/>
                    </a:lnTo>
                    <a:lnTo>
                      <a:pt x="1143" y="453"/>
                    </a:lnTo>
                    <a:lnTo>
                      <a:pt x="946" y="411"/>
                    </a:lnTo>
                    <a:lnTo>
                      <a:pt x="904" y="429"/>
                    </a:lnTo>
                    <a:lnTo>
                      <a:pt x="749" y="312"/>
                    </a:lnTo>
                    <a:lnTo>
                      <a:pt x="946" y="281"/>
                    </a:lnTo>
                    <a:lnTo>
                      <a:pt x="1045" y="281"/>
                    </a:lnTo>
                    <a:lnTo>
                      <a:pt x="1167" y="149"/>
                    </a:lnTo>
                    <a:lnTo>
                      <a:pt x="1291" y="156"/>
                    </a:lnTo>
                    <a:lnTo>
                      <a:pt x="1364" y="312"/>
                    </a:lnTo>
                    <a:lnTo>
                      <a:pt x="1439" y="411"/>
                    </a:lnTo>
                    <a:lnTo>
                      <a:pt x="1629" y="403"/>
                    </a:lnTo>
                    <a:lnTo>
                      <a:pt x="1785" y="297"/>
                    </a:lnTo>
                    <a:lnTo>
                      <a:pt x="1876" y="338"/>
                    </a:lnTo>
                    <a:lnTo>
                      <a:pt x="1949" y="437"/>
                    </a:lnTo>
                    <a:lnTo>
                      <a:pt x="2073" y="354"/>
                    </a:lnTo>
                    <a:lnTo>
                      <a:pt x="2154" y="271"/>
                    </a:lnTo>
                    <a:lnTo>
                      <a:pt x="2073" y="190"/>
                    </a:lnTo>
                    <a:lnTo>
                      <a:pt x="2047" y="42"/>
                    </a:lnTo>
                    <a:lnTo>
                      <a:pt x="1891" y="1"/>
                    </a:lnTo>
                    <a:lnTo>
                      <a:pt x="1653" y="8"/>
                    </a:lnTo>
                    <a:lnTo>
                      <a:pt x="1447" y="24"/>
                    </a:lnTo>
                    <a:lnTo>
                      <a:pt x="119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13"/>
              <p:cNvSpPr/>
              <p:nvPr/>
            </p:nvSpPr>
            <p:spPr>
              <a:xfrm>
                <a:off x="2240405" y="5876611"/>
                <a:ext cx="18183" cy="1515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5" extrusionOk="0">
                    <a:moveTo>
                      <a:pt x="130" y="1"/>
                    </a:moveTo>
                    <a:lnTo>
                      <a:pt x="0" y="66"/>
                    </a:lnTo>
                    <a:lnTo>
                      <a:pt x="107" y="165"/>
                    </a:lnTo>
                    <a:lnTo>
                      <a:pt x="197" y="58"/>
                    </a:lnTo>
                    <a:lnTo>
                      <a:pt x="13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13"/>
              <p:cNvSpPr/>
              <p:nvPr/>
            </p:nvSpPr>
            <p:spPr>
              <a:xfrm>
                <a:off x="2174559" y="5761726"/>
                <a:ext cx="79529" cy="39397"/>
              </a:xfrm>
              <a:custGeom>
                <a:avLst/>
                <a:gdLst/>
                <a:ahLst/>
                <a:cxnLst/>
                <a:rect l="l" t="t" r="r" b="b"/>
                <a:pathLst>
                  <a:path w="866" h="429" extrusionOk="0">
                    <a:moveTo>
                      <a:pt x="289" y="0"/>
                    </a:moveTo>
                    <a:lnTo>
                      <a:pt x="231" y="50"/>
                    </a:lnTo>
                    <a:lnTo>
                      <a:pt x="0" y="67"/>
                    </a:lnTo>
                    <a:lnTo>
                      <a:pt x="8" y="148"/>
                    </a:lnTo>
                    <a:lnTo>
                      <a:pt x="99" y="206"/>
                    </a:lnTo>
                    <a:lnTo>
                      <a:pt x="174" y="338"/>
                    </a:lnTo>
                    <a:lnTo>
                      <a:pt x="247" y="265"/>
                    </a:lnTo>
                    <a:lnTo>
                      <a:pt x="395" y="289"/>
                    </a:lnTo>
                    <a:lnTo>
                      <a:pt x="486" y="379"/>
                    </a:lnTo>
                    <a:lnTo>
                      <a:pt x="561" y="314"/>
                    </a:lnTo>
                    <a:lnTo>
                      <a:pt x="610" y="387"/>
                    </a:lnTo>
                    <a:lnTo>
                      <a:pt x="749" y="429"/>
                    </a:lnTo>
                    <a:lnTo>
                      <a:pt x="847" y="354"/>
                    </a:lnTo>
                    <a:lnTo>
                      <a:pt x="798" y="265"/>
                    </a:lnTo>
                    <a:lnTo>
                      <a:pt x="865" y="141"/>
                    </a:lnTo>
                    <a:lnTo>
                      <a:pt x="798" y="91"/>
                    </a:lnTo>
                    <a:lnTo>
                      <a:pt x="717" y="107"/>
                    </a:lnTo>
                    <a:lnTo>
                      <a:pt x="650" y="182"/>
                    </a:lnTo>
                    <a:lnTo>
                      <a:pt x="577" y="75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13"/>
              <p:cNvSpPr/>
              <p:nvPr/>
            </p:nvSpPr>
            <p:spPr>
              <a:xfrm>
                <a:off x="2240405" y="5854020"/>
                <a:ext cx="13683" cy="1441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57" extrusionOk="0">
                    <a:moveTo>
                      <a:pt x="41" y="0"/>
                    </a:moveTo>
                    <a:lnTo>
                      <a:pt x="0" y="107"/>
                    </a:lnTo>
                    <a:lnTo>
                      <a:pt x="49" y="156"/>
                    </a:lnTo>
                    <a:lnTo>
                      <a:pt x="140" y="156"/>
                    </a:lnTo>
                    <a:lnTo>
                      <a:pt x="148" y="57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13"/>
              <p:cNvSpPr/>
              <p:nvPr/>
            </p:nvSpPr>
            <p:spPr>
              <a:xfrm>
                <a:off x="1755428" y="4490557"/>
                <a:ext cx="76407" cy="159426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736" extrusionOk="0">
                    <a:moveTo>
                      <a:pt x="206" y="1"/>
                    </a:moveTo>
                    <a:lnTo>
                      <a:pt x="91" y="115"/>
                    </a:lnTo>
                    <a:lnTo>
                      <a:pt x="82" y="206"/>
                    </a:lnTo>
                    <a:lnTo>
                      <a:pt x="141" y="289"/>
                    </a:lnTo>
                    <a:lnTo>
                      <a:pt x="131" y="411"/>
                    </a:lnTo>
                    <a:lnTo>
                      <a:pt x="42" y="486"/>
                    </a:lnTo>
                    <a:lnTo>
                      <a:pt x="1" y="609"/>
                    </a:lnTo>
                    <a:lnTo>
                      <a:pt x="42" y="715"/>
                    </a:lnTo>
                    <a:lnTo>
                      <a:pt x="91" y="757"/>
                    </a:lnTo>
                    <a:lnTo>
                      <a:pt x="164" y="962"/>
                    </a:lnTo>
                    <a:lnTo>
                      <a:pt x="190" y="1473"/>
                    </a:lnTo>
                    <a:lnTo>
                      <a:pt x="107" y="1653"/>
                    </a:lnTo>
                    <a:lnTo>
                      <a:pt x="305" y="1736"/>
                    </a:lnTo>
                    <a:lnTo>
                      <a:pt x="575" y="1710"/>
                    </a:lnTo>
                    <a:lnTo>
                      <a:pt x="575" y="1637"/>
                    </a:lnTo>
                    <a:lnTo>
                      <a:pt x="559" y="1464"/>
                    </a:lnTo>
                    <a:lnTo>
                      <a:pt x="634" y="1349"/>
                    </a:lnTo>
                    <a:lnTo>
                      <a:pt x="798" y="1398"/>
                    </a:lnTo>
                    <a:lnTo>
                      <a:pt x="832" y="1365"/>
                    </a:lnTo>
                    <a:lnTo>
                      <a:pt x="650" y="1201"/>
                    </a:lnTo>
                    <a:lnTo>
                      <a:pt x="723" y="1128"/>
                    </a:lnTo>
                    <a:lnTo>
                      <a:pt x="536" y="946"/>
                    </a:lnTo>
                    <a:lnTo>
                      <a:pt x="526" y="848"/>
                    </a:lnTo>
                    <a:lnTo>
                      <a:pt x="617" y="840"/>
                    </a:lnTo>
                    <a:lnTo>
                      <a:pt x="782" y="931"/>
                    </a:lnTo>
                    <a:lnTo>
                      <a:pt x="782" y="897"/>
                    </a:lnTo>
                    <a:lnTo>
                      <a:pt x="723" y="814"/>
                    </a:lnTo>
                    <a:lnTo>
                      <a:pt x="526" y="674"/>
                    </a:lnTo>
                    <a:lnTo>
                      <a:pt x="707" y="733"/>
                    </a:lnTo>
                    <a:lnTo>
                      <a:pt x="715" y="567"/>
                    </a:lnTo>
                    <a:lnTo>
                      <a:pt x="674" y="502"/>
                    </a:lnTo>
                    <a:lnTo>
                      <a:pt x="684" y="279"/>
                    </a:lnTo>
                    <a:lnTo>
                      <a:pt x="543" y="74"/>
                    </a:lnTo>
                    <a:lnTo>
                      <a:pt x="395" y="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13"/>
              <p:cNvSpPr/>
              <p:nvPr/>
            </p:nvSpPr>
            <p:spPr>
              <a:xfrm>
                <a:off x="1902638" y="5511019"/>
                <a:ext cx="21306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453" extrusionOk="0">
                    <a:moveTo>
                      <a:pt x="166" y="0"/>
                    </a:moveTo>
                    <a:lnTo>
                      <a:pt x="34" y="16"/>
                    </a:lnTo>
                    <a:lnTo>
                      <a:pt x="68" y="83"/>
                    </a:lnTo>
                    <a:lnTo>
                      <a:pt x="107" y="115"/>
                    </a:lnTo>
                    <a:lnTo>
                      <a:pt x="42" y="172"/>
                    </a:lnTo>
                    <a:lnTo>
                      <a:pt x="1" y="255"/>
                    </a:lnTo>
                    <a:lnTo>
                      <a:pt x="42" y="379"/>
                    </a:lnTo>
                    <a:lnTo>
                      <a:pt x="125" y="437"/>
                    </a:lnTo>
                    <a:lnTo>
                      <a:pt x="224" y="452"/>
                    </a:lnTo>
                    <a:lnTo>
                      <a:pt x="141" y="330"/>
                    </a:lnTo>
                    <a:lnTo>
                      <a:pt x="224" y="263"/>
                    </a:lnTo>
                    <a:lnTo>
                      <a:pt x="231" y="107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13"/>
              <p:cNvSpPr/>
              <p:nvPr/>
            </p:nvSpPr>
            <p:spPr>
              <a:xfrm>
                <a:off x="1818151" y="4824283"/>
                <a:ext cx="31867" cy="3563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88" extrusionOk="0">
                    <a:moveTo>
                      <a:pt x="149" y="1"/>
                    </a:moveTo>
                    <a:lnTo>
                      <a:pt x="1" y="84"/>
                    </a:lnTo>
                    <a:lnTo>
                      <a:pt x="89" y="159"/>
                    </a:lnTo>
                    <a:lnTo>
                      <a:pt x="149" y="339"/>
                    </a:lnTo>
                    <a:lnTo>
                      <a:pt x="255" y="388"/>
                    </a:lnTo>
                    <a:lnTo>
                      <a:pt x="346" y="265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13"/>
              <p:cNvSpPr/>
              <p:nvPr/>
            </p:nvSpPr>
            <p:spPr>
              <a:xfrm>
                <a:off x="1855160" y="4730796"/>
                <a:ext cx="18918" cy="1203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1" extrusionOk="0">
                    <a:moveTo>
                      <a:pt x="65" y="0"/>
                    </a:moveTo>
                    <a:lnTo>
                      <a:pt x="0" y="50"/>
                    </a:lnTo>
                    <a:lnTo>
                      <a:pt x="42" y="131"/>
                    </a:lnTo>
                    <a:lnTo>
                      <a:pt x="206" y="115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13"/>
              <p:cNvSpPr/>
              <p:nvPr/>
            </p:nvSpPr>
            <p:spPr>
              <a:xfrm>
                <a:off x="1857364" y="4747326"/>
                <a:ext cx="52254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569" h="626" extrusionOk="0">
                    <a:moveTo>
                      <a:pt x="247" y="0"/>
                    </a:moveTo>
                    <a:lnTo>
                      <a:pt x="75" y="59"/>
                    </a:lnTo>
                    <a:lnTo>
                      <a:pt x="0" y="306"/>
                    </a:lnTo>
                    <a:lnTo>
                      <a:pt x="26" y="436"/>
                    </a:lnTo>
                    <a:lnTo>
                      <a:pt x="41" y="626"/>
                    </a:lnTo>
                    <a:lnTo>
                      <a:pt x="156" y="503"/>
                    </a:lnTo>
                    <a:lnTo>
                      <a:pt x="247" y="519"/>
                    </a:lnTo>
                    <a:lnTo>
                      <a:pt x="322" y="561"/>
                    </a:lnTo>
                    <a:lnTo>
                      <a:pt x="428" y="535"/>
                    </a:lnTo>
                    <a:lnTo>
                      <a:pt x="478" y="420"/>
                    </a:lnTo>
                    <a:lnTo>
                      <a:pt x="569" y="288"/>
                    </a:lnTo>
                    <a:lnTo>
                      <a:pt x="436" y="148"/>
                    </a:lnTo>
                    <a:lnTo>
                      <a:pt x="395" y="26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13"/>
              <p:cNvSpPr/>
              <p:nvPr/>
            </p:nvSpPr>
            <p:spPr>
              <a:xfrm>
                <a:off x="1836977" y="4533536"/>
                <a:ext cx="19010" cy="16071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75" extrusionOk="0">
                    <a:moveTo>
                      <a:pt x="115" y="1"/>
                    </a:moveTo>
                    <a:lnTo>
                      <a:pt x="1" y="58"/>
                    </a:lnTo>
                    <a:lnTo>
                      <a:pt x="141" y="174"/>
                    </a:lnTo>
                    <a:lnTo>
                      <a:pt x="206" y="8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13"/>
              <p:cNvSpPr/>
              <p:nvPr/>
            </p:nvSpPr>
            <p:spPr>
              <a:xfrm>
                <a:off x="1853507" y="4689287"/>
                <a:ext cx="12949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98" extrusionOk="0">
                    <a:moveTo>
                      <a:pt x="141" y="0"/>
                    </a:moveTo>
                    <a:lnTo>
                      <a:pt x="1" y="99"/>
                    </a:lnTo>
                    <a:lnTo>
                      <a:pt x="50" y="198"/>
                    </a:lnTo>
                    <a:lnTo>
                      <a:pt x="141" y="107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13"/>
              <p:cNvSpPr/>
              <p:nvPr/>
            </p:nvSpPr>
            <p:spPr>
              <a:xfrm>
                <a:off x="1877108" y="5451327"/>
                <a:ext cx="57305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53" extrusionOk="0">
                    <a:moveTo>
                      <a:pt x="172" y="1"/>
                    </a:moveTo>
                    <a:lnTo>
                      <a:pt x="65" y="25"/>
                    </a:lnTo>
                    <a:lnTo>
                      <a:pt x="148" y="165"/>
                    </a:lnTo>
                    <a:lnTo>
                      <a:pt x="65" y="329"/>
                    </a:lnTo>
                    <a:lnTo>
                      <a:pt x="0" y="404"/>
                    </a:lnTo>
                    <a:lnTo>
                      <a:pt x="73" y="453"/>
                    </a:lnTo>
                    <a:lnTo>
                      <a:pt x="304" y="412"/>
                    </a:lnTo>
                    <a:lnTo>
                      <a:pt x="468" y="396"/>
                    </a:lnTo>
                    <a:lnTo>
                      <a:pt x="484" y="346"/>
                    </a:lnTo>
                    <a:lnTo>
                      <a:pt x="616" y="338"/>
                    </a:lnTo>
                    <a:lnTo>
                      <a:pt x="624" y="248"/>
                    </a:lnTo>
                    <a:lnTo>
                      <a:pt x="385" y="92"/>
                    </a:lnTo>
                    <a:lnTo>
                      <a:pt x="279" y="100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13"/>
              <p:cNvSpPr/>
              <p:nvPr/>
            </p:nvSpPr>
            <p:spPr>
              <a:xfrm>
                <a:off x="1725123" y="2349167"/>
                <a:ext cx="638437" cy="3406711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37096" extrusionOk="0">
                    <a:moveTo>
                      <a:pt x="1531" y="0"/>
                    </a:moveTo>
                    <a:lnTo>
                      <a:pt x="1448" y="141"/>
                    </a:lnTo>
                    <a:lnTo>
                      <a:pt x="1391" y="289"/>
                    </a:lnTo>
                    <a:lnTo>
                      <a:pt x="1547" y="429"/>
                    </a:lnTo>
                    <a:lnTo>
                      <a:pt x="1481" y="569"/>
                    </a:lnTo>
                    <a:lnTo>
                      <a:pt x="1326" y="668"/>
                    </a:lnTo>
                    <a:lnTo>
                      <a:pt x="1219" y="642"/>
                    </a:lnTo>
                    <a:lnTo>
                      <a:pt x="1037" y="766"/>
                    </a:lnTo>
                    <a:lnTo>
                      <a:pt x="832" y="865"/>
                    </a:lnTo>
                    <a:lnTo>
                      <a:pt x="897" y="930"/>
                    </a:lnTo>
                    <a:lnTo>
                      <a:pt x="915" y="1161"/>
                    </a:lnTo>
                    <a:lnTo>
                      <a:pt x="897" y="1333"/>
                    </a:lnTo>
                    <a:lnTo>
                      <a:pt x="939" y="1572"/>
                    </a:lnTo>
                    <a:lnTo>
                      <a:pt x="1071" y="2190"/>
                    </a:lnTo>
                    <a:lnTo>
                      <a:pt x="1071" y="2418"/>
                    </a:lnTo>
                    <a:lnTo>
                      <a:pt x="1022" y="2592"/>
                    </a:lnTo>
                    <a:lnTo>
                      <a:pt x="931" y="2683"/>
                    </a:lnTo>
                    <a:lnTo>
                      <a:pt x="996" y="3003"/>
                    </a:lnTo>
                    <a:lnTo>
                      <a:pt x="1095" y="3307"/>
                    </a:lnTo>
                    <a:lnTo>
                      <a:pt x="1201" y="3571"/>
                    </a:lnTo>
                    <a:lnTo>
                      <a:pt x="1201" y="4006"/>
                    </a:lnTo>
                    <a:lnTo>
                      <a:pt x="1162" y="4122"/>
                    </a:lnTo>
                    <a:lnTo>
                      <a:pt x="1120" y="4203"/>
                    </a:lnTo>
                    <a:lnTo>
                      <a:pt x="1152" y="4787"/>
                    </a:lnTo>
                    <a:lnTo>
                      <a:pt x="1152" y="4927"/>
                    </a:lnTo>
                    <a:lnTo>
                      <a:pt x="1029" y="5002"/>
                    </a:lnTo>
                    <a:lnTo>
                      <a:pt x="923" y="5075"/>
                    </a:lnTo>
                    <a:lnTo>
                      <a:pt x="939" y="5405"/>
                    </a:lnTo>
                    <a:lnTo>
                      <a:pt x="988" y="5486"/>
                    </a:lnTo>
                    <a:lnTo>
                      <a:pt x="1095" y="5413"/>
                    </a:lnTo>
                    <a:lnTo>
                      <a:pt x="1162" y="5470"/>
                    </a:lnTo>
                    <a:lnTo>
                      <a:pt x="1063" y="5569"/>
                    </a:lnTo>
                    <a:lnTo>
                      <a:pt x="1071" y="6434"/>
                    </a:lnTo>
                    <a:lnTo>
                      <a:pt x="1185" y="6761"/>
                    </a:lnTo>
                    <a:lnTo>
                      <a:pt x="1211" y="7016"/>
                    </a:lnTo>
                    <a:lnTo>
                      <a:pt x="1185" y="7231"/>
                    </a:lnTo>
                    <a:lnTo>
                      <a:pt x="1045" y="7452"/>
                    </a:lnTo>
                    <a:lnTo>
                      <a:pt x="1045" y="7667"/>
                    </a:lnTo>
                    <a:lnTo>
                      <a:pt x="1201" y="7946"/>
                    </a:lnTo>
                    <a:lnTo>
                      <a:pt x="1162" y="8119"/>
                    </a:lnTo>
                    <a:lnTo>
                      <a:pt x="1144" y="8538"/>
                    </a:lnTo>
                    <a:lnTo>
                      <a:pt x="1053" y="8694"/>
                    </a:lnTo>
                    <a:lnTo>
                      <a:pt x="1053" y="8925"/>
                    </a:lnTo>
                    <a:lnTo>
                      <a:pt x="1095" y="9039"/>
                    </a:lnTo>
                    <a:lnTo>
                      <a:pt x="1095" y="9138"/>
                    </a:lnTo>
                    <a:lnTo>
                      <a:pt x="964" y="9353"/>
                    </a:lnTo>
                    <a:lnTo>
                      <a:pt x="947" y="9566"/>
                    </a:lnTo>
                    <a:lnTo>
                      <a:pt x="866" y="9706"/>
                    </a:lnTo>
                    <a:lnTo>
                      <a:pt x="915" y="9969"/>
                    </a:lnTo>
                    <a:lnTo>
                      <a:pt x="881" y="10076"/>
                    </a:lnTo>
                    <a:lnTo>
                      <a:pt x="749" y="10389"/>
                    </a:lnTo>
                    <a:lnTo>
                      <a:pt x="749" y="10520"/>
                    </a:lnTo>
                    <a:lnTo>
                      <a:pt x="897" y="10751"/>
                    </a:lnTo>
                    <a:lnTo>
                      <a:pt x="923" y="10989"/>
                    </a:lnTo>
                    <a:lnTo>
                      <a:pt x="1022" y="11145"/>
                    </a:lnTo>
                    <a:lnTo>
                      <a:pt x="897" y="11228"/>
                    </a:lnTo>
                    <a:lnTo>
                      <a:pt x="832" y="11408"/>
                    </a:lnTo>
                    <a:lnTo>
                      <a:pt x="947" y="11556"/>
                    </a:lnTo>
                    <a:lnTo>
                      <a:pt x="824" y="11696"/>
                    </a:lnTo>
                    <a:lnTo>
                      <a:pt x="708" y="11745"/>
                    </a:lnTo>
                    <a:lnTo>
                      <a:pt x="708" y="11961"/>
                    </a:lnTo>
                    <a:lnTo>
                      <a:pt x="741" y="12140"/>
                    </a:lnTo>
                    <a:lnTo>
                      <a:pt x="757" y="12322"/>
                    </a:lnTo>
                    <a:lnTo>
                      <a:pt x="947" y="12815"/>
                    </a:lnTo>
                    <a:lnTo>
                      <a:pt x="947" y="13086"/>
                    </a:lnTo>
                    <a:lnTo>
                      <a:pt x="873" y="13177"/>
                    </a:lnTo>
                    <a:lnTo>
                      <a:pt x="889" y="13325"/>
                    </a:lnTo>
                    <a:lnTo>
                      <a:pt x="1063" y="13579"/>
                    </a:lnTo>
                    <a:lnTo>
                      <a:pt x="1079" y="13868"/>
                    </a:lnTo>
                    <a:lnTo>
                      <a:pt x="1022" y="14073"/>
                    </a:lnTo>
                    <a:lnTo>
                      <a:pt x="1029" y="14156"/>
                    </a:lnTo>
                    <a:lnTo>
                      <a:pt x="1071" y="14296"/>
                    </a:lnTo>
                    <a:lnTo>
                      <a:pt x="1045" y="14428"/>
                    </a:lnTo>
                    <a:lnTo>
                      <a:pt x="1004" y="14566"/>
                    </a:lnTo>
                    <a:lnTo>
                      <a:pt x="1053" y="14649"/>
                    </a:lnTo>
                    <a:lnTo>
                      <a:pt x="1235" y="14904"/>
                    </a:lnTo>
                    <a:lnTo>
                      <a:pt x="1260" y="15052"/>
                    </a:lnTo>
                    <a:lnTo>
                      <a:pt x="1170" y="15192"/>
                    </a:lnTo>
                    <a:lnTo>
                      <a:pt x="1045" y="15275"/>
                    </a:lnTo>
                    <a:lnTo>
                      <a:pt x="931" y="15504"/>
                    </a:lnTo>
                    <a:lnTo>
                      <a:pt x="931" y="15579"/>
                    </a:lnTo>
                    <a:lnTo>
                      <a:pt x="996" y="15652"/>
                    </a:lnTo>
                    <a:lnTo>
                      <a:pt x="939" y="15849"/>
                    </a:lnTo>
                    <a:lnTo>
                      <a:pt x="840" y="15958"/>
                    </a:lnTo>
                    <a:lnTo>
                      <a:pt x="840" y="16096"/>
                    </a:lnTo>
                    <a:lnTo>
                      <a:pt x="816" y="16343"/>
                    </a:lnTo>
                    <a:lnTo>
                      <a:pt x="749" y="16483"/>
                    </a:lnTo>
                    <a:lnTo>
                      <a:pt x="757" y="16631"/>
                    </a:lnTo>
                    <a:lnTo>
                      <a:pt x="718" y="16706"/>
                    </a:lnTo>
                    <a:lnTo>
                      <a:pt x="700" y="16911"/>
                    </a:lnTo>
                    <a:lnTo>
                      <a:pt x="601" y="17010"/>
                    </a:lnTo>
                    <a:lnTo>
                      <a:pt x="619" y="17101"/>
                    </a:lnTo>
                    <a:lnTo>
                      <a:pt x="676" y="17192"/>
                    </a:lnTo>
                    <a:lnTo>
                      <a:pt x="577" y="17348"/>
                    </a:lnTo>
                    <a:lnTo>
                      <a:pt x="569" y="17569"/>
                    </a:lnTo>
                    <a:lnTo>
                      <a:pt x="552" y="17709"/>
                    </a:lnTo>
                    <a:lnTo>
                      <a:pt x="437" y="17784"/>
                    </a:lnTo>
                    <a:lnTo>
                      <a:pt x="437" y="17940"/>
                    </a:lnTo>
                    <a:lnTo>
                      <a:pt x="380" y="18039"/>
                    </a:lnTo>
                    <a:lnTo>
                      <a:pt x="372" y="18161"/>
                    </a:lnTo>
                    <a:lnTo>
                      <a:pt x="421" y="18301"/>
                    </a:lnTo>
                    <a:lnTo>
                      <a:pt x="429" y="18465"/>
                    </a:lnTo>
                    <a:lnTo>
                      <a:pt x="339" y="18605"/>
                    </a:lnTo>
                    <a:lnTo>
                      <a:pt x="240" y="18613"/>
                    </a:lnTo>
                    <a:lnTo>
                      <a:pt x="141" y="18540"/>
                    </a:lnTo>
                    <a:lnTo>
                      <a:pt x="17" y="18564"/>
                    </a:lnTo>
                    <a:lnTo>
                      <a:pt x="1" y="18672"/>
                    </a:lnTo>
                    <a:lnTo>
                      <a:pt x="35" y="18844"/>
                    </a:lnTo>
                    <a:lnTo>
                      <a:pt x="35" y="19099"/>
                    </a:lnTo>
                    <a:lnTo>
                      <a:pt x="149" y="19264"/>
                    </a:lnTo>
                    <a:lnTo>
                      <a:pt x="331" y="19412"/>
                    </a:lnTo>
                    <a:lnTo>
                      <a:pt x="354" y="19584"/>
                    </a:lnTo>
                    <a:lnTo>
                      <a:pt x="323" y="19807"/>
                    </a:lnTo>
                    <a:lnTo>
                      <a:pt x="577" y="20241"/>
                    </a:lnTo>
                    <a:lnTo>
                      <a:pt x="619" y="20366"/>
                    </a:lnTo>
                    <a:lnTo>
                      <a:pt x="725" y="20457"/>
                    </a:lnTo>
                    <a:lnTo>
                      <a:pt x="725" y="20735"/>
                    </a:lnTo>
                    <a:lnTo>
                      <a:pt x="650" y="21106"/>
                    </a:lnTo>
                    <a:lnTo>
                      <a:pt x="585" y="21155"/>
                    </a:lnTo>
                    <a:lnTo>
                      <a:pt x="619" y="21270"/>
                    </a:lnTo>
                    <a:lnTo>
                      <a:pt x="585" y="21376"/>
                    </a:lnTo>
                    <a:lnTo>
                      <a:pt x="528" y="21345"/>
                    </a:lnTo>
                    <a:lnTo>
                      <a:pt x="437" y="21353"/>
                    </a:lnTo>
                    <a:lnTo>
                      <a:pt x="380" y="21501"/>
                    </a:lnTo>
                    <a:lnTo>
                      <a:pt x="421" y="21657"/>
                    </a:lnTo>
                    <a:lnTo>
                      <a:pt x="528" y="21748"/>
                    </a:lnTo>
                    <a:lnTo>
                      <a:pt x="445" y="22093"/>
                    </a:lnTo>
                    <a:lnTo>
                      <a:pt x="471" y="22241"/>
                    </a:lnTo>
                    <a:lnTo>
                      <a:pt x="396" y="22332"/>
                    </a:lnTo>
                    <a:lnTo>
                      <a:pt x="487" y="22413"/>
                    </a:lnTo>
                    <a:lnTo>
                      <a:pt x="445" y="22521"/>
                    </a:lnTo>
                    <a:lnTo>
                      <a:pt x="412" y="22579"/>
                    </a:lnTo>
                    <a:lnTo>
                      <a:pt x="461" y="22660"/>
                    </a:lnTo>
                    <a:lnTo>
                      <a:pt x="725" y="23064"/>
                    </a:lnTo>
                    <a:lnTo>
                      <a:pt x="798" y="23137"/>
                    </a:lnTo>
                    <a:lnTo>
                      <a:pt x="856" y="23262"/>
                    </a:lnTo>
                    <a:lnTo>
                      <a:pt x="1095" y="23368"/>
                    </a:lnTo>
                    <a:lnTo>
                      <a:pt x="1333" y="23301"/>
                    </a:lnTo>
                    <a:lnTo>
                      <a:pt x="1341" y="23072"/>
                    </a:lnTo>
                    <a:lnTo>
                      <a:pt x="1375" y="23023"/>
                    </a:lnTo>
                    <a:lnTo>
                      <a:pt x="1531" y="23031"/>
                    </a:lnTo>
                    <a:lnTo>
                      <a:pt x="1655" y="23179"/>
                    </a:lnTo>
                    <a:lnTo>
                      <a:pt x="1705" y="23145"/>
                    </a:lnTo>
                    <a:lnTo>
                      <a:pt x="1811" y="23129"/>
                    </a:lnTo>
                    <a:lnTo>
                      <a:pt x="1811" y="23129"/>
                    </a:lnTo>
                    <a:lnTo>
                      <a:pt x="1728" y="23252"/>
                    </a:lnTo>
                    <a:lnTo>
                      <a:pt x="1556" y="23418"/>
                    </a:lnTo>
                    <a:lnTo>
                      <a:pt x="1556" y="23524"/>
                    </a:lnTo>
                    <a:lnTo>
                      <a:pt x="1687" y="23581"/>
                    </a:lnTo>
                    <a:lnTo>
                      <a:pt x="1785" y="23524"/>
                    </a:lnTo>
                    <a:lnTo>
                      <a:pt x="1803" y="23647"/>
                    </a:lnTo>
                    <a:lnTo>
                      <a:pt x="1819" y="23935"/>
                    </a:lnTo>
                    <a:lnTo>
                      <a:pt x="1902" y="24026"/>
                    </a:lnTo>
                    <a:lnTo>
                      <a:pt x="1860" y="24067"/>
                    </a:lnTo>
                    <a:lnTo>
                      <a:pt x="1778" y="23984"/>
                    </a:lnTo>
                    <a:lnTo>
                      <a:pt x="1720" y="23844"/>
                    </a:lnTo>
                    <a:lnTo>
                      <a:pt x="1622" y="23804"/>
                    </a:lnTo>
                    <a:lnTo>
                      <a:pt x="1572" y="23893"/>
                    </a:lnTo>
                    <a:lnTo>
                      <a:pt x="1588" y="23976"/>
                    </a:lnTo>
                    <a:lnTo>
                      <a:pt x="1744" y="24091"/>
                    </a:lnTo>
                    <a:lnTo>
                      <a:pt x="1770" y="24174"/>
                    </a:lnTo>
                    <a:lnTo>
                      <a:pt x="1663" y="24207"/>
                    </a:lnTo>
                    <a:lnTo>
                      <a:pt x="1596" y="24264"/>
                    </a:lnTo>
                    <a:lnTo>
                      <a:pt x="1606" y="24470"/>
                    </a:lnTo>
                    <a:lnTo>
                      <a:pt x="1744" y="24602"/>
                    </a:lnTo>
                    <a:lnTo>
                      <a:pt x="1622" y="24742"/>
                    </a:lnTo>
                    <a:lnTo>
                      <a:pt x="1606" y="24857"/>
                    </a:lnTo>
                    <a:lnTo>
                      <a:pt x="1663" y="24906"/>
                    </a:lnTo>
                    <a:lnTo>
                      <a:pt x="1523" y="25062"/>
                    </a:lnTo>
                    <a:lnTo>
                      <a:pt x="1547" y="25145"/>
                    </a:lnTo>
                    <a:lnTo>
                      <a:pt x="1728" y="25259"/>
                    </a:lnTo>
                    <a:lnTo>
                      <a:pt x="1679" y="25392"/>
                    </a:lnTo>
                    <a:lnTo>
                      <a:pt x="1645" y="25597"/>
                    </a:lnTo>
                    <a:lnTo>
                      <a:pt x="1547" y="25719"/>
                    </a:lnTo>
                    <a:lnTo>
                      <a:pt x="1539" y="25828"/>
                    </a:lnTo>
                    <a:lnTo>
                      <a:pt x="1622" y="25909"/>
                    </a:lnTo>
                    <a:lnTo>
                      <a:pt x="1785" y="25917"/>
                    </a:lnTo>
                    <a:lnTo>
                      <a:pt x="1884" y="26015"/>
                    </a:lnTo>
                    <a:lnTo>
                      <a:pt x="1902" y="26140"/>
                    </a:lnTo>
                    <a:lnTo>
                      <a:pt x="2050" y="26163"/>
                    </a:lnTo>
                    <a:lnTo>
                      <a:pt x="2115" y="26262"/>
                    </a:lnTo>
                    <a:lnTo>
                      <a:pt x="2099" y="26527"/>
                    </a:lnTo>
                    <a:lnTo>
                      <a:pt x="1975" y="26706"/>
                    </a:lnTo>
                    <a:lnTo>
                      <a:pt x="1762" y="26838"/>
                    </a:lnTo>
                    <a:lnTo>
                      <a:pt x="1663" y="26838"/>
                    </a:lnTo>
                    <a:lnTo>
                      <a:pt x="1645" y="27002"/>
                    </a:lnTo>
                    <a:lnTo>
                      <a:pt x="1712" y="27176"/>
                    </a:lnTo>
                    <a:lnTo>
                      <a:pt x="1655" y="27259"/>
                    </a:lnTo>
                    <a:lnTo>
                      <a:pt x="1663" y="27358"/>
                    </a:lnTo>
                    <a:lnTo>
                      <a:pt x="1728" y="27397"/>
                    </a:lnTo>
                    <a:lnTo>
                      <a:pt x="1606" y="27545"/>
                    </a:lnTo>
                    <a:lnTo>
                      <a:pt x="1515" y="27802"/>
                    </a:lnTo>
                    <a:lnTo>
                      <a:pt x="1507" y="27981"/>
                    </a:lnTo>
                    <a:lnTo>
                      <a:pt x="1596" y="28031"/>
                    </a:lnTo>
                    <a:lnTo>
                      <a:pt x="1556" y="28122"/>
                    </a:lnTo>
                    <a:lnTo>
                      <a:pt x="1547" y="28433"/>
                    </a:lnTo>
                    <a:lnTo>
                      <a:pt x="1432" y="28493"/>
                    </a:lnTo>
                    <a:lnTo>
                      <a:pt x="1399" y="28656"/>
                    </a:lnTo>
                    <a:lnTo>
                      <a:pt x="1341" y="28558"/>
                    </a:lnTo>
                    <a:lnTo>
                      <a:pt x="1399" y="28483"/>
                    </a:lnTo>
                    <a:lnTo>
                      <a:pt x="1448" y="28220"/>
                    </a:lnTo>
                    <a:lnTo>
                      <a:pt x="1424" y="28080"/>
                    </a:lnTo>
                    <a:lnTo>
                      <a:pt x="1458" y="27999"/>
                    </a:lnTo>
                    <a:lnTo>
                      <a:pt x="1383" y="27973"/>
                    </a:lnTo>
                    <a:lnTo>
                      <a:pt x="1170" y="28049"/>
                    </a:lnTo>
                    <a:lnTo>
                      <a:pt x="1014" y="28155"/>
                    </a:lnTo>
                    <a:lnTo>
                      <a:pt x="923" y="28137"/>
                    </a:lnTo>
                    <a:lnTo>
                      <a:pt x="931" y="28072"/>
                    </a:lnTo>
                    <a:lnTo>
                      <a:pt x="1079" y="28015"/>
                    </a:lnTo>
                    <a:lnTo>
                      <a:pt x="1177" y="27940"/>
                    </a:lnTo>
                    <a:lnTo>
                      <a:pt x="1177" y="27719"/>
                    </a:lnTo>
                    <a:lnTo>
                      <a:pt x="1120" y="27677"/>
                    </a:lnTo>
                    <a:lnTo>
                      <a:pt x="947" y="27735"/>
                    </a:lnTo>
                    <a:lnTo>
                      <a:pt x="658" y="27752"/>
                    </a:lnTo>
                    <a:lnTo>
                      <a:pt x="560" y="27719"/>
                    </a:lnTo>
                    <a:lnTo>
                      <a:pt x="445" y="27752"/>
                    </a:lnTo>
                    <a:lnTo>
                      <a:pt x="445" y="27841"/>
                    </a:lnTo>
                    <a:lnTo>
                      <a:pt x="528" y="28015"/>
                    </a:lnTo>
                    <a:lnTo>
                      <a:pt x="585" y="28023"/>
                    </a:lnTo>
                    <a:lnTo>
                      <a:pt x="619" y="28155"/>
                    </a:lnTo>
                    <a:lnTo>
                      <a:pt x="520" y="28171"/>
                    </a:lnTo>
                    <a:lnTo>
                      <a:pt x="461" y="28327"/>
                    </a:lnTo>
                    <a:lnTo>
                      <a:pt x="354" y="28410"/>
                    </a:lnTo>
                    <a:lnTo>
                      <a:pt x="289" y="28550"/>
                    </a:lnTo>
                    <a:lnTo>
                      <a:pt x="76" y="28664"/>
                    </a:lnTo>
                    <a:lnTo>
                      <a:pt x="66" y="28789"/>
                    </a:lnTo>
                    <a:lnTo>
                      <a:pt x="289" y="29043"/>
                    </a:lnTo>
                    <a:lnTo>
                      <a:pt x="421" y="29059"/>
                    </a:lnTo>
                    <a:lnTo>
                      <a:pt x="494" y="28976"/>
                    </a:lnTo>
                    <a:lnTo>
                      <a:pt x="487" y="28878"/>
                    </a:lnTo>
                    <a:lnTo>
                      <a:pt x="339" y="28828"/>
                    </a:lnTo>
                    <a:lnTo>
                      <a:pt x="313" y="28747"/>
                    </a:lnTo>
                    <a:lnTo>
                      <a:pt x="396" y="28599"/>
                    </a:lnTo>
                    <a:lnTo>
                      <a:pt x="601" y="28574"/>
                    </a:lnTo>
                    <a:lnTo>
                      <a:pt x="643" y="28524"/>
                    </a:lnTo>
                    <a:lnTo>
                      <a:pt x="684" y="28714"/>
                    </a:lnTo>
                    <a:lnTo>
                      <a:pt x="832" y="28812"/>
                    </a:lnTo>
                    <a:lnTo>
                      <a:pt x="1022" y="28812"/>
                    </a:lnTo>
                    <a:lnTo>
                      <a:pt x="1095" y="28722"/>
                    </a:lnTo>
                    <a:lnTo>
                      <a:pt x="1201" y="28771"/>
                    </a:lnTo>
                    <a:lnTo>
                      <a:pt x="1260" y="28862"/>
                    </a:lnTo>
                    <a:lnTo>
                      <a:pt x="1474" y="28968"/>
                    </a:lnTo>
                    <a:lnTo>
                      <a:pt x="1556" y="29067"/>
                    </a:lnTo>
                    <a:lnTo>
                      <a:pt x="1466" y="29085"/>
                    </a:lnTo>
                    <a:lnTo>
                      <a:pt x="1424" y="29166"/>
                    </a:lnTo>
                    <a:lnTo>
                      <a:pt x="1497" y="29264"/>
                    </a:lnTo>
                    <a:lnTo>
                      <a:pt x="1399" y="29332"/>
                    </a:lnTo>
                    <a:lnTo>
                      <a:pt x="1333" y="29446"/>
                    </a:lnTo>
                    <a:lnTo>
                      <a:pt x="1399" y="29545"/>
                    </a:lnTo>
                    <a:lnTo>
                      <a:pt x="1547" y="29636"/>
                    </a:lnTo>
                    <a:lnTo>
                      <a:pt x="1523" y="29685"/>
                    </a:lnTo>
                    <a:lnTo>
                      <a:pt x="1375" y="29618"/>
                    </a:lnTo>
                    <a:lnTo>
                      <a:pt x="1318" y="29545"/>
                    </a:lnTo>
                    <a:lnTo>
                      <a:pt x="1227" y="29553"/>
                    </a:lnTo>
                    <a:lnTo>
                      <a:pt x="1219" y="29685"/>
                    </a:lnTo>
                    <a:lnTo>
                      <a:pt x="1341" y="29799"/>
                    </a:lnTo>
                    <a:lnTo>
                      <a:pt x="1399" y="29914"/>
                    </a:lnTo>
                    <a:lnTo>
                      <a:pt x="1622" y="29947"/>
                    </a:lnTo>
                    <a:lnTo>
                      <a:pt x="1835" y="29833"/>
                    </a:lnTo>
                    <a:lnTo>
                      <a:pt x="1926" y="29924"/>
                    </a:lnTo>
                    <a:lnTo>
                      <a:pt x="2009" y="29924"/>
                    </a:lnTo>
                    <a:lnTo>
                      <a:pt x="2149" y="29857"/>
                    </a:lnTo>
                    <a:lnTo>
                      <a:pt x="2089" y="29963"/>
                    </a:lnTo>
                    <a:lnTo>
                      <a:pt x="2115" y="30030"/>
                    </a:lnTo>
                    <a:lnTo>
                      <a:pt x="2066" y="30062"/>
                    </a:lnTo>
                    <a:lnTo>
                      <a:pt x="1918" y="30072"/>
                    </a:lnTo>
                    <a:lnTo>
                      <a:pt x="1876" y="30129"/>
                    </a:lnTo>
                    <a:lnTo>
                      <a:pt x="1762" y="30038"/>
                    </a:lnTo>
                    <a:lnTo>
                      <a:pt x="1507" y="30103"/>
                    </a:lnTo>
                    <a:lnTo>
                      <a:pt x="1448" y="30220"/>
                    </a:lnTo>
                    <a:lnTo>
                      <a:pt x="1481" y="30309"/>
                    </a:lnTo>
                    <a:lnTo>
                      <a:pt x="1637" y="30407"/>
                    </a:lnTo>
                    <a:lnTo>
                      <a:pt x="1671" y="30548"/>
                    </a:lnTo>
                    <a:lnTo>
                      <a:pt x="1811" y="30581"/>
                    </a:lnTo>
                    <a:lnTo>
                      <a:pt x="1934" y="30516"/>
                    </a:lnTo>
                    <a:lnTo>
                      <a:pt x="1918" y="30605"/>
                    </a:lnTo>
                    <a:lnTo>
                      <a:pt x="1793" y="30729"/>
                    </a:lnTo>
                    <a:lnTo>
                      <a:pt x="1793" y="30812"/>
                    </a:lnTo>
                    <a:lnTo>
                      <a:pt x="1819" y="30877"/>
                    </a:lnTo>
                    <a:lnTo>
                      <a:pt x="1770" y="30976"/>
                    </a:lnTo>
                    <a:lnTo>
                      <a:pt x="1687" y="30984"/>
                    </a:lnTo>
                    <a:lnTo>
                      <a:pt x="1671" y="31090"/>
                    </a:lnTo>
                    <a:lnTo>
                      <a:pt x="1770" y="31485"/>
                    </a:lnTo>
                    <a:lnTo>
                      <a:pt x="1860" y="31602"/>
                    </a:lnTo>
                    <a:lnTo>
                      <a:pt x="1853" y="31789"/>
                    </a:lnTo>
                    <a:lnTo>
                      <a:pt x="1941" y="31947"/>
                    </a:lnTo>
                    <a:lnTo>
                      <a:pt x="2074" y="32004"/>
                    </a:lnTo>
                    <a:lnTo>
                      <a:pt x="2074" y="31724"/>
                    </a:lnTo>
                    <a:lnTo>
                      <a:pt x="2164" y="31420"/>
                    </a:lnTo>
                    <a:lnTo>
                      <a:pt x="2271" y="31337"/>
                    </a:lnTo>
                    <a:lnTo>
                      <a:pt x="2313" y="31412"/>
                    </a:lnTo>
                    <a:lnTo>
                      <a:pt x="2237" y="31420"/>
                    </a:lnTo>
                    <a:lnTo>
                      <a:pt x="2139" y="31765"/>
                    </a:lnTo>
                    <a:lnTo>
                      <a:pt x="2157" y="31856"/>
                    </a:lnTo>
                    <a:lnTo>
                      <a:pt x="2279" y="31937"/>
                    </a:lnTo>
                    <a:lnTo>
                      <a:pt x="2386" y="31929"/>
                    </a:lnTo>
                    <a:lnTo>
                      <a:pt x="2346" y="31971"/>
                    </a:lnTo>
                    <a:lnTo>
                      <a:pt x="2157" y="32012"/>
                    </a:lnTo>
                    <a:lnTo>
                      <a:pt x="2009" y="32144"/>
                    </a:lnTo>
                    <a:lnTo>
                      <a:pt x="2032" y="32225"/>
                    </a:lnTo>
                    <a:lnTo>
                      <a:pt x="2001" y="32381"/>
                    </a:lnTo>
                    <a:lnTo>
                      <a:pt x="2001" y="32522"/>
                    </a:lnTo>
                    <a:lnTo>
                      <a:pt x="1918" y="32579"/>
                    </a:lnTo>
                    <a:lnTo>
                      <a:pt x="1853" y="32727"/>
                    </a:lnTo>
                    <a:lnTo>
                      <a:pt x="1860" y="32835"/>
                    </a:lnTo>
                    <a:lnTo>
                      <a:pt x="2089" y="32999"/>
                    </a:lnTo>
                    <a:lnTo>
                      <a:pt x="2403" y="33064"/>
                    </a:lnTo>
                    <a:lnTo>
                      <a:pt x="2534" y="33163"/>
                    </a:lnTo>
                    <a:lnTo>
                      <a:pt x="2510" y="33238"/>
                    </a:lnTo>
                    <a:lnTo>
                      <a:pt x="2435" y="33246"/>
                    </a:lnTo>
                    <a:lnTo>
                      <a:pt x="2484" y="33402"/>
                    </a:lnTo>
                    <a:lnTo>
                      <a:pt x="2543" y="33485"/>
                    </a:lnTo>
                    <a:lnTo>
                      <a:pt x="2674" y="33337"/>
                    </a:lnTo>
                    <a:lnTo>
                      <a:pt x="2666" y="33459"/>
                    </a:lnTo>
                    <a:lnTo>
                      <a:pt x="2632" y="33558"/>
                    </a:lnTo>
                    <a:lnTo>
                      <a:pt x="2502" y="33607"/>
                    </a:lnTo>
                    <a:lnTo>
                      <a:pt x="2403" y="33739"/>
                    </a:lnTo>
                    <a:lnTo>
                      <a:pt x="2484" y="33789"/>
                    </a:lnTo>
                    <a:lnTo>
                      <a:pt x="2609" y="33789"/>
                    </a:lnTo>
                    <a:lnTo>
                      <a:pt x="2609" y="33895"/>
                    </a:lnTo>
                    <a:lnTo>
                      <a:pt x="2731" y="34043"/>
                    </a:lnTo>
                    <a:lnTo>
                      <a:pt x="2814" y="34036"/>
                    </a:lnTo>
                    <a:lnTo>
                      <a:pt x="2905" y="33945"/>
                    </a:lnTo>
                    <a:lnTo>
                      <a:pt x="2889" y="34101"/>
                    </a:lnTo>
                    <a:lnTo>
                      <a:pt x="2938" y="34257"/>
                    </a:lnTo>
                    <a:lnTo>
                      <a:pt x="2855" y="34257"/>
                    </a:lnTo>
                    <a:lnTo>
                      <a:pt x="2790" y="34199"/>
                    </a:lnTo>
                    <a:lnTo>
                      <a:pt x="2707" y="34217"/>
                    </a:lnTo>
                    <a:lnTo>
                      <a:pt x="2674" y="34316"/>
                    </a:lnTo>
                    <a:lnTo>
                      <a:pt x="2822" y="34488"/>
                    </a:lnTo>
                    <a:lnTo>
                      <a:pt x="2879" y="34513"/>
                    </a:lnTo>
                    <a:lnTo>
                      <a:pt x="2928" y="34685"/>
                    </a:lnTo>
                    <a:lnTo>
                      <a:pt x="3003" y="34776"/>
                    </a:lnTo>
                    <a:lnTo>
                      <a:pt x="3144" y="34908"/>
                    </a:lnTo>
                    <a:lnTo>
                      <a:pt x="3258" y="34890"/>
                    </a:lnTo>
                    <a:lnTo>
                      <a:pt x="3185" y="34669"/>
                    </a:lnTo>
                    <a:lnTo>
                      <a:pt x="3217" y="34578"/>
                    </a:lnTo>
                    <a:lnTo>
                      <a:pt x="3175" y="34446"/>
                    </a:lnTo>
                    <a:lnTo>
                      <a:pt x="3315" y="34545"/>
                    </a:lnTo>
                    <a:lnTo>
                      <a:pt x="3341" y="34677"/>
                    </a:lnTo>
                    <a:lnTo>
                      <a:pt x="3432" y="34809"/>
                    </a:lnTo>
                    <a:lnTo>
                      <a:pt x="3489" y="34644"/>
                    </a:lnTo>
                    <a:lnTo>
                      <a:pt x="3596" y="34545"/>
                    </a:lnTo>
                    <a:lnTo>
                      <a:pt x="3588" y="34438"/>
                    </a:lnTo>
                    <a:lnTo>
                      <a:pt x="3481" y="34397"/>
                    </a:lnTo>
                    <a:lnTo>
                      <a:pt x="3284" y="34373"/>
                    </a:lnTo>
                    <a:lnTo>
                      <a:pt x="3284" y="34306"/>
                    </a:lnTo>
                    <a:lnTo>
                      <a:pt x="3406" y="34306"/>
                    </a:lnTo>
                    <a:lnTo>
                      <a:pt x="3669" y="34381"/>
                    </a:lnTo>
                    <a:lnTo>
                      <a:pt x="3710" y="34446"/>
                    </a:lnTo>
                    <a:lnTo>
                      <a:pt x="3884" y="34446"/>
                    </a:lnTo>
                    <a:lnTo>
                      <a:pt x="3842" y="34316"/>
                    </a:lnTo>
                    <a:lnTo>
                      <a:pt x="3678" y="34233"/>
                    </a:lnTo>
                    <a:lnTo>
                      <a:pt x="3382" y="34207"/>
                    </a:lnTo>
                    <a:lnTo>
                      <a:pt x="3373" y="34142"/>
                    </a:lnTo>
                    <a:lnTo>
                      <a:pt x="3463" y="34101"/>
                    </a:lnTo>
                    <a:lnTo>
                      <a:pt x="3718" y="34199"/>
                    </a:lnTo>
                    <a:lnTo>
                      <a:pt x="3982" y="34347"/>
                    </a:lnTo>
                    <a:lnTo>
                      <a:pt x="4024" y="34545"/>
                    </a:lnTo>
                    <a:lnTo>
                      <a:pt x="3915" y="34661"/>
                    </a:lnTo>
                    <a:lnTo>
                      <a:pt x="3907" y="34792"/>
                    </a:lnTo>
                    <a:lnTo>
                      <a:pt x="4014" y="35015"/>
                    </a:lnTo>
                    <a:lnTo>
                      <a:pt x="4006" y="35129"/>
                    </a:lnTo>
                    <a:lnTo>
                      <a:pt x="3884" y="35220"/>
                    </a:lnTo>
                    <a:lnTo>
                      <a:pt x="3884" y="35220"/>
                    </a:lnTo>
                    <a:lnTo>
                      <a:pt x="3949" y="35030"/>
                    </a:lnTo>
                    <a:lnTo>
                      <a:pt x="3834" y="34760"/>
                    </a:lnTo>
                    <a:lnTo>
                      <a:pt x="3718" y="34661"/>
                    </a:lnTo>
                    <a:lnTo>
                      <a:pt x="3653" y="34768"/>
                    </a:lnTo>
                    <a:lnTo>
                      <a:pt x="3645" y="34898"/>
                    </a:lnTo>
                    <a:lnTo>
                      <a:pt x="3710" y="34997"/>
                    </a:lnTo>
                    <a:lnTo>
                      <a:pt x="3645" y="35121"/>
                    </a:lnTo>
                    <a:lnTo>
                      <a:pt x="3596" y="35056"/>
                    </a:lnTo>
                    <a:lnTo>
                      <a:pt x="3554" y="34924"/>
                    </a:lnTo>
                    <a:lnTo>
                      <a:pt x="3471" y="34924"/>
                    </a:lnTo>
                    <a:lnTo>
                      <a:pt x="3341" y="35015"/>
                    </a:lnTo>
                    <a:lnTo>
                      <a:pt x="3159" y="35015"/>
                    </a:lnTo>
                    <a:lnTo>
                      <a:pt x="3003" y="35072"/>
                    </a:lnTo>
                    <a:lnTo>
                      <a:pt x="3144" y="35178"/>
                    </a:lnTo>
                    <a:lnTo>
                      <a:pt x="3159" y="35376"/>
                    </a:lnTo>
                    <a:lnTo>
                      <a:pt x="3224" y="35500"/>
                    </a:lnTo>
                    <a:lnTo>
                      <a:pt x="3250" y="35599"/>
                    </a:lnTo>
                    <a:lnTo>
                      <a:pt x="3201" y="35688"/>
                    </a:lnTo>
                    <a:lnTo>
                      <a:pt x="3234" y="35737"/>
                    </a:lnTo>
                    <a:lnTo>
                      <a:pt x="3341" y="35763"/>
                    </a:lnTo>
                    <a:lnTo>
                      <a:pt x="3406" y="35631"/>
                    </a:lnTo>
                    <a:lnTo>
                      <a:pt x="3481" y="35680"/>
                    </a:lnTo>
                    <a:lnTo>
                      <a:pt x="3603" y="35721"/>
                    </a:lnTo>
                    <a:lnTo>
                      <a:pt x="3603" y="35771"/>
                    </a:lnTo>
                    <a:lnTo>
                      <a:pt x="3489" y="35820"/>
                    </a:lnTo>
                    <a:lnTo>
                      <a:pt x="3373" y="35919"/>
                    </a:lnTo>
                    <a:lnTo>
                      <a:pt x="3406" y="36010"/>
                    </a:lnTo>
                    <a:lnTo>
                      <a:pt x="3603" y="36025"/>
                    </a:lnTo>
                    <a:lnTo>
                      <a:pt x="3827" y="36150"/>
                    </a:lnTo>
                    <a:lnTo>
                      <a:pt x="3907" y="36116"/>
                    </a:lnTo>
                    <a:lnTo>
                      <a:pt x="3975" y="36017"/>
                    </a:lnTo>
                    <a:lnTo>
                      <a:pt x="3907" y="35854"/>
                    </a:lnTo>
                    <a:lnTo>
                      <a:pt x="3957" y="35721"/>
                    </a:lnTo>
                    <a:lnTo>
                      <a:pt x="3907" y="35599"/>
                    </a:lnTo>
                    <a:lnTo>
                      <a:pt x="3842" y="35631"/>
                    </a:lnTo>
                    <a:lnTo>
                      <a:pt x="3728" y="35615"/>
                    </a:lnTo>
                    <a:lnTo>
                      <a:pt x="3767" y="35565"/>
                    </a:lnTo>
                    <a:lnTo>
                      <a:pt x="3858" y="35500"/>
                    </a:lnTo>
                    <a:lnTo>
                      <a:pt x="3858" y="35409"/>
                    </a:lnTo>
                    <a:lnTo>
                      <a:pt x="3925" y="35368"/>
                    </a:lnTo>
                    <a:lnTo>
                      <a:pt x="4105" y="35433"/>
                    </a:lnTo>
                    <a:lnTo>
                      <a:pt x="4188" y="35376"/>
                    </a:lnTo>
                    <a:lnTo>
                      <a:pt x="4221" y="35467"/>
                    </a:lnTo>
                    <a:lnTo>
                      <a:pt x="4302" y="35500"/>
                    </a:lnTo>
                    <a:lnTo>
                      <a:pt x="4344" y="35425"/>
                    </a:lnTo>
                    <a:lnTo>
                      <a:pt x="4500" y="35384"/>
                    </a:lnTo>
                    <a:lnTo>
                      <a:pt x="4648" y="35433"/>
                    </a:lnTo>
                    <a:lnTo>
                      <a:pt x="4804" y="35417"/>
                    </a:lnTo>
                    <a:lnTo>
                      <a:pt x="4952" y="35425"/>
                    </a:lnTo>
                    <a:lnTo>
                      <a:pt x="4962" y="35482"/>
                    </a:lnTo>
                    <a:lnTo>
                      <a:pt x="4879" y="35524"/>
                    </a:lnTo>
                    <a:lnTo>
                      <a:pt x="4804" y="35631"/>
                    </a:lnTo>
                    <a:lnTo>
                      <a:pt x="4705" y="35607"/>
                    </a:lnTo>
                    <a:lnTo>
                      <a:pt x="4606" y="35524"/>
                    </a:lnTo>
                    <a:lnTo>
                      <a:pt x="4500" y="35557"/>
                    </a:lnTo>
                    <a:lnTo>
                      <a:pt x="4237" y="35786"/>
                    </a:lnTo>
                    <a:lnTo>
                      <a:pt x="4180" y="35796"/>
                    </a:lnTo>
                    <a:lnTo>
                      <a:pt x="4105" y="35779"/>
                    </a:lnTo>
                    <a:lnTo>
                      <a:pt x="4006" y="35885"/>
                    </a:lnTo>
                    <a:lnTo>
                      <a:pt x="4032" y="35984"/>
                    </a:lnTo>
                    <a:lnTo>
                      <a:pt x="3975" y="36092"/>
                    </a:lnTo>
                    <a:lnTo>
                      <a:pt x="3933" y="36158"/>
                    </a:lnTo>
                    <a:lnTo>
                      <a:pt x="3941" y="36215"/>
                    </a:lnTo>
                    <a:lnTo>
                      <a:pt x="4006" y="36264"/>
                    </a:lnTo>
                    <a:lnTo>
                      <a:pt x="3949" y="36339"/>
                    </a:lnTo>
                    <a:lnTo>
                      <a:pt x="3949" y="36404"/>
                    </a:lnTo>
                    <a:lnTo>
                      <a:pt x="4188" y="36487"/>
                    </a:lnTo>
                    <a:lnTo>
                      <a:pt x="4360" y="36635"/>
                    </a:lnTo>
                    <a:lnTo>
                      <a:pt x="4419" y="36643"/>
                    </a:lnTo>
                    <a:lnTo>
                      <a:pt x="4450" y="36568"/>
                    </a:lnTo>
                    <a:lnTo>
                      <a:pt x="4419" y="36438"/>
                    </a:lnTo>
                    <a:lnTo>
                      <a:pt x="4508" y="36321"/>
                    </a:lnTo>
                    <a:lnTo>
                      <a:pt x="4616" y="36298"/>
                    </a:lnTo>
                    <a:lnTo>
                      <a:pt x="4632" y="36231"/>
                    </a:lnTo>
                    <a:lnTo>
                      <a:pt x="4500" y="36083"/>
                    </a:lnTo>
                    <a:lnTo>
                      <a:pt x="4723" y="36043"/>
                    </a:lnTo>
                    <a:lnTo>
                      <a:pt x="4853" y="35919"/>
                    </a:lnTo>
                    <a:lnTo>
                      <a:pt x="4993" y="35713"/>
                    </a:lnTo>
                    <a:lnTo>
                      <a:pt x="5100" y="35656"/>
                    </a:lnTo>
                    <a:lnTo>
                      <a:pt x="5125" y="35698"/>
                    </a:lnTo>
                    <a:lnTo>
                      <a:pt x="5240" y="35755"/>
                    </a:lnTo>
                    <a:lnTo>
                      <a:pt x="5331" y="35755"/>
                    </a:lnTo>
                    <a:lnTo>
                      <a:pt x="5356" y="35796"/>
                    </a:lnTo>
                    <a:lnTo>
                      <a:pt x="5240" y="35846"/>
                    </a:lnTo>
                    <a:lnTo>
                      <a:pt x="5159" y="35976"/>
                    </a:lnTo>
                    <a:lnTo>
                      <a:pt x="5133" y="36075"/>
                    </a:lnTo>
                    <a:lnTo>
                      <a:pt x="4985" y="36215"/>
                    </a:lnTo>
                    <a:lnTo>
                      <a:pt x="4985" y="36389"/>
                    </a:lnTo>
                    <a:lnTo>
                      <a:pt x="5035" y="36503"/>
                    </a:lnTo>
                    <a:lnTo>
                      <a:pt x="4952" y="36594"/>
                    </a:lnTo>
                    <a:lnTo>
                      <a:pt x="4821" y="36651"/>
                    </a:lnTo>
                    <a:lnTo>
                      <a:pt x="4829" y="36586"/>
                    </a:lnTo>
                    <a:lnTo>
                      <a:pt x="4894" y="36537"/>
                    </a:lnTo>
                    <a:lnTo>
                      <a:pt x="4894" y="36329"/>
                    </a:lnTo>
                    <a:lnTo>
                      <a:pt x="4845" y="36298"/>
                    </a:lnTo>
                    <a:lnTo>
                      <a:pt x="4764" y="36355"/>
                    </a:lnTo>
                    <a:lnTo>
                      <a:pt x="4739" y="36462"/>
                    </a:lnTo>
                    <a:lnTo>
                      <a:pt x="4681" y="36438"/>
                    </a:lnTo>
                    <a:lnTo>
                      <a:pt x="4590" y="36446"/>
                    </a:lnTo>
                    <a:lnTo>
                      <a:pt x="4525" y="36527"/>
                    </a:lnTo>
                    <a:lnTo>
                      <a:pt x="4616" y="36667"/>
                    </a:lnTo>
                    <a:lnTo>
                      <a:pt x="4879" y="36922"/>
                    </a:lnTo>
                    <a:lnTo>
                      <a:pt x="5118" y="36963"/>
                    </a:lnTo>
                    <a:lnTo>
                      <a:pt x="5273" y="37046"/>
                    </a:lnTo>
                    <a:lnTo>
                      <a:pt x="5372" y="37046"/>
                    </a:lnTo>
                    <a:lnTo>
                      <a:pt x="5479" y="37095"/>
                    </a:lnTo>
                    <a:lnTo>
                      <a:pt x="5554" y="37020"/>
                    </a:lnTo>
                    <a:lnTo>
                      <a:pt x="5652" y="36833"/>
                    </a:lnTo>
                    <a:lnTo>
                      <a:pt x="5570" y="36586"/>
                    </a:lnTo>
                    <a:lnTo>
                      <a:pt x="5593" y="36462"/>
                    </a:lnTo>
                    <a:lnTo>
                      <a:pt x="5577" y="36355"/>
                    </a:lnTo>
                    <a:lnTo>
                      <a:pt x="5611" y="36132"/>
                    </a:lnTo>
                    <a:lnTo>
                      <a:pt x="5619" y="35885"/>
                    </a:lnTo>
                    <a:lnTo>
                      <a:pt x="5577" y="35721"/>
                    </a:lnTo>
                    <a:lnTo>
                      <a:pt x="5603" y="35607"/>
                    </a:lnTo>
                    <a:lnTo>
                      <a:pt x="5808" y="35490"/>
                    </a:lnTo>
                    <a:lnTo>
                      <a:pt x="5998" y="35261"/>
                    </a:lnTo>
                    <a:lnTo>
                      <a:pt x="6112" y="35212"/>
                    </a:lnTo>
                    <a:lnTo>
                      <a:pt x="6276" y="35212"/>
                    </a:lnTo>
                    <a:lnTo>
                      <a:pt x="6343" y="35145"/>
                    </a:lnTo>
                    <a:lnTo>
                      <a:pt x="6326" y="34940"/>
                    </a:lnTo>
                    <a:lnTo>
                      <a:pt x="6424" y="34849"/>
                    </a:lnTo>
                    <a:lnTo>
                      <a:pt x="6606" y="34799"/>
                    </a:lnTo>
                    <a:lnTo>
                      <a:pt x="6819" y="34924"/>
                    </a:lnTo>
                    <a:lnTo>
                      <a:pt x="6926" y="34867"/>
                    </a:lnTo>
                    <a:lnTo>
                      <a:pt x="6951" y="34882"/>
                    </a:lnTo>
                    <a:lnTo>
                      <a:pt x="6720" y="34677"/>
                    </a:lnTo>
                    <a:lnTo>
                      <a:pt x="6549" y="34644"/>
                    </a:lnTo>
                    <a:lnTo>
                      <a:pt x="6491" y="34578"/>
                    </a:lnTo>
                    <a:lnTo>
                      <a:pt x="5422" y="34578"/>
                    </a:lnTo>
                    <a:lnTo>
                      <a:pt x="4821" y="34677"/>
                    </a:lnTo>
                    <a:lnTo>
                      <a:pt x="4681" y="34602"/>
                    </a:lnTo>
                    <a:lnTo>
                      <a:pt x="4286" y="34571"/>
                    </a:lnTo>
                    <a:lnTo>
                      <a:pt x="4154" y="34225"/>
                    </a:lnTo>
                    <a:lnTo>
                      <a:pt x="4073" y="33937"/>
                    </a:lnTo>
                    <a:lnTo>
                      <a:pt x="3892" y="33773"/>
                    </a:lnTo>
                    <a:lnTo>
                      <a:pt x="3834" y="33295"/>
                    </a:lnTo>
                    <a:lnTo>
                      <a:pt x="3834" y="33072"/>
                    </a:lnTo>
                    <a:lnTo>
                      <a:pt x="3661" y="33082"/>
                    </a:lnTo>
                    <a:lnTo>
                      <a:pt x="3398" y="33212"/>
                    </a:lnTo>
                    <a:lnTo>
                      <a:pt x="3258" y="33368"/>
                    </a:lnTo>
                    <a:lnTo>
                      <a:pt x="3086" y="33368"/>
                    </a:lnTo>
                    <a:lnTo>
                      <a:pt x="2723" y="32638"/>
                    </a:lnTo>
                    <a:lnTo>
                      <a:pt x="2674" y="32373"/>
                    </a:lnTo>
                    <a:lnTo>
                      <a:pt x="2780" y="31633"/>
                    </a:lnTo>
                    <a:lnTo>
                      <a:pt x="2954" y="31386"/>
                    </a:lnTo>
                    <a:lnTo>
                      <a:pt x="3242" y="31083"/>
                    </a:lnTo>
                    <a:lnTo>
                      <a:pt x="3323" y="30664"/>
                    </a:lnTo>
                    <a:lnTo>
                      <a:pt x="3242" y="30228"/>
                    </a:lnTo>
                    <a:lnTo>
                      <a:pt x="3136" y="29906"/>
                    </a:lnTo>
                    <a:lnTo>
                      <a:pt x="3201" y="29529"/>
                    </a:lnTo>
                    <a:lnTo>
                      <a:pt x="3365" y="29339"/>
                    </a:lnTo>
                    <a:lnTo>
                      <a:pt x="3201" y="28945"/>
                    </a:lnTo>
                    <a:lnTo>
                      <a:pt x="3224" y="28755"/>
                    </a:lnTo>
                    <a:lnTo>
                      <a:pt x="3373" y="28599"/>
                    </a:lnTo>
                    <a:lnTo>
                      <a:pt x="3284" y="28246"/>
                    </a:lnTo>
                    <a:lnTo>
                      <a:pt x="3217" y="27784"/>
                    </a:lnTo>
                    <a:lnTo>
                      <a:pt x="3110" y="27571"/>
                    </a:lnTo>
                    <a:lnTo>
                      <a:pt x="3126" y="27407"/>
                    </a:lnTo>
                    <a:lnTo>
                      <a:pt x="3333" y="27225"/>
                    </a:lnTo>
                    <a:lnTo>
                      <a:pt x="3333" y="27036"/>
                    </a:lnTo>
                    <a:lnTo>
                      <a:pt x="3159" y="26732"/>
                    </a:lnTo>
                    <a:lnTo>
                      <a:pt x="2889" y="26534"/>
                    </a:lnTo>
                    <a:lnTo>
                      <a:pt x="2715" y="26534"/>
                    </a:lnTo>
                    <a:lnTo>
                      <a:pt x="2658" y="26584"/>
                    </a:lnTo>
                    <a:lnTo>
                      <a:pt x="2559" y="26485"/>
                    </a:lnTo>
                    <a:lnTo>
                      <a:pt x="2616" y="26345"/>
                    </a:lnTo>
                    <a:lnTo>
                      <a:pt x="2988" y="26345"/>
                    </a:lnTo>
                    <a:lnTo>
                      <a:pt x="3167" y="26132"/>
                    </a:lnTo>
                    <a:lnTo>
                      <a:pt x="3159" y="25934"/>
                    </a:lnTo>
                    <a:lnTo>
                      <a:pt x="3053" y="25885"/>
                    </a:lnTo>
                    <a:lnTo>
                      <a:pt x="2920" y="25976"/>
                    </a:lnTo>
                    <a:lnTo>
                      <a:pt x="2765" y="25950"/>
                    </a:lnTo>
                    <a:lnTo>
                      <a:pt x="2692" y="25563"/>
                    </a:lnTo>
                    <a:lnTo>
                      <a:pt x="2534" y="25226"/>
                    </a:lnTo>
                    <a:lnTo>
                      <a:pt x="2526" y="24989"/>
                    </a:lnTo>
                    <a:lnTo>
                      <a:pt x="2543" y="24709"/>
                    </a:lnTo>
                    <a:lnTo>
                      <a:pt x="2279" y="24618"/>
                    </a:lnTo>
                    <a:lnTo>
                      <a:pt x="2198" y="24379"/>
                    </a:lnTo>
                    <a:lnTo>
                      <a:pt x="2164" y="23745"/>
                    </a:lnTo>
                    <a:lnTo>
                      <a:pt x="2346" y="23623"/>
                    </a:lnTo>
                    <a:lnTo>
                      <a:pt x="2395" y="23410"/>
                    </a:lnTo>
                    <a:lnTo>
                      <a:pt x="2305" y="23244"/>
                    </a:lnTo>
                    <a:lnTo>
                      <a:pt x="2157" y="23163"/>
                    </a:lnTo>
                    <a:lnTo>
                      <a:pt x="2082" y="22776"/>
                    </a:lnTo>
                    <a:lnTo>
                      <a:pt x="2050" y="22233"/>
                    </a:lnTo>
                    <a:lnTo>
                      <a:pt x="2107" y="21615"/>
                    </a:lnTo>
                    <a:lnTo>
                      <a:pt x="1951" y="21353"/>
                    </a:lnTo>
                    <a:lnTo>
                      <a:pt x="1910" y="21073"/>
                    </a:lnTo>
                    <a:lnTo>
                      <a:pt x="2222" y="20662"/>
                    </a:lnTo>
                    <a:lnTo>
                      <a:pt x="2263" y="20210"/>
                    </a:lnTo>
                    <a:lnTo>
                      <a:pt x="2484" y="20103"/>
                    </a:lnTo>
                    <a:lnTo>
                      <a:pt x="2609" y="19963"/>
                    </a:lnTo>
                    <a:lnTo>
                      <a:pt x="2115" y="18984"/>
                    </a:lnTo>
                    <a:lnTo>
                      <a:pt x="2172" y="18662"/>
                    </a:lnTo>
                    <a:lnTo>
                      <a:pt x="2172" y="18425"/>
                    </a:lnTo>
                    <a:lnTo>
                      <a:pt x="2164" y="17849"/>
                    </a:lnTo>
                    <a:lnTo>
                      <a:pt x="2336" y="17504"/>
                    </a:lnTo>
                    <a:lnTo>
                      <a:pt x="2534" y="17306"/>
                    </a:lnTo>
                    <a:lnTo>
                      <a:pt x="2494" y="17002"/>
                    </a:lnTo>
                    <a:lnTo>
                      <a:pt x="2328" y="16722"/>
                    </a:lnTo>
                    <a:lnTo>
                      <a:pt x="2214" y="16631"/>
                    </a:lnTo>
                    <a:lnTo>
                      <a:pt x="2403" y="16353"/>
                    </a:lnTo>
                    <a:lnTo>
                      <a:pt x="2354" y="16023"/>
                    </a:lnTo>
                    <a:lnTo>
                      <a:pt x="2494" y="15686"/>
                    </a:lnTo>
                    <a:lnTo>
                      <a:pt x="2650" y="15636"/>
                    </a:lnTo>
                    <a:lnTo>
                      <a:pt x="2699" y="15241"/>
                    </a:lnTo>
                    <a:lnTo>
                      <a:pt x="2624" y="14600"/>
                    </a:lnTo>
                    <a:lnTo>
                      <a:pt x="2502" y="14485"/>
                    </a:lnTo>
                    <a:lnTo>
                      <a:pt x="2403" y="14000"/>
                    </a:lnTo>
                    <a:lnTo>
                      <a:pt x="2271" y="13753"/>
                    </a:lnTo>
                    <a:lnTo>
                      <a:pt x="2082" y="13449"/>
                    </a:lnTo>
                    <a:lnTo>
                      <a:pt x="2050" y="13293"/>
                    </a:lnTo>
                    <a:lnTo>
                      <a:pt x="1902" y="13086"/>
                    </a:lnTo>
                    <a:lnTo>
                      <a:pt x="1819" y="12683"/>
                    </a:lnTo>
                    <a:lnTo>
                      <a:pt x="1860" y="12363"/>
                    </a:lnTo>
                    <a:lnTo>
                      <a:pt x="2089" y="12257"/>
                    </a:lnTo>
                    <a:lnTo>
                      <a:pt x="2099" y="11844"/>
                    </a:lnTo>
                    <a:lnTo>
                      <a:pt x="2230" y="11680"/>
                    </a:lnTo>
                    <a:lnTo>
                      <a:pt x="2237" y="11319"/>
                    </a:lnTo>
                    <a:lnTo>
                      <a:pt x="2089" y="11039"/>
                    </a:lnTo>
                    <a:lnTo>
                      <a:pt x="2066" y="10520"/>
                    </a:lnTo>
                    <a:lnTo>
                      <a:pt x="2180" y="10413"/>
                    </a:lnTo>
                    <a:lnTo>
                      <a:pt x="2237" y="9797"/>
                    </a:lnTo>
                    <a:lnTo>
                      <a:pt x="2395" y="9582"/>
                    </a:lnTo>
                    <a:lnTo>
                      <a:pt x="2616" y="9031"/>
                    </a:lnTo>
                    <a:lnTo>
                      <a:pt x="2830" y="8810"/>
                    </a:lnTo>
                    <a:lnTo>
                      <a:pt x="2995" y="8727"/>
                    </a:lnTo>
                    <a:lnTo>
                      <a:pt x="3118" y="8579"/>
                    </a:lnTo>
                    <a:lnTo>
                      <a:pt x="3045" y="8488"/>
                    </a:lnTo>
                    <a:lnTo>
                      <a:pt x="3027" y="8259"/>
                    </a:lnTo>
                    <a:lnTo>
                      <a:pt x="2970" y="8143"/>
                    </a:lnTo>
                    <a:lnTo>
                      <a:pt x="2871" y="8062"/>
                    </a:lnTo>
                    <a:lnTo>
                      <a:pt x="2905" y="7896"/>
                    </a:lnTo>
                    <a:lnTo>
                      <a:pt x="3053" y="7782"/>
                    </a:lnTo>
                    <a:lnTo>
                      <a:pt x="3053" y="7576"/>
                    </a:lnTo>
                    <a:lnTo>
                      <a:pt x="2871" y="7346"/>
                    </a:lnTo>
                    <a:lnTo>
                      <a:pt x="2830" y="7065"/>
                    </a:lnTo>
                    <a:lnTo>
                      <a:pt x="2928" y="6886"/>
                    </a:lnTo>
                    <a:lnTo>
                      <a:pt x="2889" y="6738"/>
                    </a:lnTo>
                    <a:lnTo>
                      <a:pt x="2715" y="6597"/>
                    </a:lnTo>
                    <a:lnTo>
                      <a:pt x="2780" y="6384"/>
                    </a:lnTo>
                    <a:lnTo>
                      <a:pt x="3767" y="5857"/>
                    </a:lnTo>
                    <a:lnTo>
                      <a:pt x="3982" y="4920"/>
                    </a:lnTo>
                    <a:lnTo>
                      <a:pt x="3876" y="4689"/>
                    </a:lnTo>
                    <a:lnTo>
                      <a:pt x="3744" y="4714"/>
                    </a:lnTo>
                    <a:lnTo>
                      <a:pt x="3686" y="4821"/>
                    </a:lnTo>
                    <a:lnTo>
                      <a:pt x="3455" y="4821"/>
                    </a:lnTo>
                    <a:lnTo>
                      <a:pt x="2847" y="3184"/>
                    </a:lnTo>
                    <a:lnTo>
                      <a:pt x="2445" y="2805"/>
                    </a:lnTo>
                    <a:lnTo>
                      <a:pt x="2320" y="2634"/>
                    </a:lnTo>
                    <a:lnTo>
                      <a:pt x="2526" y="2197"/>
                    </a:lnTo>
                    <a:lnTo>
                      <a:pt x="2468" y="2024"/>
                    </a:lnTo>
                    <a:lnTo>
                      <a:pt x="2559" y="1785"/>
                    </a:lnTo>
                    <a:lnTo>
                      <a:pt x="2526" y="1662"/>
                    </a:lnTo>
                    <a:lnTo>
                      <a:pt x="2157" y="1358"/>
                    </a:lnTo>
                    <a:lnTo>
                      <a:pt x="2024" y="1169"/>
                    </a:lnTo>
                    <a:lnTo>
                      <a:pt x="1975" y="889"/>
                    </a:lnTo>
                    <a:lnTo>
                      <a:pt x="1951" y="798"/>
                    </a:lnTo>
                    <a:lnTo>
                      <a:pt x="1983" y="634"/>
                    </a:lnTo>
                    <a:lnTo>
                      <a:pt x="1959" y="486"/>
                    </a:lnTo>
                    <a:lnTo>
                      <a:pt x="1868" y="395"/>
                    </a:lnTo>
                    <a:lnTo>
                      <a:pt x="1705" y="247"/>
                    </a:lnTo>
                    <a:lnTo>
                      <a:pt x="1687" y="42"/>
                    </a:lnTo>
                    <a:lnTo>
                      <a:pt x="1645" y="34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13"/>
              <p:cNvSpPr/>
              <p:nvPr/>
            </p:nvSpPr>
            <p:spPr>
              <a:xfrm>
                <a:off x="2259231" y="5577507"/>
                <a:ext cx="163925" cy="23197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2526" extrusionOk="0">
                    <a:moveTo>
                      <a:pt x="1151" y="1"/>
                    </a:moveTo>
                    <a:lnTo>
                      <a:pt x="930" y="99"/>
                    </a:lnTo>
                    <a:lnTo>
                      <a:pt x="855" y="157"/>
                    </a:lnTo>
                    <a:lnTo>
                      <a:pt x="733" y="32"/>
                    </a:lnTo>
                    <a:lnTo>
                      <a:pt x="608" y="9"/>
                    </a:lnTo>
                    <a:lnTo>
                      <a:pt x="543" y="131"/>
                    </a:lnTo>
                    <a:lnTo>
                      <a:pt x="585" y="263"/>
                    </a:lnTo>
                    <a:lnTo>
                      <a:pt x="559" y="370"/>
                    </a:lnTo>
                    <a:lnTo>
                      <a:pt x="411" y="510"/>
                    </a:lnTo>
                    <a:lnTo>
                      <a:pt x="369" y="575"/>
                    </a:lnTo>
                    <a:lnTo>
                      <a:pt x="206" y="484"/>
                    </a:lnTo>
                    <a:lnTo>
                      <a:pt x="107" y="453"/>
                    </a:lnTo>
                    <a:lnTo>
                      <a:pt x="0" y="601"/>
                    </a:lnTo>
                    <a:lnTo>
                      <a:pt x="107" y="674"/>
                    </a:lnTo>
                    <a:lnTo>
                      <a:pt x="231" y="658"/>
                    </a:lnTo>
                    <a:lnTo>
                      <a:pt x="206" y="773"/>
                    </a:lnTo>
                    <a:lnTo>
                      <a:pt x="65" y="913"/>
                    </a:lnTo>
                    <a:lnTo>
                      <a:pt x="115" y="1011"/>
                    </a:lnTo>
                    <a:lnTo>
                      <a:pt x="133" y="1201"/>
                    </a:lnTo>
                    <a:lnTo>
                      <a:pt x="289" y="1406"/>
                    </a:lnTo>
                    <a:lnTo>
                      <a:pt x="411" y="1398"/>
                    </a:lnTo>
                    <a:lnTo>
                      <a:pt x="527" y="1266"/>
                    </a:lnTo>
                    <a:lnTo>
                      <a:pt x="764" y="1136"/>
                    </a:lnTo>
                    <a:lnTo>
                      <a:pt x="946" y="1144"/>
                    </a:lnTo>
                    <a:lnTo>
                      <a:pt x="995" y="1274"/>
                    </a:lnTo>
                    <a:lnTo>
                      <a:pt x="881" y="1471"/>
                    </a:lnTo>
                    <a:lnTo>
                      <a:pt x="715" y="1513"/>
                    </a:lnTo>
                    <a:lnTo>
                      <a:pt x="691" y="1596"/>
                    </a:lnTo>
                    <a:lnTo>
                      <a:pt x="437" y="1728"/>
                    </a:lnTo>
                    <a:lnTo>
                      <a:pt x="437" y="1793"/>
                    </a:lnTo>
                    <a:lnTo>
                      <a:pt x="460" y="1866"/>
                    </a:lnTo>
                    <a:lnTo>
                      <a:pt x="608" y="2024"/>
                    </a:lnTo>
                    <a:lnTo>
                      <a:pt x="790" y="2131"/>
                    </a:lnTo>
                    <a:lnTo>
                      <a:pt x="922" y="2113"/>
                    </a:lnTo>
                    <a:lnTo>
                      <a:pt x="1208" y="2222"/>
                    </a:lnTo>
                    <a:lnTo>
                      <a:pt x="1603" y="2484"/>
                    </a:lnTo>
                    <a:lnTo>
                      <a:pt x="1785" y="2526"/>
                    </a:lnTo>
                    <a:lnTo>
                      <a:pt x="1785" y="2526"/>
                    </a:lnTo>
                    <a:lnTo>
                      <a:pt x="1398" y="978"/>
                    </a:lnTo>
                    <a:lnTo>
                      <a:pt x="1374" y="970"/>
                    </a:lnTo>
                    <a:lnTo>
                      <a:pt x="1390" y="94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13"/>
              <p:cNvSpPr/>
              <p:nvPr/>
            </p:nvSpPr>
            <p:spPr>
              <a:xfrm>
                <a:off x="1845334" y="5344064"/>
                <a:ext cx="33979" cy="386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421" extrusionOk="0">
                    <a:moveTo>
                      <a:pt x="107" y="0"/>
                    </a:moveTo>
                    <a:lnTo>
                      <a:pt x="66" y="34"/>
                    </a:lnTo>
                    <a:lnTo>
                      <a:pt x="66" y="133"/>
                    </a:lnTo>
                    <a:lnTo>
                      <a:pt x="1" y="214"/>
                    </a:lnTo>
                    <a:lnTo>
                      <a:pt x="99" y="289"/>
                    </a:lnTo>
                    <a:lnTo>
                      <a:pt x="149" y="411"/>
                    </a:lnTo>
                    <a:lnTo>
                      <a:pt x="214" y="421"/>
                    </a:lnTo>
                    <a:lnTo>
                      <a:pt x="313" y="346"/>
                    </a:lnTo>
                    <a:lnTo>
                      <a:pt x="305" y="198"/>
                    </a:lnTo>
                    <a:lnTo>
                      <a:pt x="370" y="65"/>
                    </a:lnTo>
                    <a:lnTo>
                      <a:pt x="188" y="3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13"/>
              <p:cNvSpPr/>
              <p:nvPr/>
            </p:nvSpPr>
            <p:spPr>
              <a:xfrm>
                <a:off x="2398268" y="-346626"/>
                <a:ext cx="11296" cy="15336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7" extrusionOk="0">
                    <a:moveTo>
                      <a:pt x="58" y="0"/>
                    </a:moveTo>
                    <a:lnTo>
                      <a:pt x="0" y="166"/>
                    </a:lnTo>
                    <a:lnTo>
                      <a:pt x="0" y="166"/>
                    </a:lnTo>
                    <a:lnTo>
                      <a:pt x="123" y="14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13"/>
              <p:cNvSpPr/>
              <p:nvPr/>
            </p:nvSpPr>
            <p:spPr>
              <a:xfrm>
                <a:off x="2431420" y="-314944"/>
                <a:ext cx="28744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95" extrusionOk="0">
                    <a:moveTo>
                      <a:pt x="157" y="1"/>
                    </a:moveTo>
                    <a:lnTo>
                      <a:pt x="50" y="11"/>
                    </a:lnTo>
                    <a:lnTo>
                      <a:pt x="1" y="175"/>
                    </a:lnTo>
                    <a:lnTo>
                      <a:pt x="206" y="494"/>
                    </a:lnTo>
                    <a:lnTo>
                      <a:pt x="312" y="183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13"/>
              <p:cNvSpPr/>
              <p:nvPr/>
            </p:nvSpPr>
            <p:spPr>
              <a:xfrm>
                <a:off x="2469164" y="-279404"/>
                <a:ext cx="12949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9" extrusionOk="0">
                    <a:moveTo>
                      <a:pt x="140" y="1"/>
                    </a:moveTo>
                    <a:lnTo>
                      <a:pt x="0" y="92"/>
                    </a:lnTo>
                    <a:lnTo>
                      <a:pt x="125" y="149"/>
                    </a:lnTo>
                    <a:lnTo>
                      <a:pt x="14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13"/>
              <p:cNvSpPr/>
              <p:nvPr/>
            </p:nvSpPr>
            <p:spPr>
              <a:xfrm>
                <a:off x="2459337" y="-329912"/>
                <a:ext cx="2654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46" extrusionOk="0">
                    <a:moveTo>
                      <a:pt x="174" y="0"/>
                    </a:moveTo>
                    <a:lnTo>
                      <a:pt x="1" y="156"/>
                    </a:lnTo>
                    <a:lnTo>
                      <a:pt x="99" y="330"/>
                    </a:lnTo>
                    <a:lnTo>
                      <a:pt x="289" y="346"/>
                    </a:lnTo>
                    <a:lnTo>
                      <a:pt x="289" y="346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13"/>
              <p:cNvSpPr/>
              <p:nvPr/>
            </p:nvSpPr>
            <p:spPr>
              <a:xfrm>
                <a:off x="2456307" y="-249098"/>
                <a:ext cx="20571" cy="363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396" extrusionOk="0">
                    <a:moveTo>
                      <a:pt x="91" y="0"/>
                    </a:moveTo>
                    <a:cubicBezTo>
                      <a:pt x="83" y="8"/>
                      <a:pt x="0" y="141"/>
                      <a:pt x="0" y="141"/>
                    </a:cubicBezTo>
                    <a:lnTo>
                      <a:pt x="67" y="395"/>
                    </a:lnTo>
                    <a:lnTo>
                      <a:pt x="223" y="362"/>
                    </a:lnTo>
                    <a:lnTo>
                      <a:pt x="215" y="123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13"/>
              <p:cNvSpPr/>
              <p:nvPr/>
            </p:nvSpPr>
            <p:spPr>
              <a:xfrm>
                <a:off x="2464572" y="-249833"/>
                <a:ext cx="92" cy="827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8"/>
                    </a:moveTo>
                    <a:lnTo>
                      <a:pt x="1" y="8"/>
                    </a:lnTo>
                    <a:cubicBezTo>
                      <a:pt x="1" y="1"/>
                      <a:pt x="1" y="1"/>
                      <a:pt x="1" y="8"/>
                    </a:cubicBez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13"/>
              <p:cNvSpPr/>
              <p:nvPr/>
            </p:nvSpPr>
            <p:spPr>
              <a:xfrm>
                <a:off x="2462460" y="-191610"/>
                <a:ext cx="39214" cy="4904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4" extrusionOk="0">
                    <a:moveTo>
                      <a:pt x="0" y="0"/>
                    </a:moveTo>
                    <a:lnTo>
                      <a:pt x="0" y="131"/>
                    </a:lnTo>
                    <a:lnTo>
                      <a:pt x="205" y="346"/>
                    </a:lnTo>
                    <a:lnTo>
                      <a:pt x="172" y="460"/>
                    </a:lnTo>
                    <a:lnTo>
                      <a:pt x="278" y="468"/>
                    </a:lnTo>
                    <a:lnTo>
                      <a:pt x="411" y="533"/>
                    </a:lnTo>
                    <a:lnTo>
                      <a:pt x="426" y="385"/>
                    </a:lnTo>
                    <a:lnTo>
                      <a:pt x="338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13"/>
              <p:cNvSpPr/>
              <p:nvPr/>
            </p:nvSpPr>
            <p:spPr>
              <a:xfrm>
                <a:off x="2476051" y="-127418"/>
                <a:ext cx="23418" cy="45366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94" extrusionOk="0">
                    <a:moveTo>
                      <a:pt x="198" y="0"/>
                    </a:moveTo>
                    <a:lnTo>
                      <a:pt x="0" y="263"/>
                    </a:lnTo>
                    <a:lnTo>
                      <a:pt x="32" y="426"/>
                    </a:lnTo>
                    <a:lnTo>
                      <a:pt x="164" y="493"/>
                    </a:lnTo>
                    <a:lnTo>
                      <a:pt x="255" y="263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13"/>
              <p:cNvSpPr/>
              <p:nvPr/>
            </p:nvSpPr>
            <p:spPr>
              <a:xfrm>
                <a:off x="2590017" y="-68552"/>
                <a:ext cx="28744" cy="2801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05" extrusionOk="0">
                    <a:moveTo>
                      <a:pt x="157" y="1"/>
                    </a:moveTo>
                    <a:lnTo>
                      <a:pt x="1" y="156"/>
                    </a:lnTo>
                    <a:lnTo>
                      <a:pt x="107" y="305"/>
                    </a:lnTo>
                    <a:lnTo>
                      <a:pt x="313" y="297"/>
                    </a:lnTo>
                    <a:lnTo>
                      <a:pt x="305" y="141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13"/>
              <p:cNvSpPr/>
              <p:nvPr/>
            </p:nvSpPr>
            <p:spPr>
              <a:xfrm>
                <a:off x="2459337" y="-5830"/>
                <a:ext cx="92" cy="827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1"/>
                    </a:move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13"/>
              <p:cNvSpPr/>
              <p:nvPr/>
            </p:nvSpPr>
            <p:spPr>
              <a:xfrm>
                <a:off x="2467694" y="-73787"/>
                <a:ext cx="12214" cy="39948"/>
              </a:xfrm>
              <a:custGeom>
                <a:avLst/>
                <a:gdLst/>
                <a:ahLst/>
                <a:cxnLst/>
                <a:rect l="l" t="t" r="r" b="b"/>
                <a:pathLst>
                  <a:path w="133" h="435" extrusionOk="0">
                    <a:moveTo>
                      <a:pt x="58" y="0"/>
                    </a:moveTo>
                    <a:lnTo>
                      <a:pt x="0" y="435"/>
                    </a:lnTo>
                    <a:lnTo>
                      <a:pt x="133" y="18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13"/>
              <p:cNvSpPr/>
              <p:nvPr/>
            </p:nvSpPr>
            <p:spPr>
              <a:xfrm>
                <a:off x="2426185" y="19700"/>
                <a:ext cx="27275" cy="2204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40" extrusionOk="0">
                    <a:moveTo>
                      <a:pt x="229" y="1"/>
                    </a:moveTo>
                    <a:lnTo>
                      <a:pt x="58" y="34"/>
                    </a:lnTo>
                    <a:lnTo>
                      <a:pt x="0" y="232"/>
                    </a:lnTo>
                    <a:lnTo>
                      <a:pt x="198" y="240"/>
                    </a:lnTo>
                    <a:lnTo>
                      <a:pt x="296" y="100"/>
                    </a:lnTo>
                    <a:lnTo>
                      <a:pt x="22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13"/>
              <p:cNvSpPr/>
              <p:nvPr/>
            </p:nvSpPr>
            <p:spPr>
              <a:xfrm>
                <a:off x="2455572" y="-5095"/>
                <a:ext cx="12214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49" extrusionOk="0">
                    <a:moveTo>
                      <a:pt x="42" y="0"/>
                    </a:moveTo>
                    <a:cubicBezTo>
                      <a:pt x="42" y="8"/>
                      <a:pt x="0" y="148"/>
                      <a:pt x="0" y="148"/>
                    </a:cubicBezTo>
                    <a:lnTo>
                      <a:pt x="132" y="148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13"/>
              <p:cNvSpPr/>
              <p:nvPr/>
            </p:nvSpPr>
            <p:spPr>
              <a:xfrm>
                <a:off x="2413328" y="123932"/>
                <a:ext cx="79254" cy="72641"/>
              </a:xfrm>
              <a:custGeom>
                <a:avLst/>
                <a:gdLst/>
                <a:ahLst/>
                <a:cxnLst/>
                <a:rect l="l" t="t" r="r" b="b"/>
                <a:pathLst>
                  <a:path w="863" h="791" extrusionOk="0">
                    <a:moveTo>
                      <a:pt x="847" y="1"/>
                    </a:moveTo>
                    <a:lnTo>
                      <a:pt x="543" y="133"/>
                    </a:lnTo>
                    <a:lnTo>
                      <a:pt x="395" y="68"/>
                    </a:lnTo>
                    <a:lnTo>
                      <a:pt x="213" y="125"/>
                    </a:lnTo>
                    <a:lnTo>
                      <a:pt x="156" y="224"/>
                    </a:lnTo>
                    <a:lnTo>
                      <a:pt x="320" y="354"/>
                    </a:lnTo>
                    <a:lnTo>
                      <a:pt x="330" y="512"/>
                    </a:lnTo>
                    <a:lnTo>
                      <a:pt x="164" y="650"/>
                    </a:lnTo>
                    <a:lnTo>
                      <a:pt x="0" y="717"/>
                    </a:lnTo>
                    <a:lnTo>
                      <a:pt x="190" y="790"/>
                    </a:lnTo>
                    <a:lnTo>
                      <a:pt x="592" y="725"/>
                    </a:lnTo>
                    <a:lnTo>
                      <a:pt x="764" y="585"/>
                    </a:lnTo>
                    <a:lnTo>
                      <a:pt x="756" y="404"/>
                    </a:lnTo>
                    <a:lnTo>
                      <a:pt x="675" y="256"/>
                    </a:lnTo>
                    <a:lnTo>
                      <a:pt x="863" y="58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13"/>
              <p:cNvSpPr/>
              <p:nvPr/>
            </p:nvSpPr>
            <p:spPr>
              <a:xfrm>
                <a:off x="2498642" y="104372"/>
                <a:ext cx="15887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41" extrusionOk="0">
                    <a:moveTo>
                      <a:pt x="173" y="1"/>
                    </a:moveTo>
                    <a:lnTo>
                      <a:pt x="1" y="74"/>
                    </a:lnTo>
                    <a:lnTo>
                      <a:pt x="141" y="141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6" name="Google Shape;1676;p13"/>
            <p:cNvSpPr/>
            <p:nvPr/>
          </p:nvSpPr>
          <p:spPr>
            <a:xfrm>
              <a:off x="3043825" y="2921800"/>
              <a:ext cx="463750" cy="294675"/>
            </a:xfrm>
            <a:custGeom>
              <a:avLst/>
              <a:gdLst/>
              <a:ahLst/>
              <a:cxnLst/>
              <a:rect l="l" t="t" r="r" b="b"/>
              <a:pathLst>
                <a:path w="18550" h="11787" extrusionOk="0">
                  <a:moveTo>
                    <a:pt x="262" y="1119"/>
                  </a:moveTo>
                  <a:lnTo>
                    <a:pt x="6668" y="0"/>
                  </a:lnTo>
                  <a:lnTo>
                    <a:pt x="11502" y="1024"/>
                  </a:lnTo>
                  <a:lnTo>
                    <a:pt x="15074" y="2524"/>
                  </a:lnTo>
                  <a:lnTo>
                    <a:pt x="17622" y="2500"/>
                  </a:lnTo>
                  <a:lnTo>
                    <a:pt x="18336" y="2905"/>
                  </a:lnTo>
                  <a:lnTo>
                    <a:pt x="18241" y="3453"/>
                  </a:lnTo>
                  <a:lnTo>
                    <a:pt x="17669" y="3667"/>
                  </a:lnTo>
                  <a:lnTo>
                    <a:pt x="18145" y="4381"/>
                  </a:lnTo>
                  <a:lnTo>
                    <a:pt x="17241" y="4738"/>
                  </a:lnTo>
                  <a:lnTo>
                    <a:pt x="17669" y="6953"/>
                  </a:lnTo>
                  <a:lnTo>
                    <a:pt x="17645" y="7810"/>
                  </a:lnTo>
                  <a:lnTo>
                    <a:pt x="18288" y="8620"/>
                  </a:lnTo>
                  <a:lnTo>
                    <a:pt x="18288" y="9263"/>
                  </a:lnTo>
                  <a:lnTo>
                    <a:pt x="18550" y="9787"/>
                  </a:lnTo>
                  <a:lnTo>
                    <a:pt x="18503" y="10382"/>
                  </a:lnTo>
                  <a:lnTo>
                    <a:pt x="17693" y="11525"/>
                  </a:lnTo>
                  <a:lnTo>
                    <a:pt x="15717" y="11787"/>
                  </a:lnTo>
                  <a:lnTo>
                    <a:pt x="13050" y="8644"/>
                  </a:lnTo>
                  <a:lnTo>
                    <a:pt x="8501" y="9239"/>
                  </a:lnTo>
                  <a:lnTo>
                    <a:pt x="7096" y="8929"/>
                  </a:lnTo>
                  <a:lnTo>
                    <a:pt x="4525" y="8429"/>
                  </a:lnTo>
                  <a:lnTo>
                    <a:pt x="2786" y="8834"/>
                  </a:lnTo>
                  <a:lnTo>
                    <a:pt x="1548" y="8334"/>
                  </a:lnTo>
                  <a:lnTo>
                    <a:pt x="2239" y="8048"/>
                  </a:lnTo>
                  <a:lnTo>
                    <a:pt x="2715" y="7596"/>
                  </a:lnTo>
                  <a:lnTo>
                    <a:pt x="2620" y="5405"/>
                  </a:lnTo>
                  <a:lnTo>
                    <a:pt x="2548" y="4096"/>
                  </a:lnTo>
                  <a:lnTo>
                    <a:pt x="1905" y="2357"/>
                  </a:lnTo>
                  <a:lnTo>
                    <a:pt x="643" y="2191"/>
                  </a:lnTo>
                  <a:lnTo>
                    <a:pt x="0" y="2595"/>
                  </a:lnTo>
                  <a:close/>
                </a:path>
              </a:pathLst>
            </a:custGeom>
            <a:solidFill>
              <a:srgbClr val="CCAA52">
                <a:alpha val="8230"/>
              </a:srgbClr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1677" name="Google Shape;167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78" name="Google Shape;1678;p13"/>
          <p:cNvSpPr txBox="1">
            <a:spLocks noGrp="1"/>
          </p:cNvSpPr>
          <p:nvPr>
            <p:ph type="subTitle" idx="1"/>
          </p:nvPr>
        </p:nvSpPr>
        <p:spPr>
          <a:xfrm>
            <a:off x="713225" y="2293150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9" name="Google Shape;1679;p13"/>
          <p:cNvSpPr txBox="1">
            <a:spLocks noGrp="1"/>
          </p:cNvSpPr>
          <p:nvPr>
            <p:ph type="subTitle" idx="2"/>
          </p:nvPr>
        </p:nvSpPr>
        <p:spPr>
          <a:xfrm>
            <a:off x="713225" y="3991778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13"/>
          <p:cNvSpPr txBox="1">
            <a:spLocks noGrp="1"/>
          </p:cNvSpPr>
          <p:nvPr>
            <p:ph type="subTitle" idx="3"/>
          </p:nvPr>
        </p:nvSpPr>
        <p:spPr>
          <a:xfrm>
            <a:off x="3419250" y="3991778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1" name="Google Shape;1681;p13"/>
          <p:cNvSpPr txBox="1">
            <a:spLocks noGrp="1"/>
          </p:cNvSpPr>
          <p:nvPr>
            <p:ph type="subTitle" idx="4"/>
          </p:nvPr>
        </p:nvSpPr>
        <p:spPr>
          <a:xfrm>
            <a:off x="3419250" y="2293150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2" name="Google Shape;1682;p13"/>
          <p:cNvSpPr txBox="1">
            <a:spLocks noGrp="1"/>
          </p:cNvSpPr>
          <p:nvPr>
            <p:ph type="title" idx="5" hasCustomPrompt="1"/>
          </p:nvPr>
        </p:nvSpPr>
        <p:spPr>
          <a:xfrm>
            <a:off x="1415375" y="1381957"/>
            <a:ext cx="901200" cy="50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3" name="Google Shape;1683;p13"/>
          <p:cNvSpPr txBox="1">
            <a:spLocks noGrp="1"/>
          </p:cNvSpPr>
          <p:nvPr>
            <p:ph type="title" idx="6" hasCustomPrompt="1"/>
          </p:nvPr>
        </p:nvSpPr>
        <p:spPr>
          <a:xfrm>
            <a:off x="4121400" y="3080721"/>
            <a:ext cx="901200" cy="50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4" name="Google Shape;1684;p13"/>
          <p:cNvSpPr txBox="1">
            <a:spLocks noGrp="1"/>
          </p:cNvSpPr>
          <p:nvPr>
            <p:ph type="title" idx="7" hasCustomPrompt="1"/>
          </p:nvPr>
        </p:nvSpPr>
        <p:spPr>
          <a:xfrm>
            <a:off x="1415375" y="3080721"/>
            <a:ext cx="901200" cy="50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5" name="Google Shape;1685;p13"/>
          <p:cNvSpPr txBox="1">
            <a:spLocks noGrp="1"/>
          </p:cNvSpPr>
          <p:nvPr>
            <p:ph type="title" idx="8" hasCustomPrompt="1"/>
          </p:nvPr>
        </p:nvSpPr>
        <p:spPr>
          <a:xfrm>
            <a:off x="4121400" y="1381957"/>
            <a:ext cx="901200" cy="50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6" name="Google Shape;1686;p13"/>
          <p:cNvSpPr txBox="1">
            <a:spLocks noGrp="1"/>
          </p:cNvSpPr>
          <p:nvPr>
            <p:ph type="subTitle" idx="9"/>
          </p:nvPr>
        </p:nvSpPr>
        <p:spPr>
          <a:xfrm>
            <a:off x="6125275" y="3991778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13"/>
          <p:cNvSpPr txBox="1">
            <a:spLocks noGrp="1"/>
          </p:cNvSpPr>
          <p:nvPr>
            <p:ph type="subTitle" idx="13"/>
          </p:nvPr>
        </p:nvSpPr>
        <p:spPr>
          <a:xfrm>
            <a:off x="6125275" y="2293150"/>
            <a:ext cx="23055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13"/>
          <p:cNvSpPr txBox="1">
            <a:spLocks noGrp="1"/>
          </p:cNvSpPr>
          <p:nvPr>
            <p:ph type="title" idx="14" hasCustomPrompt="1"/>
          </p:nvPr>
        </p:nvSpPr>
        <p:spPr>
          <a:xfrm>
            <a:off x="6827425" y="3080721"/>
            <a:ext cx="901200" cy="50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9" name="Google Shape;1689;p13"/>
          <p:cNvSpPr txBox="1">
            <a:spLocks noGrp="1"/>
          </p:cNvSpPr>
          <p:nvPr>
            <p:ph type="title" idx="15" hasCustomPrompt="1"/>
          </p:nvPr>
        </p:nvSpPr>
        <p:spPr>
          <a:xfrm>
            <a:off x="6827425" y="1381957"/>
            <a:ext cx="901200" cy="50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0" name="Google Shape;1690;p13"/>
          <p:cNvSpPr txBox="1">
            <a:spLocks noGrp="1"/>
          </p:cNvSpPr>
          <p:nvPr>
            <p:ph type="subTitle" idx="16"/>
          </p:nvPr>
        </p:nvSpPr>
        <p:spPr>
          <a:xfrm>
            <a:off x="713225" y="1872925"/>
            <a:ext cx="2305500" cy="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solidFill>
                  <a:schemeClr val="dk2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9pPr>
          </a:lstStyle>
          <a:p>
            <a:endParaRPr/>
          </a:p>
        </p:txBody>
      </p:sp>
      <p:sp>
        <p:nvSpPr>
          <p:cNvPr id="1691" name="Google Shape;1691;p13"/>
          <p:cNvSpPr txBox="1">
            <a:spLocks noGrp="1"/>
          </p:cNvSpPr>
          <p:nvPr>
            <p:ph type="subTitle" idx="17"/>
          </p:nvPr>
        </p:nvSpPr>
        <p:spPr>
          <a:xfrm>
            <a:off x="713225" y="3571476"/>
            <a:ext cx="2305500" cy="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solidFill>
                  <a:schemeClr val="dk2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9pPr>
          </a:lstStyle>
          <a:p>
            <a:endParaRPr/>
          </a:p>
        </p:txBody>
      </p:sp>
      <p:sp>
        <p:nvSpPr>
          <p:cNvPr id="1692" name="Google Shape;1692;p13"/>
          <p:cNvSpPr txBox="1">
            <a:spLocks noGrp="1"/>
          </p:cNvSpPr>
          <p:nvPr>
            <p:ph type="subTitle" idx="18"/>
          </p:nvPr>
        </p:nvSpPr>
        <p:spPr>
          <a:xfrm>
            <a:off x="3419250" y="3571476"/>
            <a:ext cx="2305500" cy="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solidFill>
                  <a:schemeClr val="dk2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9pPr>
          </a:lstStyle>
          <a:p>
            <a:endParaRPr/>
          </a:p>
        </p:txBody>
      </p:sp>
      <p:sp>
        <p:nvSpPr>
          <p:cNvPr id="1693" name="Google Shape;1693;p13"/>
          <p:cNvSpPr txBox="1">
            <a:spLocks noGrp="1"/>
          </p:cNvSpPr>
          <p:nvPr>
            <p:ph type="subTitle" idx="19"/>
          </p:nvPr>
        </p:nvSpPr>
        <p:spPr>
          <a:xfrm>
            <a:off x="3419250" y="1872925"/>
            <a:ext cx="2305500" cy="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solidFill>
                  <a:schemeClr val="dk2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9pPr>
          </a:lstStyle>
          <a:p>
            <a:endParaRPr/>
          </a:p>
        </p:txBody>
      </p:sp>
      <p:sp>
        <p:nvSpPr>
          <p:cNvPr id="1694" name="Google Shape;1694;p13"/>
          <p:cNvSpPr txBox="1">
            <a:spLocks noGrp="1"/>
          </p:cNvSpPr>
          <p:nvPr>
            <p:ph type="subTitle" idx="20"/>
          </p:nvPr>
        </p:nvSpPr>
        <p:spPr>
          <a:xfrm>
            <a:off x="6125275" y="3571476"/>
            <a:ext cx="2305500" cy="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solidFill>
                  <a:schemeClr val="dk2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9pPr>
          </a:lstStyle>
          <a:p>
            <a:endParaRPr/>
          </a:p>
        </p:txBody>
      </p:sp>
      <p:sp>
        <p:nvSpPr>
          <p:cNvPr id="1695" name="Google Shape;1695;p13"/>
          <p:cNvSpPr txBox="1">
            <a:spLocks noGrp="1"/>
          </p:cNvSpPr>
          <p:nvPr>
            <p:ph type="subTitle" idx="21"/>
          </p:nvPr>
        </p:nvSpPr>
        <p:spPr>
          <a:xfrm>
            <a:off x="6125275" y="1872925"/>
            <a:ext cx="2305500" cy="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solidFill>
                  <a:schemeClr val="dk2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Ysabeau"/>
              <a:buNone/>
              <a:defRPr sz="2400">
                <a:latin typeface="Ysabeau"/>
                <a:ea typeface="Ysabeau"/>
                <a:cs typeface="Ysabeau"/>
                <a:sym typeface="Ysabeau"/>
              </a:defRPr>
            </a:lvl9pPr>
          </a:lstStyle>
          <a:p>
            <a:endParaRPr/>
          </a:p>
        </p:txBody>
      </p:sp>
      <p:grpSp>
        <p:nvGrpSpPr>
          <p:cNvPr id="1696" name="Google Shape;1696;p13"/>
          <p:cNvGrpSpPr/>
          <p:nvPr/>
        </p:nvGrpSpPr>
        <p:grpSpPr>
          <a:xfrm>
            <a:off x="8498662" y="249878"/>
            <a:ext cx="579300" cy="579300"/>
            <a:chOff x="72975" y="4318878"/>
            <a:chExt cx="579300" cy="579300"/>
          </a:xfrm>
        </p:grpSpPr>
        <p:sp>
          <p:nvSpPr>
            <p:cNvPr id="1697" name="Google Shape;1697;p13"/>
            <p:cNvSpPr/>
            <p:nvPr/>
          </p:nvSpPr>
          <p:spPr>
            <a:xfrm>
              <a:off x="141622" y="4387526"/>
              <a:ext cx="442200" cy="4422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3"/>
            <p:cNvSpPr/>
            <p:nvPr/>
          </p:nvSpPr>
          <p:spPr>
            <a:xfrm>
              <a:off x="199272" y="4445175"/>
              <a:ext cx="326700" cy="326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3"/>
            <p:cNvSpPr/>
            <p:nvPr/>
          </p:nvSpPr>
          <p:spPr>
            <a:xfrm>
              <a:off x="72975" y="4318878"/>
              <a:ext cx="579300" cy="5793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3"/>
            <p:cNvSpPr/>
            <p:nvPr/>
          </p:nvSpPr>
          <p:spPr>
            <a:xfrm rot="2700000">
              <a:off x="166041" y="4411977"/>
              <a:ext cx="393293" cy="393293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_1">
    <p:spTree>
      <p:nvGrpSpPr>
        <p:cNvPr id="1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3" name="Google Shape;2703;p20"/>
          <p:cNvPicPr preferRelativeResize="0"/>
          <p:nvPr/>
        </p:nvPicPr>
        <p:blipFill rotWithShape="1">
          <a:blip r:embed="rId2">
            <a:alphaModFix/>
          </a:blip>
          <a:srcRect b="20445"/>
          <a:stretch/>
        </p:blipFill>
        <p:spPr>
          <a:xfrm flipH="1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4" name="Google Shape;2704;p20"/>
          <p:cNvGrpSpPr/>
          <p:nvPr/>
        </p:nvGrpSpPr>
        <p:grpSpPr>
          <a:xfrm>
            <a:off x="8498662" y="249878"/>
            <a:ext cx="579300" cy="579300"/>
            <a:chOff x="72975" y="4318878"/>
            <a:chExt cx="579300" cy="579300"/>
          </a:xfrm>
        </p:grpSpPr>
        <p:sp>
          <p:nvSpPr>
            <p:cNvPr id="2705" name="Google Shape;2705;p20"/>
            <p:cNvSpPr/>
            <p:nvPr/>
          </p:nvSpPr>
          <p:spPr>
            <a:xfrm>
              <a:off x="141622" y="4387526"/>
              <a:ext cx="442200" cy="4422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0"/>
            <p:cNvSpPr/>
            <p:nvPr/>
          </p:nvSpPr>
          <p:spPr>
            <a:xfrm>
              <a:off x="199272" y="4445175"/>
              <a:ext cx="326700" cy="326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0"/>
            <p:cNvSpPr/>
            <p:nvPr/>
          </p:nvSpPr>
          <p:spPr>
            <a:xfrm>
              <a:off x="72975" y="4318878"/>
              <a:ext cx="579300" cy="5793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0"/>
            <p:cNvSpPr/>
            <p:nvPr/>
          </p:nvSpPr>
          <p:spPr>
            <a:xfrm rot="2700000">
              <a:off x="166041" y="4411977"/>
              <a:ext cx="393293" cy="393293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9" name="Google Shape;2709;p20"/>
          <p:cNvGrpSpPr/>
          <p:nvPr/>
        </p:nvGrpSpPr>
        <p:grpSpPr>
          <a:xfrm>
            <a:off x="2842473" y="-1771801"/>
            <a:ext cx="6072930" cy="7732992"/>
            <a:chOff x="-1597439" y="-1771801"/>
            <a:chExt cx="6072930" cy="7732992"/>
          </a:xfrm>
        </p:grpSpPr>
        <p:grpSp>
          <p:nvGrpSpPr>
            <p:cNvPr id="2710" name="Google Shape;2710;p20"/>
            <p:cNvGrpSpPr/>
            <p:nvPr/>
          </p:nvGrpSpPr>
          <p:grpSpPr>
            <a:xfrm>
              <a:off x="-1597439" y="-1771801"/>
              <a:ext cx="6072930" cy="7732992"/>
              <a:chOff x="-1597439" y="-1771801"/>
              <a:chExt cx="6072930" cy="7732992"/>
            </a:xfrm>
          </p:grpSpPr>
          <p:sp>
            <p:nvSpPr>
              <p:cNvPr id="2711" name="Google Shape;2711;p20"/>
              <p:cNvSpPr/>
              <p:nvPr/>
            </p:nvSpPr>
            <p:spPr>
              <a:xfrm>
                <a:off x="2209365" y="-428910"/>
                <a:ext cx="24153" cy="11479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25" extrusionOk="0">
                    <a:moveTo>
                      <a:pt x="172" y="0"/>
                    </a:moveTo>
                    <a:lnTo>
                      <a:pt x="0" y="125"/>
                    </a:lnTo>
                    <a:lnTo>
                      <a:pt x="263" y="91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20"/>
              <p:cNvSpPr/>
              <p:nvPr/>
            </p:nvSpPr>
            <p:spPr>
              <a:xfrm>
                <a:off x="2424532" y="-427257"/>
                <a:ext cx="16806" cy="2635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87" extrusionOk="0">
                    <a:moveTo>
                      <a:pt x="117" y="0"/>
                    </a:moveTo>
                    <a:lnTo>
                      <a:pt x="1" y="156"/>
                    </a:lnTo>
                    <a:lnTo>
                      <a:pt x="141" y="286"/>
                    </a:lnTo>
                    <a:lnTo>
                      <a:pt x="182" y="130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20"/>
              <p:cNvSpPr/>
              <p:nvPr/>
            </p:nvSpPr>
            <p:spPr>
              <a:xfrm>
                <a:off x="2350606" y="-402462"/>
                <a:ext cx="24153" cy="2130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32" extrusionOk="0">
                    <a:moveTo>
                      <a:pt x="115" y="0"/>
                    </a:moveTo>
                    <a:lnTo>
                      <a:pt x="0" y="83"/>
                    </a:lnTo>
                    <a:lnTo>
                      <a:pt x="91" y="206"/>
                    </a:lnTo>
                    <a:lnTo>
                      <a:pt x="263" y="231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20"/>
              <p:cNvSpPr/>
              <p:nvPr/>
            </p:nvSpPr>
            <p:spPr>
              <a:xfrm>
                <a:off x="2423063" y="-383635"/>
                <a:ext cx="24244" cy="21306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32" extrusionOk="0">
                    <a:moveTo>
                      <a:pt x="17" y="1"/>
                    </a:moveTo>
                    <a:lnTo>
                      <a:pt x="1" y="141"/>
                    </a:lnTo>
                    <a:lnTo>
                      <a:pt x="84" y="232"/>
                    </a:lnTo>
                    <a:lnTo>
                      <a:pt x="263" y="167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20"/>
              <p:cNvSpPr/>
              <p:nvPr/>
            </p:nvSpPr>
            <p:spPr>
              <a:xfrm>
                <a:off x="2325719" y="-461419"/>
                <a:ext cx="31867" cy="296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23" extrusionOk="0">
                    <a:moveTo>
                      <a:pt x="131" y="1"/>
                    </a:moveTo>
                    <a:lnTo>
                      <a:pt x="1" y="108"/>
                    </a:lnTo>
                    <a:lnTo>
                      <a:pt x="17" y="183"/>
                    </a:lnTo>
                    <a:lnTo>
                      <a:pt x="214" y="323"/>
                    </a:lnTo>
                    <a:lnTo>
                      <a:pt x="222" y="14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20"/>
              <p:cNvSpPr/>
              <p:nvPr/>
            </p:nvSpPr>
            <p:spPr>
              <a:xfrm>
                <a:off x="2158029" y="-447736"/>
                <a:ext cx="33979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1" extrusionOk="0">
                    <a:moveTo>
                      <a:pt x="139" y="0"/>
                    </a:moveTo>
                    <a:lnTo>
                      <a:pt x="1" y="140"/>
                    </a:lnTo>
                    <a:lnTo>
                      <a:pt x="305" y="114"/>
                    </a:lnTo>
                    <a:lnTo>
                      <a:pt x="370" y="65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20"/>
              <p:cNvSpPr/>
              <p:nvPr/>
            </p:nvSpPr>
            <p:spPr>
              <a:xfrm>
                <a:off x="2027349" y="-478776"/>
                <a:ext cx="133712" cy="52989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" extrusionOk="0">
                    <a:moveTo>
                      <a:pt x="214" y="0"/>
                    </a:moveTo>
                    <a:lnTo>
                      <a:pt x="149" y="117"/>
                    </a:lnTo>
                    <a:lnTo>
                      <a:pt x="1" y="190"/>
                    </a:lnTo>
                    <a:lnTo>
                      <a:pt x="24" y="304"/>
                    </a:lnTo>
                    <a:lnTo>
                      <a:pt x="1" y="387"/>
                    </a:lnTo>
                    <a:lnTo>
                      <a:pt x="74" y="520"/>
                    </a:lnTo>
                    <a:lnTo>
                      <a:pt x="461" y="543"/>
                    </a:lnTo>
                    <a:lnTo>
                      <a:pt x="575" y="577"/>
                    </a:lnTo>
                    <a:lnTo>
                      <a:pt x="855" y="502"/>
                    </a:lnTo>
                    <a:lnTo>
                      <a:pt x="962" y="561"/>
                    </a:lnTo>
                    <a:lnTo>
                      <a:pt x="1242" y="429"/>
                    </a:lnTo>
                    <a:lnTo>
                      <a:pt x="1455" y="198"/>
                    </a:lnTo>
                    <a:lnTo>
                      <a:pt x="1299" y="149"/>
                    </a:lnTo>
                    <a:lnTo>
                      <a:pt x="1258" y="50"/>
                    </a:lnTo>
                    <a:lnTo>
                      <a:pt x="1159" y="0"/>
                    </a:lnTo>
                    <a:lnTo>
                      <a:pt x="814" y="50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20"/>
              <p:cNvSpPr/>
              <p:nvPr/>
            </p:nvSpPr>
            <p:spPr>
              <a:xfrm>
                <a:off x="1923117" y="-458297"/>
                <a:ext cx="25622" cy="1754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91" extrusionOk="0">
                    <a:moveTo>
                      <a:pt x="58" y="1"/>
                    </a:moveTo>
                    <a:lnTo>
                      <a:pt x="1" y="24"/>
                    </a:lnTo>
                    <a:lnTo>
                      <a:pt x="66" y="141"/>
                    </a:lnTo>
                    <a:lnTo>
                      <a:pt x="180" y="190"/>
                    </a:lnTo>
                    <a:lnTo>
                      <a:pt x="279" y="115"/>
                    </a:lnTo>
                    <a:lnTo>
                      <a:pt x="149" y="9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20"/>
              <p:cNvSpPr/>
              <p:nvPr/>
            </p:nvSpPr>
            <p:spPr>
              <a:xfrm>
                <a:off x="1666257" y="-594946"/>
                <a:ext cx="293964" cy="19570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2131" extrusionOk="0">
                    <a:moveTo>
                      <a:pt x="699" y="0"/>
                    </a:moveTo>
                    <a:lnTo>
                      <a:pt x="429" y="49"/>
                    </a:lnTo>
                    <a:lnTo>
                      <a:pt x="338" y="205"/>
                    </a:lnTo>
                    <a:lnTo>
                      <a:pt x="362" y="286"/>
                    </a:lnTo>
                    <a:lnTo>
                      <a:pt x="281" y="444"/>
                    </a:lnTo>
                    <a:lnTo>
                      <a:pt x="346" y="575"/>
                    </a:lnTo>
                    <a:lnTo>
                      <a:pt x="289" y="756"/>
                    </a:lnTo>
                    <a:lnTo>
                      <a:pt x="164" y="821"/>
                    </a:lnTo>
                    <a:lnTo>
                      <a:pt x="141" y="888"/>
                    </a:lnTo>
                    <a:lnTo>
                      <a:pt x="214" y="1060"/>
                    </a:lnTo>
                    <a:lnTo>
                      <a:pt x="206" y="1200"/>
                    </a:lnTo>
                    <a:lnTo>
                      <a:pt x="198" y="1299"/>
                    </a:lnTo>
                    <a:lnTo>
                      <a:pt x="0" y="1504"/>
                    </a:lnTo>
                    <a:lnTo>
                      <a:pt x="16" y="1603"/>
                    </a:lnTo>
                    <a:lnTo>
                      <a:pt x="107" y="1611"/>
                    </a:lnTo>
                    <a:lnTo>
                      <a:pt x="198" y="1793"/>
                    </a:lnTo>
                    <a:lnTo>
                      <a:pt x="141" y="1933"/>
                    </a:lnTo>
                    <a:lnTo>
                      <a:pt x="289" y="1990"/>
                    </a:lnTo>
                    <a:lnTo>
                      <a:pt x="330" y="2073"/>
                    </a:lnTo>
                    <a:lnTo>
                      <a:pt x="437" y="2130"/>
                    </a:lnTo>
                    <a:lnTo>
                      <a:pt x="543" y="1883"/>
                    </a:lnTo>
                    <a:lnTo>
                      <a:pt x="741" y="1611"/>
                    </a:lnTo>
                    <a:lnTo>
                      <a:pt x="717" y="1530"/>
                    </a:lnTo>
                    <a:lnTo>
                      <a:pt x="790" y="1414"/>
                    </a:lnTo>
                    <a:lnTo>
                      <a:pt x="889" y="1496"/>
                    </a:lnTo>
                    <a:lnTo>
                      <a:pt x="1003" y="1512"/>
                    </a:lnTo>
                    <a:lnTo>
                      <a:pt x="1102" y="1307"/>
                    </a:lnTo>
                    <a:lnTo>
                      <a:pt x="1218" y="1382"/>
                    </a:lnTo>
                    <a:lnTo>
                      <a:pt x="1234" y="1546"/>
                    </a:lnTo>
                    <a:lnTo>
                      <a:pt x="1325" y="1603"/>
                    </a:lnTo>
                    <a:lnTo>
                      <a:pt x="1546" y="1546"/>
                    </a:lnTo>
                    <a:lnTo>
                      <a:pt x="1769" y="1340"/>
                    </a:lnTo>
                    <a:lnTo>
                      <a:pt x="2008" y="1299"/>
                    </a:lnTo>
                    <a:lnTo>
                      <a:pt x="2263" y="1333"/>
                    </a:lnTo>
                    <a:lnTo>
                      <a:pt x="2426" y="1273"/>
                    </a:lnTo>
                    <a:lnTo>
                      <a:pt x="2543" y="1364"/>
                    </a:lnTo>
                    <a:lnTo>
                      <a:pt x="2740" y="1382"/>
                    </a:lnTo>
                    <a:lnTo>
                      <a:pt x="2969" y="1439"/>
                    </a:lnTo>
                    <a:lnTo>
                      <a:pt x="3019" y="1307"/>
                    </a:lnTo>
                    <a:lnTo>
                      <a:pt x="3117" y="1307"/>
                    </a:lnTo>
                    <a:lnTo>
                      <a:pt x="3200" y="1175"/>
                    </a:lnTo>
                    <a:lnTo>
                      <a:pt x="3125" y="1060"/>
                    </a:lnTo>
                    <a:lnTo>
                      <a:pt x="2790" y="871"/>
                    </a:lnTo>
                    <a:lnTo>
                      <a:pt x="2665" y="871"/>
                    </a:lnTo>
                    <a:lnTo>
                      <a:pt x="2460" y="806"/>
                    </a:lnTo>
                    <a:lnTo>
                      <a:pt x="2328" y="806"/>
                    </a:lnTo>
                    <a:lnTo>
                      <a:pt x="2107" y="699"/>
                    </a:lnTo>
                    <a:lnTo>
                      <a:pt x="1868" y="567"/>
                    </a:lnTo>
                    <a:lnTo>
                      <a:pt x="1712" y="567"/>
                    </a:lnTo>
                    <a:lnTo>
                      <a:pt x="1826" y="517"/>
                    </a:lnTo>
                    <a:lnTo>
                      <a:pt x="2057" y="592"/>
                    </a:lnTo>
                    <a:lnTo>
                      <a:pt x="2411" y="624"/>
                    </a:lnTo>
                    <a:lnTo>
                      <a:pt x="2559" y="567"/>
                    </a:lnTo>
                    <a:lnTo>
                      <a:pt x="2452" y="484"/>
                    </a:lnTo>
                    <a:lnTo>
                      <a:pt x="2353" y="502"/>
                    </a:lnTo>
                    <a:lnTo>
                      <a:pt x="2089" y="452"/>
                    </a:lnTo>
                    <a:lnTo>
                      <a:pt x="1959" y="198"/>
                    </a:lnTo>
                    <a:lnTo>
                      <a:pt x="1803" y="198"/>
                    </a:lnTo>
                    <a:lnTo>
                      <a:pt x="1736" y="221"/>
                    </a:lnTo>
                    <a:lnTo>
                      <a:pt x="1629" y="148"/>
                    </a:lnTo>
                    <a:lnTo>
                      <a:pt x="938" y="0"/>
                    </a:lnTo>
                    <a:lnTo>
                      <a:pt x="855" y="40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20"/>
              <p:cNvSpPr/>
              <p:nvPr/>
            </p:nvSpPr>
            <p:spPr>
              <a:xfrm>
                <a:off x="957848" y="-548937"/>
                <a:ext cx="20387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49" extrusionOk="0">
                    <a:moveTo>
                      <a:pt x="221" y="1"/>
                    </a:moveTo>
                    <a:lnTo>
                      <a:pt x="50" y="8"/>
                    </a:lnTo>
                    <a:lnTo>
                      <a:pt x="0" y="149"/>
                    </a:lnTo>
                    <a:lnTo>
                      <a:pt x="164" y="123"/>
                    </a:lnTo>
                    <a:lnTo>
                      <a:pt x="22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20"/>
              <p:cNvSpPr/>
              <p:nvPr/>
            </p:nvSpPr>
            <p:spPr>
              <a:xfrm>
                <a:off x="1185872" y="-480980"/>
                <a:ext cx="170813" cy="69519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757" extrusionOk="0">
                    <a:moveTo>
                      <a:pt x="725" y="1"/>
                    </a:moveTo>
                    <a:lnTo>
                      <a:pt x="421" y="66"/>
                    </a:lnTo>
                    <a:lnTo>
                      <a:pt x="231" y="50"/>
                    </a:lnTo>
                    <a:lnTo>
                      <a:pt x="99" y="82"/>
                    </a:lnTo>
                    <a:lnTo>
                      <a:pt x="0" y="214"/>
                    </a:lnTo>
                    <a:lnTo>
                      <a:pt x="156" y="338"/>
                    </a:lnTo>
                    <a:lnTo>
                      <a:pt x="263" y="305"/>
                    </a:lnTo>
                    <a:lnTo>
                      <a:pt x="362" y="346"/>
                    </a:lnTo>
                    <a:lnTo>
                      <a:pt x="460" y="567"/>
                    </a:lnTo>
                    <a:lnTo>
                      <a:pt x="577" y="650"/>
                    </a:lnTo>
                    <a:lnTo>
                      <a:pt x="766" y="650"/>
                    </a:lnTo>
                    <a:lnTo>
                      <a:pt x="897" y="749"/>
                    </a:lnTo>
                    <a:lnTo>
                      <a:pt x="1094" y="757"/>
                    </a:lnTo>
                    <a:lnTo>
                      <a:pt x="1094" y="585"/>
                    </a:lnTo>
                    <a:lnTo>
                      <a:pt x="1242" y="585"/>
                    </a:lnTo>
                    <a:lnTo>
                      <a:pt x="1309" y="658"/>
                    </a:lnTo>
                    <a:lnTo>
                      <a:pt x="1390" y="634"/>
                    </a:lnTo>
                    <a:lnTo>
                      <a:pt x="1457" y="494"/>
                    </a:lnTo>
                    <a:lnTo>
                      <a:pt x="1572" y="559"/>
                    </a:lnTo>
                    <a:lnTo>
                      <a:pt x="1842" y="559"/>
                    </a:lnTo>
                    <a:lnTo>
                      <a:pt x="1860" y="476"/>
                    </a:lnTo>
                    <a:lnTo>
                      <a:pt x="1728" y="338"/>
                    </a:lnTo>
                    <a:lnTo>
                      <a:pt x="1514" y="297"/>
                    </a:lnTo>
                    <a:lnTo>
                      <a:pt x="1359" y="42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20"/>
              <p:cNvSpPr/>
              <p:nvPr/>
            </p:nvSpPr>
            <p:spPr>
              <a:xfrm>
                <a:off x="1580117" y="-521754"/>
                <a:ext cx="31132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48" extrusionOk="0">
                    <a:moveTo>
                      <a:pt x="141" y="1"/>
                    </a:moveTo>
                    <a:lnTo>
                      <a:pt x="1" y="74"/>
                    </a:lnTo>
                    <a:lnTo>
                      <a:pt x="107" y="164"/>
                    </a:lnTo>
                    <a:lnTo>
                      <a:pt x="338" y="247"/>
                    </a:lnTo>
                    <a:lnTo>
                      <a:pt x="305" y="115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20"/>
              <p:cNvSpPr/>
              <p:nvPr/>
            </p:nvSpPr>
            <p:spPr>
              <a:xfrm>
                <a:off x="1486446" y="-592834"/>
                <a:ext cx="213057" cy="15345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671" extrusionOk="0">
                    <a:moveTo>
                      <a:pt x="1506" y="1"/>
                    </a:moveTo>
                    <a:lnTo>
                      <a:pt x="1408" y="58"/>
                    </a:lnTo>
                    <a:lnTo>
                      <a:pt x="1260" y="9"/>
                    </a:lnTo>
                    <a:lnTo>
                      <a:pt x="956" y="9"/>
                    </a:lnTo>
                    <a:lnTo>
                      <a:pt x="906" y="100"/>
                    </a:lnTo>
                    <a:cubicBezTo>
                      <a:pt x="914" y="100"/>
                      <a:pt x="1070" y="198"/>
                      <a:pt x="1070" y="198"/>
                    </a:cubicBezTo>
                    <a:lnTo>
                      <a:pt x="1514" y="346"/>
                    </a:lnTo>
                    <a:lnTo>
                      <a:pt x="1465" y="429"/>
                    </a:lnTo>
                    <a:lnTo>
                      <a:pt x="1522" y="559"/>
                    </a:lnTo>
                    <a:lnTo>
                      <a:pt x="1465" y="767"/>
                    </a:lnTo>
                    <a:lnTo>
                      <a:pt x="1548" y="915"/>
                    </a:lnTo>
                    <a:lnTo>
                      <a:pt x="1696" y="954"/>
                    </a:lnTo>
                    <a:lnTo>
                      <a:pt x="1876" y="1112"/>
                    </a:lnTo>
                    <a:lnTo>
                      <a:pt x="1836" y="1219"/>
                    </a:lnTo>
                    <a:lnTo>
                      <a:pt x="1499" y="1201"/>
                    </a:lnTo>
                    <a:lnTo>
                      <a:pt x="1431" y="1250"/>
                    </a:lnTo>
                    <a:lnTo>
                      <a:pt x="1283" y="1211"/>
                    </a:lnTo>
                    <a:lnTo>
                      <a:pt x="1086" y="1227"/>
                    </a:lnTo>
                    <a:lnTo>
                      <a:pt x="914" y="1152"/>
                    </a:lnTo>
                    <a:lnTo>
                      <a:pt x="717" y="1242"/>
                    </a:lnTo>
                    <a:lnTo>
                      <a:pt x="701" y="1152"/>
                    </a:lnTo>
                    <a:lnTo>
                      <a:pt x="626" y="1128"/>
                    </a:lnTo>
                    <a:lnTo>
                      <a:pt x="371" y="1193"/>
                    </a:lnTo>
                    <a:lnTo>
                      <a:pt x="239" y="1063"/>
                    </a:lnTo>
                    <a:lnTo>
                      <a:pt x="67" y="1144"/>
                    </a:lnTo>
                    <a:lnTo>
                      <a:pt x="0" y="1250"/>
                    </a:lnTo>
                    <a:lnTo>
                      <a:pt x="59" y="1391"/>
                    </a:lnTo>
                    <a:lnTo>
                      <a:pt x="257" y="1416"/>
                    </a:lnTo>
                    <a:lnTo>
                      <a:pt x="454" y="1645"/>
                    </a:lnTo>
                    <a:lnTo>
                      <a:pt x="543" y="1671"/>
                    </a:lnTo>
                    <a:lnTo>
                      <a:pt x="569" y="1531"/>
                    </a:lnTo>
                    <a:lnTo>
                      <a:pt x="652" y="1458"/>
                    </a:lnTo>
                    <a:lnTo>
                      <a:pt x="1021" y="1458"/>
                    </a:lnTo>
                    <a:lnTo>
                      <a:pt x="1177" y="1546"/>
                    </a:lnTo>
                    <a:lnTo>
                      <a:pt x="1629" y="1556"/>
                    </a:lnTo>
                    <a:lnTo>
                      <a:pt x="1712" y="1497"/>
                    </a:lnTo>
                    <a:lnTo>
                      <a:pt x="1852" y="1564"/>
                    </a:lnTo>
                    <a:lnTo>
                      <a:pt x="1974" y="1580"/>
                    </a:lnTo>
                    <a:lnTo>
                      <a:pt x="1958" y="1481"/>
                    </a:lnTo>
                    <a:lnTo>
                      <a:pt x="2156" y="1276"/>
                    </a:lnTo>
                    <a:lnTo>
                      <a:pt x="2164" y="1177"/>
                    </a:lnTo>
                    <a:lnTo>
                      <a:pt x="2172" y="1037"/>
                    </a:lnTo>
                    <a:lnTo>
                      <a:pt x="2099" y="865"/>
                    </a:lnTo>
                    <a:lnTo>
                      <a:pt x="2122" y="798"/>
                    </a:lnTo>
                    <a:lnTo>
                      <a:pt x="2247" y="733"/>
                    </a:lnTo>
                    <a:lnTo>
                      <a:pt x="2304" y="552"/>
                    </a:lnTo>
                    <a:lnTo>
                      <a:pt x="2239" y="421"/>
                    </a:lnTo>
                    <a:lnTo>
                      <a:pt x="2320" y="263"/>
                    </a:lnTo>
                    <a:lnTo>
                      <a:pt x="2296" y="182"/>
                    </a:lnTo>
                    <a:lnTo>
                      <a:pt x="2296" y="190"/>
                    </a:lnTo>
                    <a:lnTo>
                      <a:pt x="2148" y="149"/>
                    </a:lnTo>
                    <a:lnTo>
                      <a:pt x="2000" y="182"/>
                    </a:lnTo>
                    <a:lnTo>
                      <a:pt x="1860" y="42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20"/>
              <p:cNvSpPr/>
              <p:nvPr/>
            </p:nvSpPr>
            <p:spPr>
              <a:xfrm>
                <a:off x="1608034" y="-616894"/>
                <a:ext cx="40224" cy="1588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73" extrusionOk="0">
                    <a:moveTo>
                      <a:pt x="157" y="0"/>
                    </a:moveTo>
                    <a:lnTo>
                      <a:pt x="1" y="81"/>
                    </a:lnTo>
                    <a:lnTo>
                      <a:pt x="133" y="172"/>
                    </a:lnTo>
                    <a:lnTo>
                      <a:pt x="437" y="164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20"/>
              <p:cNvSpPr/>
              <p:nvPr/>
            </p:nvSpPr>
            <p:spPr>
              <a:xfrm>
                <a:off x="704753" y="-872377"/>
                <a:ext cx="809893" cy="291117"/>
              </a:xfrm>
              <a:custGeom>
                <a:avLst/>
                <a:gdLst/>
                <a:ahLst/>
                <a:cxnLst/>
                <a:rect l="l" t="t" r="r" b="b"/>
                <a:pathLst>
                  <a:path w="8819" h="3170" extrusionOk="0">
                    <a:moveTo>
                      <a:pt x="2567" y="1"/>
                    </a:moveTo>
                    <a:lnTo>
                      <a:pt x="2237" y="19"/>
                    </a:lnTo>
                    <a:lnTo>
                      <a:pt x="2073" y="149"/>
                    </a:lnTo>
                    <a:lnTo>
                      <a:pt x="1613" y="175"/>
                    </a:lnTo>
                    <a:lnTo>
                      <a:pt x="1268" y="258"/>
                    </a:lnTo>
                    <a:lnTo>
                      <a:pt x="1143" y="372"/>
                    </a:lnTo>
                    <a:lnTo>
                      <a:pt x="790" y="471"/>
                    </a:lnTo>
                    <a:lnTo>
                      <a:pt x="676" y="619"/>
                    </a:lnTo>
                    <a:lnTo>
                      <a:pt x="528" y="702"/>
                    </a:lnTo>
                    <a:lnTo>
                      <a:pt x="502" y="889"/>
                    </a:lnTo>
                    <a:lnTo>
                      <a:pt x="593" y="1022"/>
                    </a:lnTo>
                    <a:lnTo>
                      <a:pt x="551" y="1097"/>
                    </a:lnTo>
                    <a:lnTo>
                      <a:pt x="419" y="1022"/>
                    </a:lnTo>
                    <a:lnTo>
                      <a:pt x="123" y="1195"/>
                    </a:lnTo>
                    <a:lnTo>
                      <a:pt x="1" y="1154"/>
                    </a:lnTo>
                    <a:lnTo>
                      <a:pt x="1" y="1260"/>
                    </a:lnTo>
                    <a:lnTo>
                      <a:pt x="156" y="1343"/>
                    </a:lnTo>
                    <a:lnTo>
                      <a:pt x="320" y="1146"/>
                    </a:lnTo>
                    <a:lnTo>
                      <a:pt x="380" y="1185"/>
                    </a:lnTo>
                    <a:lnTo>
                      <a:pt x="387" y="1318"/>
                    </a:lnTo>
                    <a:lnTo>
                      <a:pt x="593" y="1195"/>
                    </a:lnTo>
                    <a:lnTo>
                      <a:pt x="733" y="1185"/>
                    </a:lnTo>
                    <a:lnTo>
                      <a:pt x="897" y="931"/>
                    </a:lnTo>
                    <a:lnTo>
                      <a:pt x="1110" y="972"/>
                    </a:lnTo>
                    <a:lnTo>
                      <a:pt x="1201" y="899"/>
                    </a:lnTo>
                    <a:lnTo>
                      <a:pt x="1307" y="980"/>
                    </a:lnTo>
                    <a:lnTo>
                      <a:pt x="1473" y="956"/>
                    </a:lnTo>
                    <a:lnTo>
                      <a:pt x="1720" y="652"/>
                    </a:lnTo>
                    <a:lnTo>
                      <a:pt x="1860" y="627"/>
                    </a:lnTo>
                    <a:lnTo>
                      <a:pt x="1959" y="512"/>
                    </a:lnTo>
                    <a:lnTo>
                      <a:pt x="2188" y="544"/>
                    </a:lnTo>
                    <a:lnTo>
                      <a:pt x="2353" y="544"/>
                    </a:lnTo>
                    <a:lnTo>
                      <a:pt x="2715" y="585"/>
                    </a:lnTo>
                    <a:lnTo>
                      <a:pt x="2806" y="668"/>
                    </a:lnTo>
                    <a:lnTo>
                      <a:pt x="2715" y="751"/>
                    </a:lnTo>
                    <a:lnTo>
                      <a:pt x="2525" y="733"/>
                    </a:lnTo>
                    <a:lnTo>
                      <a:pt x="2403" y="824"/>
                    </a:lnTo>
                    <a:lnTo>
                      <a:pt x="2525" y="923"/>
                    </a:lnTo>
                    <a:lnTo>
                      <a:pt x="3019" y="998"/>
                    </a:lnTo>
                    <a:lnTo>
                      <a:pt x="3117" y="964"/>
                    </a:lnTo>
                    <a:lnTo>
                      <a:pt x="3265" y="964"/>
                    </a:lnTo>
                    <a:lnTo>
                      <a:pt x="3398" y="1079"/>
                    </a:lnTo>
                    <a:lnTo>
                      <a:pt x="3637" y="1104"/>
                    </a:lnTo>
                    <a:lnTo>
                      <a:pt x="3743" y="1104"/>
                    </a:lnTo>
                    <a:lnTo>
                      <a:pt x="3808" y="1014"/>
                    </a:lnTo>
                    <a:lnTo>
                      <a:pt x="3915" y="1087"/>
                    </a:lnTo>
                    <a:lnTo>
                      <a:pt x="3923" y="1177"/>
                    </a:lnTo>
                    <a:lnTo>
                      <a:pt x="4195" y="1375"/>
                    </a:lnTo>
                    <a:lnTo>
                      <a:pt x="4408" y="1408"/>
                    </a:lnTo>
                    <a:lnTo>
                      <a:pt x="4499" y="1359"/>
                    </a:lnTo>
                    <a:lnTo>
                      <a:pt x="4639" y="1481"/>
                    </a:lnTo>
                    <a:lnTo>
                      <a:pt x="4795" y="1458"/>
                    </a:lnTo>
                    <a:lnTo>
                      <a:pt x="4920" y="1515"/>
                    </a:lnTo>
                    <a:lnTo>
                      <a:pt x="5149" y="1432"/>
                    </a:lnTo>
                    <a:lnTo>
                      <a:pt x="5247" y="1474"/>
                    </a:lnTo>
                    <a:lnTo>
                      <a:pt x="5380" y="1967"/>
                    </a:lnTo>
                    <a:lnTo>
                      <a:pt x="5660" y="2289"/>
                    </a:lnTo>
                    <a:lnTo>
                      <a:pt x="5790" y="2297"/>
                    </a:lnTo>
                    <a:lnTo>
                      <a:pt x="5857" y="2239"/>
                    </a:lnTo>
                    <a:lnTo>
                      <a:pt x="6037" y="2354"/>
                    </a:lnTo>
                    <a:lnTo>
                      <a:pt x="6333" y="2354"/>
                    </a:lnTo>
                    <a:lnTo>
                      <a:pt x="6374" y="2437"/>
                    </a:lnTo>
                    <a:lnTo>
                      <a:pt x="6507" y="2486"/>
                    </a:lnTo>
                    <a:lnTo>
                      <a:pt x="6489" y="2650"/>
                    </a:lnTo>
                    <a:lnTo>
                      <a:pt x="6276" y="2699"/>
                    </a:lnTo>
                    <a:lnTo>
                      <a:pt x="6005" y="2946"/>
                    </a:lnTo>
                    <a:lnTo>
                      <a:pt x="5995" y="3094"/>
                    </a:lnTo>
                    <a:lnTo>
                      <a:pt x="6284" y="3144"/>
                    </a:lnTo>
                    <a:lnTo>
                      <a:pt x="6481" y="3045"/>
                    </a:lnTo>
                    <a:lnTo>
                      <a:pt x="6621" y="3102"/>
                    </a:lnTo>
                    <a:lnTo>
                      <a:pt x="7024" y="3011"/>
                    </a:lnTo>
                    <a:lnTo>
                      <a:pt x="7255" y="3037"/>
                    </a:lnTo>
                    <a:lnTo>
                      <a:pt x="7535" y="3169"/>
                    </a:lnTo>
                    <a:lnTo>
                      <a:pt x="7962" y="3070"/>
                    </a:lnTo>
                    <a:lnTo>
                      <a:pt x="8019" y="2980"/>
                    </a:lnTo>
                    <a:lnTo>
                      <a:pt x="8117" y="2995"/>
                    </a:lnTo>
                    <a:lnTo>
                      <a:pt x="8242" y="2897"/>
                    </a:lnTo>
                    <a:lnTo>
                      <a:pt x="8522" y="2930"/>
                    </a:lnTo>
                    <a:lnTo>
                      <a:pt x="8727" y="2881"/>
                    </a:lnTo>
                    <a:lnTo>
                      <a:pt x="8818" y="2715"/>
                    </a:lnTo>
                    <a:lnTo>
                      <a:pt x="8751" y="2634"/>
                    </a:lnTo>
                    <a:lnTo>
                      <a:pt x="8595" y="2616"/>
                    </a:lnTo>
                    <a:lnTo>
                      <a:pt x="8496" y="2387"/>
                    </a:lnTo>
                    <a:lnTo>
                      <a:pt x="8135" y="2239"/>
                    </a:lnTo>
                    <a:lnTo>
                      <a:pt x="7707" y="2239"/>
                    </a:lnTo>
                    <a:lnTo>
                      <a:pt x="7592" y="2198"/>
                    </a:lnTo>
                    <a:lnTo>
                      <a:pt x="7683" y="2115"/>
                    </a:lnTo>
                    <a:lnTo>
                      <a:pt x="7740" y="1910"/>
                    </a:lnTo>
                    <a:lnTo>
                      <a:pt x="7642" y="1876"/>
                    </a:lnTo>
                    <a:lnTo>
                      <a:pt x="7502" y="1935"/>
                    </a:lnTo>
                    <a:lnTo>
                      <a:pt x="7346" y="1918"/>
                    </a:lnTo>
                    <a:lnTo>
                      <a:pt x="7050" y="1697"/>
                    </a:lnTo>
                    <a:lnTo>
                      <a:pt x="6967" y="1778"/>
                    </a:lnTo>
                    <a:lnTo>
                      <a:pt x="6834" y="1655"/>
                    </a:lnTo>
                    <a:lnTo>
                      <a:pt x="6613" y="1491"/>
                    </a:lnTo>
                    <a:lnTo>
                      <a:pt x="6481" y="1622"/>
                    </a:lnTo>
                    <a:lnTo>
                      <a:pt x="6416" y="1549"/>
                    </a:lnTo>
                    <a:lnTo>
                      <a:pt x="6449" y="1450"/>
                    </a:lnTo>
                    <a:lnTo>
                      <a:pt x="6359" y="1408"/>
                    </a:lnTo>
                    <a:lnTo>
                      <a:pt x="6309" y="1507"/>
                    </a:lnTo>
                    <a:lnTo>
                      <a:pt x="6203" y="1401"/>
                    </a:lnTo>
                    <a:lnTo>
                      <a:pt x="5889" y="1326"/>
                    </a:lnTo>
                    <a:lnTo>
                      <a:pt x="5684" y="1128"/>
                    </a:lnTo>
                    <a:lnTo>
                      <a:pt x="5486" y="1022"/>
                    </a:lnTo>
                    <a:lnTo>
                      <a:pt x="5281" y="866"/>
                    </a:lnTo>
                    <a:lnTo>
                      <a:pt x="4821" y="840"/>
                    </a:lnTo>
                    <a:lnTo>
                      <a:pt x="4655" y="759"/>
                    </a:lnTo>
                    <a:lnTo>
                      <a:pt x="4598" y="585"/>
                    </a:lnTo>
                    <a:lnTo>
                      <a:pt x="4400" y="372"/>
                    </a:lnTo>
                    <a:lnTo>
                      <a:pt x="4252" y="406"/>
                    </a:lnTo>
                    <a:lnTo>
                      <a:pt x="4179" y="315"/>
                    </a:lnTo>
                    <a:lnTo>
                      <a:pt x="3562" y="224"/>
                    </a:lnTo>
                    <a:lnTo>
                      <a:pt x="3356" y="297"/>
                    </a:lnTo>
                    <a:lnTo>
                      <a:pt x="3102" y="248"/>
                    </a:lnTo>
                    <a:lnTo>
                      <a:pt x="2954" y="68"/>
                    </a:lnTo>
                    <a:lnTo>
                      <a:pt x="256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20"/>
              <p:cNvSpPr/>
              <p:nvPr/>
            </p:nvSpPr>
            <p:spPr>
              <a:xfrm>
                <a:off x="847463" y="-764288"/>
                <a:ext cx="42428" cy="39397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29" extrusionOk="0">
                    <a:moveTo>
                      <a:pt x="166" y="0"/>
                    </a:moveTo>
                    <a:lnTo>
                      <a:pt x="109" y="125"/>
                    </a:lnTo>
                    <a:lnTo>
                      <a:pt x="158" y="224"/>
                    </a:lnTo>
                    <a:lnTo>
                      <a:pt x="231" y="273"/>
                    </a:lnTo>
                    <a:lnTo>
                      <a:pt x="158" y="330"/>
                    </a:lnTo>
                    <a:lnTo>
                      <a:pt x="75" y="322"/>
                    </a:lnTo>
                    <a:lnTo>
                      <a:pt x="0" y="273"/>
                    </a:lnTo>
                    <a:lnTo>
                      <a:pt x="26" y="354"/>
                    </a:lnTo>
                    <a:lnTo>
                      <a:pt x="207" y="429"/>
                    </a:lnTo>
                    <a:lnTo>
                      <a:pt x="436" y="364"/>
                    </a:lnTo>
                    <a:lnTo>
                      <a:pt x="462" y="206"/>
                    </a:lnTo>
                    <a:lnTo>
                      <a:pt x="322" y="3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20"/>
              <p:cNvSpPr/>
              <p:nvPr/>
            </p:nvSpPr>
            <p:spPr>
              <a:xfrm>
                <a:off x="1518128" y="-835184"/>
                <a:ext cx="42520" cy="4454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85" extrusionOk="0">
                    <a:moveTo>
                      <a:pt x="429" y="1"/>
                    </a:moveTo>
                    <a:lnTo>
                      <a:pt x="265" y="50"/>
                    </a:lnTo>
                    <a:lnTo>
                      <a:pt x="281" y="188"/>
                    </a:lnTo>
                    <a:lnTo>
                      <a:pt x="109" y="370"/>
                    </a:lnTo>
                    <a:lnTo>
                      <a:pt x="26" y="386"/>
                    </a:lnTo>
                    <a:lnTo>
                      <a:pt x="1" y="476"/>
                    </a:lnTo>
                    <a:lnTo>
                      <a:pt x="92" y="484"/>
                    </a:lnTo>
                    <a:lnTo>
                      <a:pt x="445" y="271"/>
                    </a:lnTo>
                    <a:lnTo>
                      <a:pt x="463" y="82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20"/>
              <p:cNvSpPr/>
              <p:nvPr/>
            </p:nvSpPr>
            <p:spPr>
              <a:xfrm>
                <a:off x="1607299" y="-733248"/>
                <a:ext cx="8449" cy="14326"/>
              </a:xfrm>
              <a:custGeom>
                <a:avLst/>
                <a:gdLst/>
                <a:ahLst/>
                <a:cxnLst/>
                <a:rect l="l" t="t" r="r" b="b"/>
                <a:pathLst>
                  <a:path w="92" h="156" extrusionOk="0">
                    <a:moveTo>
                      <a:pt x="92" y="0"/>
                    </a:moveTo>
                    <a:lnTo>
                      <a:pt x="1" y="99"/>
                    </a:lnTo>
                    <a:lnTo>
                      <a:pt x="92" y="156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20"/>
              <p:cNvSpPr/>
              <p:nvPr/>
            </p:nvSpPr>
            <p:spPr>
              <a:xfrm>
                <a:off x="1452559" y="-906999"/>
                <a:ext cx="32510" cy="66489"/>
              </a:xfrm>
              <a:custGeom>
                <a:avLst/>
                <a:gdLst/>
                <a:ahLst/>
                <a:cxnLst/>
                <a:rect l="l" t="t" r="r" b="b"/>
                <a:pathLst>
                  <a:path w="354" h="724" extrusionOk="0">
                    <a:moveTo>
                      <a:pt x="16" y="1"/>
                    </a:moveTo>
                    <a:lnTo>
                      <a:pt x="0" y="100"/>
                    </a:lnTo>
                    <a:lnTo>
                      <a:pt x="107" y="305"/>
                    </a:lnTo>
                    <a:lnTo>
                      <a:pt x="16" y="370"/>
                    </a:lnTo>
                    <a:lnTo>
                      <a:pt x="148" y="593"/>
                    </a:lnTo>
                    <a:lnTo>
                      <a:pt x="255" y="716"/>
                    </a:lnTo>
                    <a:lnTo>
                      <a:pt x="353" y="723"/>
                    </a:lnTo>
                    <a:lnTo>
                      <a:pt x="213" y="461"/>
                    </a:lnTo>
                    <a:lnTo>
                      <a:pt x="164" y="263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20"/>
              <p:cNvSpPr/>
              <p:nvPr/>
            </p:nvSpPr>
            <p:spPr>
              <a:xfrm>
                <a:off x="1432906" y="-987813"/>
                <a:ext cx="33336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643" extrusionOk="0">
                    <a:moveTo>
                      <a:pt x="25" y="1"/>
                    </a:moveTo>
                    <a:lnTo>
                      <a:pt x="1" y="107"/>
                    </a:lnTo>
                    <a:lnTo>
                      <a:pt x="123" y="247"/>
                    </a:lnTo>
                    <a:lnTo>
                      <a:pt x="157" y="478"/>
                    </a:lnTo>
                    <a:lnTo>
                      <a:pt x="90" y="551"/>
                    </a:lnTo>
                    <a:lnTo>
                      <a:pt x="157" y="642"/>
                    </a:lnTo>
                    <a:lnTo>
                      <a:pt x="354" y="626"/>
                    </a:lnTo>
                    <a:lnTo>
                      <a:pt x="362" y="535"/>
                    </a:lnTo>
                    <a:lnTo>
                      <a:pt x="230" y="297"/>
                    </a:lnTo>
                    <a:lnTo>
                      <a:pt x="188" y="12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20"/>
              <p:cNvSpPr/>
              <p:nvPr/>
            </p:nvSpPr>
            <p:spPr>
              <a:xfrm>
                <a:off x="1397458" y="-914529"/>
                <a:ext cx="12030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1" extrusionOk="0">
                    <a:moveTo>
                      <a:pt x="32" y="0"/>
                    </a:moveTo>
                    <a:lnTo>
                      <a:pt x="0" y="140"/>
                    </a:lnTo>
                    <a:lnTo>
                      <a:pt x="130" y="14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20"/>
              <p:cNvSpPr/>
              <p:nvPr/>
            </p:nvSpPr>
            <p:spPr>
              <a:xfrm>
                <a:off x="1599034" y="-803410"/>
                <a:ext cx="36275" cy="1891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206" extrusionOk="0">
                    <a:moveTo>
                      <a:pt x="140" y="0"/>
                    </a:moveTo>
                    <a:lnTo>
                      <a:pt x="0" y="65"/>
                    </a:lnTo>
                    <a:lnTo>
                      <a:pt x="75" y="148"/>
                    </a:lnTo>
                    <a:lnTo>
                      <a:pt x="231" y="138"/>
                    </a:lnTo>
                    <a:lnTo>
                      <a:pt x="379" y="205"/>
                    </a:lnTo>
                    <a:lnTo>
                      <a:pt x="395" y="138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20"/>
              <p:cNvSpPr/>
              <p:nvPr/>
            </p:nvSpPr>
            <p:spPr>
              <a:xfrm>
                <a:off x="1509129" y="-945569"/>
                <a:ext cx="14510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48" extrusionOk="0">
                    <a:moveTo>
                      <a:pt x="99" y="0"/>
                    </a:moveTo>
                    <a:lnTo>
                      <a:pt x="0" y="166"/>
                    </a:lnTo>
                    <a:lnTo>
                      <a:pt x="83" y="247"/>
                    </a:lnTo>
                    <a:lnTo>
                      <a:pt x="158" y="107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20"/>
              <p:cNvSpPr/>
              <p:nvPr/>
            </p:nvSpPr>
            <p:spPr>
              <a:xfrm>
                <a:off x="1512159" y="-847306"/>
                <a:ext cx="21306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8" extrusionOk="0">
                    <a:moveTo>
                      <a:pt x="16" y="0"/>
                    </a:moveTo>
                    <a:lnTo>
                      <a:pt x="1" y="99"/>
                    </a:lnTo>
                    <a:lnTo>
                      <a:pt x="107" y="221"/>
                    </a:lnTo>
                    <a:lnTo>
                      <a:pt x="232" y="247"/>
                    </a:lnTo>
                    <a:lnTo>
                      <a:pt x="214" y="107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20"/>
              <p:cNvSpPr/>
              <p:nvPr/>
            </p:nvSpPr>
            <p:spPr>
              <a:xfrm>
                <a:off x="1555321" y="-710657"/>
                <a:ext cx="52070" cy="39489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30" extrusionOk="0">
                    <a:moveTo>
                      <a:pt x="567" y="1"/>
                    </a:moveTo>
                    <a:lnTo>
                      <a:pt x="510" y="34"/>
                    </a:lnTo>
                    <a:lnTo>
                      <a:pt x="403" y="149"/>
                    </a:lnTo>
                    <a:lnTo>
                      <a:pt x="237" y="58"/>
                    </a:lnTo>
                    <a:lnTo>
                      <a:pt x="40" y="182"/>
                    </a:lnTo>
                    <a:lnTo>
                      <a:pt x="0" y="429"/>
                    </a:lnTo>
                    <a:lnTo>
                      <a:pt x="427" y="380"/>
                    </a:lnTo>
                    <a:lnTo>
                      <a:pt x="567" y="190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20"/>
              <p:cNvSpPr/>
              <p:nvPr/>
            </p:nvSpPr>
            <p:spPr>
              <a:xfrm>
                <a:off x="1372388" y="-1052740"/>
                <a:ext cx="36367" cy="57397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25" extrusionOk="0">
                    <a:moveTo>
                      <a:pt x="18" y="1"/>
                    </a:moveTo>
                    <a:lnTo>
                      <a:pt x="1" y="123"/>
                    </a:lnTo>
                    <a:lnTo>
                      <a:pt x="198" y="198"/>
                    </a:lnTo>
                    <a:lnTo>
                      <a:pt x="322" y="370"/>
                    </a:lnTo>
                    <a:lnTo>
                      <a:pt x="265" y="494"/>
                    </a:lnTo>
                    <a:lnTo>
                      <a:pt x="166" y="544"/>
                    </a:lnTo>
                    <a:lnTo>
                      <a:pt x="239" y="625"/>
                    </a:lnTo>
                    <a:lnTo>
                      <a:pt x="330" y="601"/>
                    </a:lnTo>
                    <a:lnTo>
                      <a:pt x="395" y="346"/>
                    </a:lnTo>
                    <a:lnTo>
                      <a:pt x="247" y="131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20"/>
              <p:cNvSpPr/>
              <p:nvPr/>
            </p:nvSpPr>
            <p:spPr>
              <a:xfrm>
                <a:off x="1271278" y="-963018"/>
                <a:ext cx="13683" cy="1230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4" extrusionOk="0">
                    <a:moveTo>
                      <a:pt x="148" y="1"/>
                    </a:moveTo>
                    <a:lnTo>
                      <a:pt x="0" y="50"/>
                    </a:lnTo>
                    <a:lnTo>
                      <a:pt x="50" y="133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20"/>
              <p:cNvSpPr/>
              <p:nvPr/>
            </p:nvSpPr>
            <p:spPr>
              <a:xfrm>
                <a:off x="1260717" y="-953008"/>
                <a:ext cx="8265" cy="9918"/>
              </a:xfrm>
              <a:custGeom>
                <a:avLst/>
                <a:gdLst/>
                <a:ahLst/>
                <a:cxnLst/>
                <a:rect l="l" t="t" r="r" b="b"/>
                <a:pathLst>
                  <a:path w="90" h="108" extrusionOk="0">
                    <a:moveTo>
                      <a:pt x="74" y="1"/>
                    </a:moveTo>
                    <a:lnTo>
                      <a:pt x="1" y="66"/>
                    </a:lnTo>
                    <a:lnTo>
                      <a:pt x="89" y="107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20"/>
              <p:cNvSpPr/>
              <p:nvPr/>
            </p:nvSpPr>
            <p:spPr>
              <a:xfrm>
                <a:off x="1238034" y="-1027118"/>
                <a:ext cx="44540" cy="58223"/>
              </a:xfrm>
              <a:custGeom>
                <a:avLst/>
                <a:gdLst/>
                <a:ahLst/>
                <a:cxnLst/>
                <a:rect l="l" t="t" r="r" b="b"/>
                <a:pathLst>
                  <a:path w="485" h="634" extrusionOk="0">
                    <a:moveTo>
                      <a:pt x="188" y="0"/>
                    </a:moveTo>
                    <a:lnTo>
                      <a:pt x="131" y="223"/>
                    </a:lnTo>
                    <a:lnTo>
                      <a:pt x="1" y="452"/>
                    </a:lnTo>
                    <a:lnTo>
                      <a:pt x="115" y="561"/>
                    </a:lnTo>
                    <a:lnTo>
                      <a:pt x="256" y="486"/>
                    </a:lnTo>
                    <a:lnTo>
                      <a:pt x="287" y="634"/>
                    </a:lnTo>
                    <a:lnTo>
                      <a:pt x="485" y="502"/>
                    </a:lnTo>
                    <a:lnTo>
                      <a:pt x="346" y="239"/>
                    </a:lnTo>
                    <a:lnTo>
                      <a:pt x="305" y="50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20"/>
              <p:cNvSpPr/>
              <p:nvPr/>
            </p:nvSpPr>
            <p:spPr>
              <a:xfrm>
                <a:off x="1266686" y="-948508"/>
                <a:ext cx="27275" cy="43071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69" extrusionOk="0">
                    <a:moveTo>
                      <a:pt x="206" y="1"/>
                    </a:moveTo>
                    <a:lnTo>
                      <a:pt x="1" y="115"/>
                    </a:lnTo>
                    <a:lnTo>
                      <a:pt x="1" y="263"/>
                    </a:lnTo>
                    <a:lnTo>
                      <a:pt x="92" y="469"/>
                    </a:lnTo>
                    <a:lnTo>
                      <a:pt x="222" y="435"/>
                    </a:lnTo>
                    <a:lnTo>
                      <a:pt x="297" y="287"/>
                    </a:lnTo>
                    <a:lnTo>
                      <a:pt x="255" y="181"/>
                    </a:lnTo>
                    <a:lnTo>
                      <a:pt x="281" y="74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20"/>
              <p:cNvSpPr/>
              <p:nvPr/>
            </p:nvSpPr>
            <p:spPr>
              <a:xfrm>
                <a:off x="1296992" y="-1034556"/>
                <a:ext cx="37101" cy="1579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72" extrusionOk="0">
                    <a:moveTo>
                      <a:pt x="214" y="0"/>
                    </a:moveTo>
                    <a:lnTo>
                      <a:pt x="0" y="115"/>
                    </a:lnTo>
                    <a:lnTo>
                      <a:pt x="107" y="164"/>
                    </a:lnTo>
                    <a:lnTo>
                      <a:pt x="328" y="172"/>
                    </a:lnTo>
                    <a:lnTo>
                      <a:pt x="403" y="50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20"/>
              <p:cNvSpPr/>
              <p:nvPr/>
            </p:nvSpPr>
            <p:spPr>
              <a:xfrm>
                <a:off x="1294604" y="-1185073"/>
                <a:ext cx="58315" cy="9459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030" extrusionOk="0">
                    <a:moveTo>
                      <a:pt x="1" y="1"/>
                    </a:moveTo>
                    <a:lnTo>
                      <a:pt x="255" y="92"/>
                    </a:lnTo>
                    <a:lnTo>
                      <a:pt x="281" y="257"/>
                    </a:lnTo>
                    <a:lnTo>
                      <a:pt x="471" y="494"/>
                    </a:lnTo>
                    <a:lnTo>
                      <a:pt x="362" y="593"/>
                    </a:lnTo>
                    <a:lnTo>
                      <a:pt x="411" y="751"/>
                    </a:lnTo>
                    <a:lnTo>
                      <a:pt x="346" y="1029"/>
                    </a:lnTo>
                    <a:lnTo>
                      <a:pt x="346" y="1029"/>
                    </a:lnTo>
                    <a:lnTo>
                      <a:pt x="486" y="881"/>
                    </a:lnTo>
                    <a:lnTo>
                      <a:pt x="479" y="741"/>
                    </a:lnTo>
                    <a:lnTo>
                      <a:pt x="634" y="635"/>
                    </a:lnTo>
                    <a:lnTo>
                      <a:pt x="634" y="413"/>
                    </a:lnTo>
                    <a:lnTo>
                      <a:pt x="520" y="331"/>
                    </a:lnTo>
                    <a:lnTo>
                      <a:pt x="486" y="175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20"/>
              <p:cNvSpPr/>
              <p:nvPr/>
            </p:nvSpPr>
            <p:spPr>
              <a:xfrm>
                <a:off x="1203229" y="-1175981"/>
                <a:ext cx="90090" cy="31132"/>
              </a:xfrm>
              <a:custGeom>
                <a:avLst/>
                <a:gdLst/>
                <a:ahLst/>
                <a:cxnLst/>
                <a:rect l="l" t="t" r="r" b="b"/>
                <a:pathLst>
                  <a:path w="981" h="339" extrusionOk="0">
                    <a:moveTo>
                      <a:pt x="544" y="1"/>
                    </a:moveTo>
                    <a:lnTo>
                      <a:pt x="313" y="141"/>
                    </a:lnTo>
                    <a:lnTo>
                      <a:pt x="214" y="76"/>
                    </a:lnTo>
                    <a:lnTo>
                      <a:pt x="1" y="76"/>
                    </a:lnTo>
                    <a:lnTo>
                      <a:pt x="214" y="307"/>
                    </a:lnTo>
                    <a:lnTo>
                      <a:pt x="380" y="338"/>
                    </a:lnTo>
                    <a:lnTo>
                      <a:pt x="692" y="117"/>
                    </a:lnTo>
                    <a:lnTo>
                      <a:pt x="848" y="149"/>
                    </a:lnTo>
                    <a:lnTo>
                      <a:pt x="980" y="166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20"/>
              <p:cNvSpPr/>
              <p:nvPr/>
            </p:nvSpPr>
            <p:spPr>
              <a:xfrm>
                <a:off x="-165376" y="-1268091"/>
                <a:ext cx="12949" cy="2966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323" extrusionOk="0">
                    <a:moveTo>
                      <a:pt x="133" y="1"/>
                    </a:moveTo>
                    <a:lnTo>
                      <a:pt x="0" y="323"/>
                    </a:lnTo>
                    <a:lnTo>
                      <a:pt x="58" y="289"/>
                    </a:lnTo>
                    <a:lnTo>
                      <a:pt x="141" y="84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20"/>
              <p:cNvSpPr/>
              <p:nvPr/>
            </p:nvSpPr>
            <p:spPr>
              <a:xfrm>
                <a:off x="-172264" y="-1135941"/>
                <a:ext cx="92" cy="827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0" y="1"/>
                    </a:move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20"/>
              <p:cNvSpPr/>
              <p:nvPr/>
            </p:nvSpPr>
            <p:spPr>
              <a:xfrm>
                <a:off x="-182825" y="-1231082"/>
                <a:ext cx="15153" cy="95233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37" extrusionOk="0">
                    <a:moveTo>
                      <a:pt x="165" y="0"/>
                    </a:moveTo>
                    <a:lnTo>
                      <a:pt x="17" y="372"/>
                    </a:lnTo>
                    <a:lnTo>
                      <a:pt x="1" y="749"/>
                    </a:lnTo>
                    <a:cubicBezTo>
                      <a:pt x="1" y="749"/>
                      <a:pt x="92" y="980"/>
                      <a:pt x="115" y="1037"/>
                    </a:cubicBezTo>
                    <a:lnTo>
                      <a:pt x="42" y="766"/>
                    </a:lnTo>
                    <a:lnTo>
                      <a:pt x="66" y="395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20"/>
              <p:cNvSpPr/>
              <p:nvPr/>
            </p:nvSpPr>
            <p:spPr>
              <a:xfrm>
                <a:off x="-148020" y="-1316487"/>
                <a:ext cx="33336" cy="38754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22" extrusionOk="0">
                    <a:moveTo>
                      <a:pt x="362" y="1"/>
                    </a:moveTo>
                    <a:lnTo>
                      <a:pt x="190" y="125"/>
                    </a:lnTo>
                    <a:lnTo>
                      <a:pt x="1" y="421"/>
                    </a:lnTo>
                    <a:lnTo>
                      <a:pt x="66" y="372"/>
                    </a:lnTo>
                    <a:lnTo>
                      <a:pt x="248" y="159"/>
                    </a:lnTo>
                    <a:lnTo>
                      <a:pt x="36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20"/>
              <p:cNvSpPr/>
              <p:nvPr/>
            </p:nvSpPr>
            <p:spPr>
              <a:xfrm>
                <a:off x="2874152" y="5460418"/>
                <a:ext cx="26357" cy="15887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73" extrusionOk="0">
                    <a:moveTo>
                      <a:pt x="81" y="1"/>
                    </a:moveTo>
                    <a:lnTo>
                      <a:pt x="0" y="66"/>
                    </a:lnTo>
                    <a:lnTo>
                      <a:pt x="81" y="172"/>
                    </a:lnTo>
                    <a:lnTo>
                      <a:pt x="286" y="82"/>
                    </a:lnTo>
                    <a:lnTo>
                      <a:pt x="188" y="66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20"/>
              <p:cNvSpPr/>
              <p:nvPr/>
            </p:nvSpPr>
            <p:spPr>
              <a:xfrm>
                <a:off x="2953314" y="5391726"/>
                <a:ext cx="29663" cy="1056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5" extrusionOk="0">
                    <a:moveTo>
                      <a:pt x="214" y="0"/>
                    </a:moveTo>
                    <a:lnTo>
                      <a:pt x="1" y="32"/>
                    </a:lnTo>
                    <a:lnTo>
                      <a:pt x="322" y="115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20"/>
              <p:cNvSpPr/>
              <p:nvPr/>
            </p:nvSpPr>
            <p:spPr>
              <a:xfrm>
                <a:off x="2893713" y="5410552"/>
                <a:ext cx="111029" cy="9459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030" extrusionOk="0">
                    <a:moveTo>
                      <a:pt x="1135" y="1"/>
                    </a:moveTo>
                    <a:lnTo>
                      <a:pt x="1021" y="32"/>
                    </a:lnTo>
                    <a:lnTo>
                      <a:pt x="962" y="141"/>
                    </a:lnTo>
                    <a:lnTo>
                      <a:pt x="873" y="141"/>
                    </a:lnTo>
                    <a:lnTo>
                      <a:pt x="756" y="32"/>
                    </a:lnTo>
                    <a:lnTo>
                      <a:pt x="608" y="50"/>
                    </a:lnTo>
                    <a:lnTo>
                      <a:pt x="551" y="222"/>
                    </a:lnTo>
                    <a:lnTo>
                      <a:pt x="387" y="198"/>
                    </a:lnTo>
                    <a:lnTo>
                      <a:pt x="231" y="58"/>
                    </a:lnTo>
                    <a:lnTo>
                      <a:pt x="164" y="131"/>
                    </a:lnTo>
                    <a:lnTo>
                      <a:pt x="361" y="403"/>
                    </a:lnTo>
                    <a:lnTo>
                      <a:pt x="551" y="427"/>
                    </a:lnTo>
                    <a:lnTo>
                      <a:pt x="551" y="502"/>
                    </a:lnTo>
                    <a:lnTo>
                      <a:pt x="361" y="502"/>
                    </a:lnTo>
                    <a:lnTo>
                      <a:pt x="255" y="575"/>
                    </a:lnTo>
                    <a:lnTo>
                      <a:pt x="281" y="674"/>
                    </a:lnTo>
                    <a:lnTo>
                      <a:pt x="123" y="840"/>
                    </a:lnTo>
                    <a:lnTo>
                      <a:pt x="8" y="840"/>
                    </a:lnTo>
                    <a:lnTo>
                      <a:pt x="0" y="913"/>
                    </a:lnTo>
                    <a:lnTo>
                      <a:pt x="182" y="1011"/>
                    </a:lnTo>
                    <a:lnTo>
                      <a:pt x="271" y="913"/>
                    </a:lnTo>
                    <a:lnTo>
                      <a:pt x="429" y="1029"/>
                    </a:lnTo>
                    <a:lnTo>
                      <a:pt x="527" y="881"/>
                    </a:lnTo>
                    <a:lnTo>
                      <a:pt x="346" y="790"/>
                    </a:lnTo>
                    <a:lnTo>
                      <a:pt x="494" y="707"/>
                    </a:lnTo>
                    <a:lnTo>
                      <a:pt x="733" y="733"/>
                    </a:lnTo>
                    <a:lnTo>
                      <a:pt x="912" y="642"/>
                    </a:lnTo>
                    <a:lnTo>
                      <a:pt x="922" y="469"/>
                    </a:lnTo>
                    <a:lnTo>
                      <a:pt x="1127" y="313"/>
                    </a:lnTo>
                    <a:lnTo>
                      <a:pt x="1208" y="115"/>
                    </a:lnTo>
                    <a:lnTo>
                      <a:pt x="113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20"/>
              <p:cNvSpPr/>
              <p:nvPr/>
            </p:nvSpPr>
            <p:spPr>
              <a:xfrm>
                <a:off x="2927600" y="5400818"/>
                <a:ext cx="19102" cy="10561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15" extrusionOk="0">
                    <a:moveTo>
                      <a:pt x="0" y="0"/>
                    </a:moveTo>
                    <a:lnTo>
                      <a:pt x="75" y="115"/>
                    </a:lnTo>
                    <a:lnTo>
                      <a:pt x="208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20"/>
              <p:cNvSpPr/>
              <p:nvPr/>
            </p:nvSpPr>
            <p:spPr>
              <a:xfrm>
                <a:off x="2982884" y="5398430"/>
                <a:ext cx="120855" cy="114151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1243" extrusionOk="0">
                    <a:moveTo>
                      <a:pt x="518" y="1"/>
                    </a:moveTo>
                    <a:lnTo>
                      <a:pt x="494" y="133"/>
                    </a:lnTo>
                    <a:lnTo>
                      <a:pt x="377" y="182"/>
                    </a:lnTo>
                    <a:lnTo>
                      <a:pt x="427" y="297"/>
                    </a:lnTo>
                    <a:lnTo>
                      <a:pt x="370" y="372"/>
                    </a:lnTo>
                    <a:lnTo>
                      <a:pt x="525" y="569"/>
                    </a:lnTo>
                    <a:lnTo>
                      <a:pt x="494" y="634"/>
                    </a:lnTo>
                    <a:lnTo>
                      <a:pt x="395" y="585"/>
                    </a:lnTo>
                    <a:lnTo>
                      <a:pt x="271" y="609"/>
                    </a:lnTo>
                    <a:lnTo>
                      <a:pt x="0" y="988"/>
                    </a:lnTo>
                    <a:lnTo>
                      <a:pt x="115" y="1021"/>
                    </a:lnTo>
                    <a:lnTo>
                      <a:pt x="229" y="1218"/>
                    </a:lnTo>
                    <a:lnTo>
                      <a:pt x="346" y="1242"/>
                    </a:lnTo>
                    <a:lnTo>
                      <a:pt x="346" y="1185"/>
                    </a:lnTo>
                    <a:lnTo>
                      <a:pt x="247" y="1029"/>
                    </a:lnTo>
                    <a:lnTo>
                      <a:pt x="296" y="980"/>
                    </a:lnTo>
                    <a:lnTo>
                      <a:pt x="445" y="1070"/>
                    </a:lnTo>
                    <a:lnTo>
                      <a:pt x="518" y="1037"/>
                    </a:lnTo>
                    <a:lnTo>
                      <a:pt x="445" y="946"/>
                    </a:lnTo>
                    <a:lnTo>
                      <a:pt x="435" y="839"/>
                    </a:lnTo>
                    <a:lnTo>
                      <a:pt x="600" y="873"/>
                    </a:lnTo>
                    <a:lnTo>
                      <a:pt x="749" y="839"/>
                    </a:lnTo>
                    <a:lnTo>
                      <a:pt x="756" y="798"/>
                    </a:lnTo>
                    <a:lnTo>
                      <a:pt x="642" y="790"/>
                    </a:lnTo>
                    <a:lnTo>
                      <a:pt x="559" y="725"/>
                    </a:lnTo>
                    <a:lnTo>
                      <a:pt x="632" y="668"/>
                    </a:lnTo>
                    <a:lnTo>
                      <a:pt x="764" y="717"/>
                    </a:lnTo>
                    <a:lnTo>
                      <a:pt x="954" y="676"/>
                    </a:lnTo>
                    <a:lnTo>
                      <a:pt x="1102" y="551"/>
                    </a:lnTo>
                    <a:lnTo>
                      <a:pt x="1258" y="510"/>
                    </a:lnTo>
                    <a:lnTo>
                      <a:pt x="1234" y="411"/>
                    </a:lnTo>
                    <a:lnTo>
                      <a:pt x="1151" y="380"/>
                    </a:lnTo>
                    <a:lnTo>
                      <a:pt x="1118" y="338"/>
                    </a:lnTo>
                    <a:lnTo>
                      <a:pt x="1201" y="273"/>
                    </a:lnTo>
                    <a:lnTo>
                      <a:pt x="1315" y="281"/>
                    </a:lnTo>
                    <a:lnTo>
                      <a:pt x="1250" y="198"/>
                    </a:lnTo>
                    <a:lnTo>
                      <a:pt x="1053" y="141"/>
                    </a:lnTo>
                    <a:lnTo>
                      <a:pt x="928" y="182"/>
                    </a:lnTo>
                    <a:lnTo>
                      <a:pt x="978" y="273"/>
                    </a:lnTo>
                    <a:lnTo>
                      <a:pt x="879" y="330"/>
                    </a:lnTo>
                    <a:lnTo>
                      <a:pt x="764" y="164"/>
                    </a:lnTo>
                    <a:lnTo>
                      <a:pt x="756" y="42"/>
                    </a:lnTo>
                    <a:lnTo>
                      <a:pt x="51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20"/>
              <p:cNvSpPr/>
              <p:nvPr/>
            </p:nvSpPr>
            <p:spPr>
              <a:xfrm>
                <a:off x="814954" y="221460"/>
                <a:ext cx="422349" cy="192670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2098" extrusionOk="0">
                    <a:moveTo>
                      <a:pt x="2962" y="1"/>
                    </a:moveTo>
                    <a:lnTo>
                      <a:pt x="2881" y="17"/>
                    </a:lnTo>
                    <a:lnTo>
                      <a:pt x="2650" y="181"/>
                    </a:lnTo>
                    <a:lnTo>
                      <a:pt x="2395" y="240"/>
                    </a:lnTo>
                    <a:lnTo>
                      <a:pt x="1894" y="502"/>
                    </a:lnTo>
                    <a:lnTo>
                      <a:pt x="1736" y="642"/>
                    </a:lnTo>
                    <a:lnTo>
                      <a:pt x="1598" y="658"/>
                    </a:lnTo>
                    <a:lnTo>
                      <a:pt x="1325" y="650"/>
                    </a:lnTo>
                    <a:lnTo>
                      <a:pt x="1037" y="453"/>
                    </a:lnTo>
                    <a:lnTo>
                      <a:pt x="848" y="362"/>
                    </a:lnTo>
                    <a:lnTo>
                      <a:pt x="798" y="404"/>
                    </a:lnTo>
                    <a:lnTo>
                      <a:pt x="897" y="461"/>
                    </a:lnTo>
                    <a:lnTo>
                      <a:pt x="897" y="544"/>
                    </a:lnTo>
                    <a:lnTo>
                      <a:pt x="767" y="567"/>
                    </a:lnTo>
                    <a:lnTo>
                      <a:pt x="626" y="502"/>
                    </a:lnTo>
                    <a:lnTo>
                      <a:pt x="585" y="427"/>
                    </a:lnTo>
                    <a:lnTo>
                      <a:pt x="619" y="404"/>
                    </a:lnTo>
                    <a:lnTo>
                      <a:pt x="676" y="378"/>
                    </a:lnTo>
                    <a:lnTo>
                      <a:pt x="634" y="329"/>
                    </a:lnTo>
                    <a:lnTo>
                      <a:pt x="569" y="338"/>
                    </a:lnTo>
                    <a:lnTo>
                      <a:pt x="463" y="305"/>
                    </a:lnTo>
                    <a:lnTo>
                      <a:pt x="380" y="206"/>
                    </a:lnTo>
                    <a:lnTo>
                      <a:pt x="338" y="115"/>
                    </a:lnTo>
                    <a:lnTo>
                      <a:pt x="198" y="107"/>
                    </a:lnTo>
                    <a:lnTo>
                      <a:pt x="117" y="165"/>
                    </a:lnTo>
                    <a:lnTo>
                      <a:pt x="125" y="305"/>
                    </a:lnTo>
                    <a:lnTo>
                      <a:pt x="26" y="419"/>
                    </a:lnTo>
                    <a:lnTo>
                      <a:pt x="1" y="552"/>
                    </a:lnTo>
                    <a:lnTo>
                      <a:pt x="91" y="585"/>
                    </a:lnTo>
                    <a:lnTo>
                      <a:pt x="198" y="723"/>
                    </a:lnTo>
                    <a:lnTo>
                      <a:pt x="68" y="822"/>
                    </a:lnTo>
                    <a:lnTo>
                      <a:pt x="26" y="954"/>
                    </a:lnTo>
                    <a:lnTo>
                      <a:pt x="34" y="1045"/>
                    </a:lnTo>
                    <a:lnTo>
                      <a:pt x="91" y="1128"/>
                    </a:lnTo>
                    <a:lnTo>
                      <a:pt x="206" y="1110"/>
                    </a:lnTo>
                    <a:lnTo>
                      <a:pt x="346" y="1136"/>
                    </a:lnTo>
                    <a:lnTo>
                      <a:pt x="494" y="1110"/>
                    </a:lnTo>
                    <a:lnTo>
                      <a:pt x="577" y="1053"/>
                    </a:lnTo>
                    <a:lnTo>
                      <a:pt x="650" y="1128"/>
                    </a:lnTo>
                    <a:lnTo>
                      <a:pt x="634" y="1193"/>
                    </a:lnTo>
                    <a:lnTo>
                      <a:pt x="733" y="1217"/>
                    </a:lnTo>
                    <a:lnTo>
                      <a:pt x="1029" y="1258"/>
                    </a:lnTo>
                    <a:lnTo>
                      <a:pt x="1071" y="1473"/>
                    </a:lnTo>
                    <a:lnTo>
                      <a:pt x="1177" y="1687"/>
                    </a:lnTo>
                    <a:lnTo>
                      <a:pt x="1309" y="1760"/>
                    </a:lnTo>
                    <a:lnTo>
                      <a:pt x="1450" y="1752"/>
                    </a:lnTo>
                    <a:lnTo>
                      <a:pt x="1499" y="1653"/>
                    </a:lnTo>
                    <a:lnTo>
                      <a:pt x="1440" y="1596"/>
                    </a:lnTo>
                    <a:lnTo>
                      <a:pt x="1489" y="1505"/>
                    </a:lnTo>
                    <a:lnTo>
                      <a:pt x="1606" y="1523"/>
                    </a:lnTo>
                    <a:lnTo>
                      <a:pt x="1655" y="1596"/>
                    </a:lnTo>
                    <a:lnTo>
                      <a:pt x="1629" y="1687"/>
                    </a:lnTo>
                    <a:lnTo>
                      <a:pt x="1671" y="1851"/>
                    </a:lnTo>
                    <a:lnTo>
                      <a:pt x="1637" y="1975"/>
                    </a:lnTo>
                    <a:lnTo>
                      <a:pt x="1686" y="2066"/>
                    </a:lnTo>
                    <a:lnTo>
                      <a:pt x="1925" y="2097"/>
                    </a:lnTo>
                    <a:lnTo>
                      <a:pt x="2024" y="1941"/>
                    </a:lnTo>
                    <a:lnTo>
                      <a:pt x="2140" y="1827"/>
                    </a:lnTo>
                    <a:lnTo>
                      <a:pt x="2289" y="1851"/>
                    </a:lnTo>
                    <a:lnTo>
                      <a:pt x="2369" y="1827"/>
                    </a:lnTo>
                    <a:lnTo>
                      <a:pt x="2377" y="1653"/>
                    </a:lnTo>
                    <a:lnTo>
                      <a:pt x="2255" y="1547"/>
                    </a:lnTo>
                    <a:lnTo>
                      <a:pt x="2115" y="1448"/>
                    </a:lnTo>
                    <a:lnTo>
                      <a:pt x="2050" y="1308"/>
                    </a:lnTo>
                    <a:lnTo>
                      <a:pt x="2081" y="1217"/>
                    </a:lnTo>
                    <a:lnTo>
                      <a:pt x="2221" y="1144"/>
                    </a:lnTo>
                    <a:lnTo>
                      <a:pt x="2476" y="1087"/>
                    </a:lnTo>
                    <a:lnTo>
                      <a:pt x="2707" y="871"/>
                    </a:lnTo>
                    <a:lnTo>
                      <a:pt x="2699" y="798"/>
                    </a:lnTo>
                    <a:lnTo>
                      <a:pt x="2658" y="757"/>
                    </a:lnTo>
                    <a:lnTo>
                      <a:pt x="2673" y="601"/>
                    </a:lnTo>
                    <a:lnTo>
                      <a:pt x="2920" y="469"/>
                    </a:lnTo>
                    <a:lnTo>
                      <a:pt x="3118" y="453"/>
                    </a:lnTo>
                    <a:lnTo>
                      <a:pt x="3226" y="510"/>
                    </a:lnTo>
                    <a:lnTo>
                      <a:pt x="3374" y="650"/>
                    </a:lnTo>
                    <a:lnTo>
                      <a:pt x="3489" y="674"/>
                    </a:lnTo>
                    <a:lnTo>
                      <a:pt x="3629" y="864"/>
                    </a:lnTo>
                    <a:lnTo>
                      <a:pt x="3686" y="1019"/>
                    </a:lnTo>
                    <a:lnTo>
                      <a:pt x="3769" y="1087"/>
                    </a:lnTo>
                    <a:lnTo>
                      <a:pt x="3826" y="1045"/>
                    </a:lnTo>
                    <a:lnTo>
                      <a:pt x="3933" y="921"/>
                    </a:lnTo>
                    <a:lnTo>
                      <a:pt x="4024" y="921"/>
                    </a:lnTo>
                    <a:lnTo>
                      <a:pt x="4055" y="1029"/>
                    </a:lnTo>
                    <a:lnTo>
                      <a:pt x="3990" y="1102"/>
                    </a:lnTo>
                    <a:lnTo>
                      <a:pt x="3907" y="1118"/>
                    </a:lnTo>
                    <a:lnTo>
                      <a:pt x="3769" y="1325"/>
                    </a:lnTo>
                    <a:lnTo>
                      <a:pt x="3702" y="1383"/>
                    </a:lnTo>
                    <a:lnTo>
                      <a:pt x="3769" y="1604"/>
                    </a:lnTo>
                    <a:lnTo>
                      <a:pt x="3957" y="1858"/>
                    </a:lnTo>
                    <a:lnTo>
                      <a:pt x="4130" y="2016"/>
                    </a:lnTo>
                    <a:lnTo>
                      <a:pt x="4237" y="1760"/>
                    </a:lnTo>
                    <a:lnTo>
                      <a:pt x="4320" y="1752"/>
                    </a:lnTo>
                    <a:lnTo>
                      <a:pt x="4418" y="1679"/>
                    </a:lnTo>
                    <a:lnTo>
                      <a:pt x="4476" y="1473"/>
                    </a:lnTo>
                    <a:lnTo>
                      <a:pt x="4598" y="1258"/>
                    </a:lnTo>
                    <a:lnTo>
                      <a:pt x="4525" y="1053"/>
                    </a:lnTo>
                    <a:lnTo>
                      <a:pt x="4491" y="946"/>
                    </a:lnTo>
                    <a:lnTo>
                      <a:pt x="4533" y="806"/>
                    </a:lnTo>
                    <a:lnTo>
                      <a:pt x="4460" y="741"/>
                    </a:lnTo>
                    <a:lnTo>
                      <a:pt x="4351" y="674"/>
                    </a:lnTo>
                    <a:lnTo>
                      <a:pt x="4320" y="585"/>
                    </a:lnTo>
                    <a:lnTo>
                      <a:pt x="4172" y="411"/>
                    </a:lnTo>
                    <a:lnTo>
                      <a:pt x="3826" y="214"/>
                    </a:lnTo>
                    <a:lnTo>
                      <a:pt x="3621" y="165"/>
                    </a:lnTo>
                    <a:lnTo>
                      <a:pt x="3258" y="165"/>
                    </a:lnTo>
                    <a:lnTo>
                      <a:pt x="3135" y="131"/>
                    </a:lnTo>
                    <a:lnTo>
                      <a:pt x="3086" y="58"/>
                    </a:lnTo>
                    <a:lnTo>
                      <a:pt x="296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20"/>
              <p:cNvSpPr/>
              <p:nvPr/>
            </p:nvSpPr>
            <p:spPr>
              <a:xfrm>
                <a:off x="589960" y="97484"/>
                <a:ext cx="256128" cy="243363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650" extrusionOk="0">
                    <a:moveTo>
                      <a:pt x="435" y="1"/>
                    </a:moveTo>
                    <a:lnTo>
                      <a:pt x="149" y="42"/>
                    </a:lnTo>
                    <a:lnTo>
                      <a:pt x="149" y="92"/>
                    </a:lnTo>
                    <a:lnTo>
                      <a:pt x="90" y="117"/>
                    </a:lnTo>
                    <a:lnTo>
                      <a:pt x="115" y="133"/>
                    </a:lnTo>
                    <a:lnTo>
                      <a:pt x="66" y="315"/>
                    </a:lnTo>
                    <a:lnTo>
                      <a:pt x="9" y="364"/>
                    </a:lnTo>
                    <a:lnTo>
                      <a:pt x="58" y="405"/>
                    </a:lnTo>
                    <a:lnTo>
                      <a:pt x="181" y="437"/>
                    </a:lnTo>
                    <a:lnTo>
                      <a:pt x="222" y="603"/>
                    </a:lnTo>
                    <a:lnTo>
                      <a:pt x="74" y="684"/>
                    </a:lnTo>
                    <a:lnTo>
                      <a:pt x="1" y="873"/>
                    </a:lnTo>
                    <a:lnTo>
                      <a:pt x="33" y="1037"/>
                    </a:lnTo>
                    <a:lnTo>
                      <a:pt x="256" y="1227"/>
                    </a:lnTo>
                    <a:lnTo>
                      <a:pt x="477" y="1234"/>
                    </a:lnTo>
                    <a:lnTo>
                      <a:pt x="609" y="1317"/>
                    </a:lnTo>
                    <a:lnTo>
                      <a:pt x="682" y="1457"/>
                    </a:lnTo>
                    <a:lnTo>
                      <a:pt x="765" y="1457"/>
                    </a:lnTo>
                    <a:lnTo>
                      <a:pt x="864" y="1284"/>
                    </a:lnTo>
                    <a:lnTo>
                      <a:pt x="814" y="1146"/>
                    </a:lnTo>
                    <a:lnTo>
                      <a:pt x="601" y="980"/>
                    </a:lnTo>
                    <a:lnTo>
                      <a:pt x="544" y="889"/>
                    </a:lnTo>
                    <a:lnTo>
                      <a:pt x="617" y="832"/>
                    </a:lnTo>
                    <a:lnTo>
                      <a:pt x="757" y="948"/>
                    </a:lnTo>
                    <a:lnTo>
                      <a:pt x="913" y="1021"/>
                    </a:lnTo>
                    <a:lnTo>
                      <a:pt x="921" y="1161"/>
                    </a:lnTo>
                    <a:lnTo>
                      <a:pt x="1087" y="1276"/>
                    </a:lnTo>
                    <a:lnTo>
                      <a:pt x="1144" y="1442"/>
                    </a:lnTo>
                    <a:lnTo>
                      <a:pt x="1333" y="1548"/>
                    </a:lnTo>
                    <a:lnTo>
                      <a:pt x="1472" y="1679"/>
                    </a:lnTo>
                    <a:lnTo>
                      <a:pt x="1580" y="1746"/>
                    </a:lnTo>
                    <a:lnTo>
                      <a:pt x="1760" y="1959"/>
                    </a:lnTo>
                    <a:lnTo>
                      <a:pt x="1793" y="2034"/>
                    </a:lnTo>
                    <a:lnTo>
                      <a:pt x="1687" y="2172"/>
                    </a:lnTo>
                    <a:lnTo>
                      <a:pt x="1687" y="2281"/>
                    </a:lnTo>
                    <a:lnTo>
                      <a:pt x="1752" y="2395"/>
                    </a:lnTo>
                    <a:lnTo>
                      <a:pt x="1949" y="2468"/>
                    </a:lnTo>
                    <a:lnTo>
                      <a:pt x="2082" y="2551"/>
                    </a:lnTo>
                    <a:lnTo>
                      <a:pt x="2147" y="2518"/>
                    </a:lnTo>
                    <a:lnTo>
                      <a:pt x="2162" y="2379"/>
                    </a:lnTo>
                    <a:lnTo>
                      <a:pt x="2089" y="2281"/>
                    </a:lnTo>
                    <a:lnTo>
                      <a:pt x="1949" y="2206"/>
                    </a:lnTo>
                    <a:lnTo>
                      <a:pt x="1949" y="2182"/>
                    </a:lnTo>
                    <a:lnTo>
                      <a:pt x="2007" y="2133"/>
                    </a:lnTo>
                    <a:lnTo>
                      <a:pt x="2097" y="2198"/>
                    </a:lnTo>
                    <a:lnTo>
                      <a:pt x="2237" y="2369"/>
                    </a:lnTo>
                    <a:lnTo>
                      <a:pt x="2230" y="2527"/>
                    </a:lnTo>
                    <a:lnTo>
                      <a:pt x="2287" y="2559"/>
                    </a:lnTo>
                    <a:lnTo>
                      <a:pt x="2336" y="2585"/>
                    </a:lnTo>
                    <a:lnTo>
                      <a:pt x="2393" y="2650"/>
                    </a:lnTo>
                    <a:lnTo>
                      <a:pt x="2500" y="2650"/>
                    </a:lnTo>
                    <a:lnTo>
                      <a:pt x="2526" y="2577"/>
                    </a:lnTo>
                    <a:lnTo>
                      <a:pt x="2518" y="2478"/>
                    </a:lnTo>
                    <a:lnTo>
                      <a:pt x="2541" y="2478"/>
                    </a:lnTo>
                    <a:lnTo>
                      <a:pt x="2484" y="2395"/>
                    </a:lnTo>
                    <a:lnTo>
                      <a:pt x="2476" y="2304"/>
                    </a:lnTo>
                    <a:lnTo>
                      <a:pt x="2518" y="2172"/>
                    </a:lnTo>
                    <a:lnTo>
                      <a:pt x="2648" y="2073"/>
                    </a:lnTo>
                    <a:lnTo>
                      <a:pt x="2541" y="1935"/>
                    </a:lnTo>
                    <a:lnTo>
                      <a:pt x="2451" y="1902"/>
                    </a:lnTo>
                    <a:lnTo>
                      <a:pt x="2476" y="1769"/>
                    </a:lnTo>
                    <a:lnTo>
                      <a:pt x="2575" y="1655"/>
                    </a:lnTo>
                    <a:lnTo>
                      <a:pt x="2567" y="1515"/>
                    </a:lnTo>
                    <a:lnTo>
                      <a:pt x="2648" y="1457"/>
                    </a:lnTo>
                    <a:lnTo>
                      <a:pt x="2788" y="1465"/>
                    </a:lnTo>
                    <a:lnTo>
                      <a:pt x="2780" y="1424"/>
                    </a:lnTo>
                    <a:lnTo>
                      <a:pt x="2656" y="1343"/>
                    </a:lnTo>
                    <a:lnTo>
                      <a:pt x="2526" y="1302"/>
                    </a:lnTo>
                    <a:lnTo>
                      <a:pt x="2435" y="1185"/>
                    </a:lnTo>
                    <a:lnTo>
                      <a:pt x="2386" y="1055"/>
                    </a:lnTo>
                    <a:lnTo>
                      <a:pt x="2222" y="889"/>
                    </a:lnTo>
                    <a:lnTo>
                      <a:pt x="2113" y="725"/>
                    </a:lnTo>
                    <a:lnTo>
                      <a:pt x="2089" y="544"/>
                    </a:lnTo>
                    <a:lnTo>
                      <a:pt x="2040" y="395"/>
                    </a:lnTo>
                    <a:lnTo>
                      <a:pt x="1957" y="413"/>
                    </a:lnTo>
                    <a:lnTo>
                      <a:pt x="1933" y="494"/>
                    </a:lnTo>
                    <a:lnTo>
                      <a:pt x="1760" y="494"/>
                    </a:lnTo>
                    <a:lnTo>
                      <a:pt x="1801" y="429"/>
                    </a:lnTo>
                    <a:lnTo>
                      <a:pt x="1710" y="429"/>
                    </a:lnTo>
                    <a:lnTo>
                      <a:pt x="1630" y="478"/>
                    </a:lnTo>
                    <a:lnTo>
                      <a:pt x="1456" y="322"/>
                    </a:lnTo>
                    <a:lnTo>
                      <a:pt x="1456" y="257"/>
                    </a:lnTo>
                    <a:lnTo>
                      <a:pt x="1349" y="224"/>
                    </a:lnTo>
                    <a:lnTo>
                      <a:pt x="1258" y="99"/>
                    </a:lnTo>
                    <a:lnTo>
                      <a:pt x="1027" y="109"/>
                    </a:lnTo>
                    <a:lnTo>
                      <a:pt x="879" y="133"/>
                    </a:lnTo>
                    <a:lnTo>
                      <a:pt x="43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20"/>
              <p:cNvSpPr/>
              <p:nvPr/>
            </p:nvSpPr>
            <p:spPr>
              <a:xfrm>
                <a:off x="466719" y="-202355"/>
                <a:ext cx="350718" cy="343830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3744" extrusionOk="0">
                    <a:moveTo>
                      <a:pt x="3481" y="1"/>
                    </a:moveTo>
                    <a:lnTo>
                      <a:pt x="3416" y="34"/>
                    </a:lnTo>
                    <a:lnTo>
                      <a:pt x="3382" y="149"/>
                    </a:lnTo>
                    <a:lnTo>
                      <a:pt x="3268" y="198"/>
                    </a:lnTo>
                    <a:lnTo>
                      <a:pt x="3127" y="305"/>
                    </a:lnTo>
                    <a:lnTo>
                      <a:pt x="2987" y="315"/>
                    </a:lnTo>
                    <a:lnTo>
                      <a:pt x="2954" y="413"/>
                    </a:lnTo>
                    <a:lnTo>
                      <a:pt x="2839" y="388"/>
                    </a:lnTo>
                    <a:lnTo>
                      <a:pt x="2691" y="413"/>
                    </a:lnTo>
                    <a:lnTo>
                      <a:pt x="2666" y="338"/>
                    </a:lnTo>
                    <a:lnTo>
                      <a:pt x="2551" y="248"/>
                    </a:lnTo>
                    <a:lnTo>
                      <a:pt x="2486" y="255"/>
                    </a:lnTo>
                    <a:lnTo>
                      <a:pt x="2444" y="403"/>
                    </a:lnTo>
                    <a:lnTo>
                      <a:pt x="2296" y="413"/>
                    </a:lnTo>
                    <a:lnTo>
                      <a:pt x="2164" y="611"/>
                    </a:lnTo>
                    <a:lnTo>
                      <a:pt x="2148" y="700"/>
                    </a:lnTo>
                    <a:lnTo>
                      <a:pt x="2073" y="741"/>
                    </a:lnTo>
                    <a:lnTo>
                      <a:pt x="1910" y="907"/>
                    </a:lnTo>
                    <a:lnTo>
                      <a:pt x="1728" y="972"/>
                    </a:lnTo>
                    <a:lnTo>
                      <a:pt x="1688" y="1063"/>
                    </a:lnTo>
                    <a:lnTo>
                      <a:pt x="1572" y="1021"/>
                    </a:lnTo>
                    <a:lnTo>
                      <a:pt x="1491" y="1037"/>
                    </a:lnTo>
                    <a:lnTo>
                      <a:pt x="1392" y="956"/>
                    </a:lnTo>
                    <a:lnTo>
                      <a:pt x="1195" y="915"/>
                    </a:lnTo>
                    <a:lnTo>
                      <a:pt x="923" y="1063"/>
                    </a:lnTo>
                    <a:lnTo>
                      <a:pt x="668" y="1094"/>
                    </a:lnTo>
                    <a:lnTo>
                      <a:pt x="684" y="1252"/>
                    </a:lnTo>
                    <a:lnTo>
                      <a:pt x="684" y="1367"/>
                    </a:lnTo>
                    <a:lnTo>
                      <a:pt x="660" y="1588"/>
                    </a:lnTo>
                    <a:lnTo>
                      <a:pt x="603" y="1704"/>
                    </a:lnTo>
                    <a:lnTo>
                      <a:pt x="395" y="1720"/>
                    </a:lnTo>
                    <a:lnTo>
                      <a:pt x="257" y="1746"/>
                    </a:lnTo>
                    <a:lnTo>
                      <a:pt x="247" y="1835"/>
                    </a:lnTo>
                    <a:lnTo>
                      <a:pt x="182" y="1852"/>
                    </a:lnTo>
                    <a:lnTo>
                      <a:pt x="34" y="1795"/>
                    </a:lnTo>
                    <a:lnTo>
                      <a:pt x="1" y="1852"/>
                    </a:lnTo>
                    <a:lnTo>
                      <a:pt x="307" y="2214"/>
                    </a:lnTo>
                    <a:lnTo>
                      <a:pt x="445" y="2304"/>
                    </a:lnTo>
                    <a:lnTo>
                      <a:pt x="445" y="2411"/>
                    </a:lnTo>
                    <a:lnTo>
                      <a:pt x="684" y="2624"/>
                    </a:lnTo>
                    <a:lnTo>
                      <a:pt x="899" y="2912"/>
                    </a:lnTo>
                    <a:lnTo>
                      <a:pt x="1276" y="3333"/>
                    </a:lnTo>
                    <a:lnTo>
                      <a:pt x="1375" y="3341"/>
                    </a:lnTo>
                    <a:lnTo>
                      <a:pt x="1432" y="3382"/>
                    </a:lnTo>
                    <a:lnTo>
                      <a:pt x="1491" y="3357"/>
                    </a:lnTo>
                    <a:lnTo>
                      <a:pt x="1491" y="3307"/>
                    </a:lnTo>
                    <a:lnTo>
                      <a:pt x="1777" y="3266"/>
                    </a:lnTo>
                    <a:lnTo>
                      <a:pt x="2221" y="3398"/>
                    </a:lnTo>
                    <a:lnTo>
                      <a:pt x="2369" y="3374"/>
                    </a:lnTo>
                    <a:lnTo>
                      <a:pt x="2600" y="3364"/>
                    </a:lnTo>
                    <a:lnTo>
                      <a:pt x="2691" y="3489"/>
                    </a:lnTo>
                    <a:lnTo>
                      <a:pt x="2798" y="3522"/>
                    </a:lnTo>
                    <a:lnTo>
                      <a:pt x="2798" y="3587"/>
                    </a:lnTo>
                    <a:lnTo>
                      <a:pt x="2972" y="3743"/>
                    </a:lnTo>
                    <a:lnTo>
                      <a:pt x="3052" y="3694"/>
                    </a:lnTo>
                    <a:lnTo>
                      <a:pt x="3143" y="3694"/>
                    </a:lnTo>
                    <a:lnTo>
                      <a:pt x="3151" y="3678"/>
                    </a:lnTo>
                    <a:lnTo>
                      <a:pt x="3226" y="3637"/>
                    </a:lnTo>
                    <a:lnTo>
                      <a:pt x="3200" y="3505"/>
                    </a:lnTo>
                    <a:lnTo>
                      <a:pt x="3120" y="3398"/>
                    </a:lnTo>
                    <a:lnTo>
                      <a:pt x="3070" y="3226"/>
                    </a:lnTo>
                    <a:lnTo>
                      <a:pt x="3177" y="3029"/>
                    </a:lnTo>
                    <a:lnTo>
                      <a:pt x="3226" y="2897"/>
                    </a:lnTo>
                    <a:lnTo>
                      <a:pt x="3234" y="2723"/>
                    </a:lnTo>
                    <a:lnTo>
                      <a:pt x="3234" y="2723"/>
                    </a:lnTo>
                    <a:lnTo>
                      <a:pt x="3185" y="2822"/>
                    </a:lnTo>
                    <a:lnTo>
                      <a:pt x="3159" y="2897"/>
                    </a:lnTo>
                    <a:lnTo>
                      <a:pt x="3078" y="2946"/>
                    </a:lnTo>
                    <a:lnTo>
                      <a:pt x="3078" y="2831"/>
                    </a:lnTo>
                    <a:lnTo>
                      <a:pt x="3120" y="2699"/>
                    </a:lnTo>
                    <a:lnTo>
                      <a:pt x="3200" y="2518"/>
                    </a:lnTo>
                    <a:lnTo>
                      <a:pt x="3177" y="2411"/>
                    </a:lnTo>
                    <a:lnTo>
                      <a:pt x="3177" y="2296"/>
                    </a:lnTo>
                    <a:lnTo>
                      <a:pt x="3275" y="2050"/>
                    </a:lnTo>
                    <a:lnTo>
                      <a:pt x="3349" y="2066"/>
                    </a:lnTo>
                    <a:lnTo>
                      <a:pt x="3317" y="2131"/>
                    </a:lnTo>
                    <a:cubicBezTo>
                      <a:pt x="3317" y="2131"/>
                      <a:pt x="3307" y="2239"/>
                      <a:pt x="3307" y="2263"/>
                    </a:cubicBezTo>
                    <a:lnTo>
                      <a:pt x="3307" y="2437"/>
                    </a:lnTo>
                    <a:lnTo>
                      <a:pt x="3356" y="2445"/>
                    </a:lnTo>
                    <a:lnTo>
                      <a:pt x="3424" y="2338"/>
                    </a:lnTo>
                    <a:lnTo>
                      <a:pt x="3465" y="2016"/>
                    </a:lnTo>
                    <a:lnTo>
                      <a:pt x="3455" y="1629"/>
                    </a:lnTo>
                    <a:lnTo>
                      <a:pt x="3489" y="1548"/>
                    </a:lnTo>
                    <a:lnTo>
                      <a:pt x="3424" y="1458"/>
                    </a:lnTo>
                    <a:lnTo>
                      <a:pt x="3374" y="1432"/>
                    </a:lnTo>
                    <a:lnTo>
                      <a:pt x="3374" y="1341"/>
                    </a:lnTo>
                    <a:lnTo>
                      <a:pt x="3431" y="1284"/>
                    </a:lnTo>
                    <a:lnTo>
                      <a:pt x="3481" y="1292"/>
                    </a:lnTo>
                    <a:lnTo>
                      <a:pt x="3514" y="1341"/>
                    </a:lnTo>
                    <a:lnTo>
                      <a:pt x="3564" y="1136"/>
                    </a:lnTo>
                    <a:lnTo>
                      <a:pt x="3694" y="964"/>
                    </a:lnTo>
                    <a:lnTo>
                      <a:pt x="3761" y="857"/>
                    </a:lnTo>
                    <a:lnTo>
                      <a:pt x="3777" y="775"/>
                    </a:lnTo>
                    <a:lnTo>
                      <a:pt x="3694" y="717"/>
                    </a:lnTo>
                    <a:lnTo>
                      <a:pt x="3686" y="642"/>
                    </a:lnTo>
                    <a:lnTo>
                      <a:pt x="3735" y="536"/>
                    </a:lnTo>
                    <a:lnTo>
                      <a:pt x="3712" y="396"/>
                    </a:lnTo>
                    <a:lnTo>
                      <a:pt x="3728" y="174"/>
                    </a:lnTo>
                    <a:lnTo>
                      <a:pt x="3769" y="92"/>
                    </a:lnTo>
                    <a:lnTo>
                      <a:pt x="3818" y="34"/>
                    </a:lnTo>
                    <a:lnTo>
                      <a:pt x="3728" y="50"/>
                    </a:lnTo>
                    <a:lnTo>
                      <a:pt x="3613" y="68"/>
                    </a:lnTo>
                    <a:lnTo>
                      <a:pt x="357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20"/>
              <p:cNvSpPr/>
              <p:nvPr/>
            </p:nvSpPr>
            <p:spPr>
              <a:xfrm>
                <a:off x="325478" y="-74705"/>
                <a:ext cx="6979" cy="1010"/>
              </a:xfrm>
              <a:custGeom>
                <a:avLst/>
                <a:gdLst/>
                <a:ahLst/>
                <a:cxnLst/>
                <a:rect l="l" t="t" r="r" b="b"/>
                <a:pathLst>
                  <a:path w="76" h="11" extrusionOk="0">
                    <a:moveTo>
                      <a:pt x="1" y="10"/>
                    </a:move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20"/>
              <p:cNvSpPr/>
              <p:nvPr/>
            </p:nvSpPr>
            <p:spPr>
              <a:xfrm>
                <a:off x="337691" y="-288403"/>
                <a:ext cx="484981" cy="246393"/>
              </a:xfrm>
              <a:custGeom>
                <a:avLst/>
                <a:gdLst/>
                <a:ahLst/>
                <a:cxnLst/>
                <a:rect l="l" t="t" r="r" b="b"/>
                <a:pathLst>
                  <a:path w="5281" h="2683" extrusionOk="0">
                    <a:moveTo>
                      <a:pt x="65" y="1465"/>
                    </a:moveTo>
                    <a:lnTo>
                      <a:pt x="0" y="1514"/>
                    </a:lnTo>
                    <a:lnTo>
                      <a:pt x="70" y="1466"/>
                    </a:lnTo>
                    <a:lnTo>
                      <a:pt x="70" y="1466"/>
                    </a:lnTo>
                    <a:lnTo>
                      <a:pt x="65" y="1465"/>
                    </a:lnTo>
                    <a:close/>
                    <a:moveTo>
                      <a:pt x="2787" y="0"/>
                    </a:moveTo>
                    <a:lnTo>
                      <a:pt x="2756" y="107"/>
                    </a:lnTo>
                    <a:lnTo>
                      <a:pt x="2821" y="156"/>
                    </a:lnTo>
                    <a:lnTo>
                      <a:pt x="2689" y="205"/>
                    </a:lnTo>
                    <a:lnTo>
                      <a:pt x="2608" y="265"/>
                    </a:lnTo>
                    <a:lnTo>
                      <a:pt x="2468" y="223"/>
                    </a:lnTo>
                    <a:lnTo>
                      <a:pt x="2195" y="288"/>
                    </a:lnTo>
                    <a:lnTo>
                      <a:pt x="1842" y="265"/>
                    </a:lnTo>
                    <a:lnTo>
                      <a:pt x="1348" y="273"/>
                    </a:lnTo>
                    <a:lnTo>
                      <a:pt x="1135" y="395"/>
                    </a:lnTo>
                    <a:lnTo>
                      <a:pt x="1037" y="314"/>
                    </a:lnTo>
                    <a:lnTo>
                      <a:pt x="1003" y="379"/>
                    </a:lnTo>
                    <a:lnTo>
                      <a:pt x="896" y="452"/>
                    </a:lnTo>
                    <a:lnTo>
                      <a:pt x="847" y="600"/>
                    </a:lnTo>
                    <a:lnTo>
                      <a:pt x="608" y="732"/>
                    </a:lnTo>
                    <a:lnTo>
                      <a:pt x="486" y="732"/>
                    </a:lnTo>
                    <a:lnTo>
                      <a:pt x="271" y="956"/>
                    </a:lnTo>
                    <a:lnTo>
                      <a:pt x="140" y="1086"/>
                    </a:lnTo>
                    <a:lnTo>
                      <a:pt x="182" y="1234"/>
                    </a:lnTo>
                    <a:lnTo>
                      <a:pt x="83" y="1457"/>
                    </a:lnTo>
                    <a:lnTo>
                      <a:pt x="70" y="1466"/>
                    </a:lnTo>
                    <a:lnTo>
                      <a:pt x="70" y="1466"/>
                    </a:lnTo>
                    <a:lnTo>
                      <a:pt x="198" y="1498"/>
                    </a:lnTo>
                    <a:lnTo>
                      <a:pt x="231" y="1538"/>
                    </a:lnTo>
                    <a:lnTo>
                      <a:pt x="320" y="1571"/>
                    </a:lnTo>
                    <a:lnTo>
                      <a:pt x="395" y="1662"/>
                    </a:lnTo>
                    <a:lnTo>
                      <a:pt x="559" y="1637"/>
                    </a:lnTo>
                    <a:lnTo>
                      <a:pt x="725" y="1678"/>
                    </a:lnTo>
                    <a:lnTo>
                      <a:pt x="823" y="1810"/>
                    </a:lnTo>
                    <a:lnTo>
                      <a:pt x="855" y="1901"/>
                    </a:lnTo>
                    <a:lnTo>
                      <a:pt x="954" y="1974"/>
                    </a:lnTo>
                    <a:lnTo>
                      <a:pt x="987" y="1901"/>
                    </a:lnTo>
                    <a:lnTo>
                      <a:pt x="1021" y="1802"/>
                    </a:lnTo>
                    <a:lnTo>
                      <a:pt x="1159" y="1785"/>
                    </a:lnTo>
                    <a:lnTo>
                      <a:pt x="1242" y="1818"/>
                    </a:lnTo>
                    <a:lnTo>
                      <a:pt x="1356" y="1852"/>
                    </a:lnTo>
                    <a:lnTo>
                      <a:pt x="1356" y="1992"/>
                    </a:lnTo>
                    <a:lnTo>
                      <a:pt x="1317" y="2148"/>
                    </a:lnTo>
                    <a:lnTo>
                      <a:pt x="1333" y="2205"/>
                    </a:lnTo>
                    <a:lnTo>
                      <a:pt x="1291" y="2337"/>
                    </a:lnTo>
                    <a:lnTo>
                      <a:pt x="1317" y="2410"/>
                    </a:lnTo>
                    <a:lnTo>
                      <a:pt x="1325" y="2402"/>
                    </a:lnTo>
                    <a:lnTo>
                      <a:pt x="1406" y="2452"/>
                    </a:lnTo>
                    <a:lnTo>
                      <a:pt x="1455" y="2509"/>
                    </a:lnTo>
                    <a:lnTo>
                      <a:pt x="1522" y="2501"/>
                    </a:lnTo>
                    <a:lnTo>
                      <a:pt x="1564" y="2452"/>
                    </a:lnTo>
                    <a:lnTo>
                      <a:pt x="1629" y="2485"/>
                    </a:lnTo>
                    <a:lnTo>
                      <a:pt x="1629" y="2592"/>
                    </a:lnTo>
                    <a:lnTo>
                      <a:pt x="1662" y="2673"/>
                    </a:lnTo>
                    <a:lnTo>
                      <a:pt x="1662" y="2683"/>
                    </a:lnTo>
                    <a:lnTo>
                      <a:pt x="1800" y="2657"/>
                    </a:lnTo>
                    <a:lnTo>
                      <a:pt x="2008" y="2641"/>
                    </a:lnTo>
                    <a:lnTo>
                      <a:pt x="2065" y="2525"/>
                    </a:lnTo>
                    <a:lnTo>
                      <a:pt x="2089" y="2304"/>
                    </a:lnTo>
                    <a:lnTo>
                      <a:pt x="2089" y="2189"/>
                    </a:lnTo>
                    <a:lnTo>
                      <a:pt x="2073" y="2031"/>
                    </a:lnTo>
                    <a:lnTo>
                      <a:pt x="2328" y="2000"/>
                    </a:lnTo>
                    <a:lnTo>
                      <a:pt x="2600" y="1852"/>
                    </a:lnTo>
                    <a:lnTo>
                      <a:pt x="2797" y="1893"/>
                    </a:lnTo>
                    <a:lnTo>
                      <a:pt x="2896" y="1974"/>
                    </a:lnTo>
                    <a:lnTo>
                      <a:pt x="2977" y="1958"/>
                    </a:lnTo>
                    <a:lnTo>
                      <a:pt x="3093" y="2000"/>
                    </a:lnTo>
                    <a:lnTo>
                      <a:pt x="3133" y="1909"/>
                    </a:lnTo>
                    <a:lnTo>
                      <a:pt x="3315" y="1844"/>
                    </a:lnTo>
                    <a:lnTo>
                      <a:pt x="3478" y="1678"/>
                    </a:lnTo>
                    <a:lnTo>
                      <a:pt x="3553" y="1637"/>
                    </a:lnTo>
                    <a:lnTo>
                      <a:pt x="3569" y="1548"/>
                    </a:lnTo>
                    <a:lnTo>
                      <a:pt x="3701" y="1350"/>
                    </a:lnTo>
                    <a:lnTo>
                      <a:pt x="3849" y="1340"/>
                    </a:lnTo>
                    <a:lnTo>
                      <a:pt x="3891" y="1192"/>
                    </a:lnTo>
                    <a:lnTo>
                      <a:pt x="3956" y="1185"/>
                    </a:lnTo>
                    <a:lnTo>
                      <a:pt x="4071" y="1275"/>
                    </a:lnTo>
                    <a:lnTo>
                      <a:pt x="4096" y="1350"/>
                    </a:lnTo>
                    <a:lnTo>
                      <a:pt x="4244" y="1325"/>
                    </a:lnTo>
                    <a:lnTo>
                      <a:pt x="4359" y="1350"/>
                    </a:lnTo>
                    <a:lnTo>
                      <a:pt x="4392" y="1252"/>
                    </a:lnTo>
                    <a:lnTo>
                      <a:pt x="4532" y="1242"/>
                    </a:lnTo>
                    <a:lnTo>
                      <a:pt x="4673" y="1135"/>
                    </a:lnTo>
                    <a:lnTo>
                      <a:pt x="4787" y="1086"/>
                    </a:lnTo>
                    <a:lnTo>
                      <a:pt x="4821" y="971"/>
                    </a:lnTo>
                    <a:lnTo>
                      <a:pt x="4886" y="938"/>
                    </a:lnTo>
                    <a:lnTo>
                      <a:pt x="4984" y="938"/>
                    </a:lnTo>
                    <a:lnTo>
                      <a:pt x="5018" y="1005"/>
                    </a:lnTo>
                    <a:lnTo>
                      <a:pt x="5133" y="987"/>
                    </a:lnTo>
                    <a:lnTo>
                      <a:pt x="5223" y="971"/>
                    </a:lnTo>
                    <a:lnTo>
                      <a:pt x="5281" y="914"/>
                    </a:lnTo>
                    <a:lnTo>
                      <a:pt x="5231" y="831"/>
                    </a:lnTo>
                    <a:lnTo>
                      <a:pt x="5042" y="675"/>
                    </a:lnTo>
                    <a:lnTo>
                      <a:pt x="4860" y="600"/>
                    </a:lnTo>
                    <a:lnTo>
                      <a:pt x="4844" y="634"/>
                    </a:lnTo>
                    <a:lnTo>
                      <a:pt x="4919" y="766"/>
                    </a:lnTo>
                    <a:lnTo>
                      <a:pt x="4738" y="758"/>
                    </a:lnTo>
                    <a:lnTo>
                      <a:pt x="4525" y="740"/>
                    </a:lnTo>
                    <a:lnTo>
                      <a:pt x="4442" y="675"/>
                    </a:lnTo>
                    <a:lnTo>
                      <a:pt x="4286" y="650"/>
                    </a:lnTo>
                    <a:lnTo>
                      <a:pt x="4153" y="650"/>
                    </a:lnTo>
                    <a:lnTo>
                      <a:pt x="4187" y="592"/>
                    </a:lnTo>
                    <a:lnTo>
                      <a:pt x="4294" y="561"/>
                    </a:lnTo>
                    <a:lnTo>
                      <a:pt x="4278" y="478"/>
                    </a:lnTo>
                    <a:lnTo>
                      <a:pt x="4351" y="462"/>
                    </a:lnTo>
                    <a:lnTo>
                      <a:pt x="4483" y="494"/>
                    </a:lnTo>
                    <a:lnTo>
                      <a:pt x="4704" y="561"/>
                    </a:lnTo>
                    <a:lnTo>
                      <a:pt x="4738" y="535"/>
                    </a:lnTo>
                    <a:lnTo>
                      <a:pt x="4582" y="413"/>
                    </a:lnTo>
                    <a:lnTo>
                      <a:pt x="4384" y="304"/>
                    </a:lnTo>
                    <a:lnTo>
                      <a:pt x="4236" y="288"/>
                    </a:lnTo>
                    <a:lnTo>
                      <a:pt x="4104" y="322"/>
                    </a:lnTo>
                    <a:lnTo>
                      <a:pt x="4013" y="280"/>
                    </a:lnTo>
                    <a:lnTo>
                      <a:pt x="3972" y="379"/>
                    </a:lnTo>
                    <a:lnTo>
                      <a:pt x="3865" y="304"/>
                    </a:lnTo>
                    <a:lnTo>
                      <a:pt x="3504" y="265"/>
                    </a:lnTo>
                    <a:lnTo>
                      <a:pt x="3151" y="247"/>
                    </a:lnTo>
                    <a:lnTo>
                      <a:pt x="2961" y="91"/>
                    </a:lnTo>
                    <a:lnTo>
                      <a:pt x="278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20"/>
              <p:cNvSpPr/>
              <p:nvPr/>
            </p:nvSpPr>
            <p:spPr>
              <a:xfrm>
                <a:off x="271846" y="-153958"/>
                <a:ext cx="190466" cy="111947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1219" extrusionOk="0">
                    <a:moveTo>
                      <a:pt x="782" y="1"/>
                    </a:moveTo>
                    <a:lnTo>
                      <a:pt x="717" y="50"/>
                    </a:lnTo>
                    <a:lnTo>
                      <a:pt x="569" y="157"/>
                    </a:lnTo>
                    <a:lnTo>
                      <a:pt x="569" y="182"/>
                    </a:lnTo>
                    <a:lnTo>
                      <a:pt x="569" y="248"/>
                    </a:lnTo>
                    <a:lnTo>
                      <a:pt x="429" y="289"/>
                    </a:lnTo>
                    <a:lnTo>
                      <a:pt x="224" y="338"/>
                    </a:lnTo>
                    <a:lnTo>
                      <a:pt x="68" y="502"/>
                    </a:lnTo>
                    <a:lnTo>
                      <a:pt x="68" y="585"/>
                    </a:lnTo>
                    <a:lnTo>
                      <a:pt x="1" y="684"/>
                    </a:lnTo>
                    <a:lnTo>
                      <a:pt x="84" y="707"/>
                    </a:lnTo>
                    <a:lnTo>
                      <a:pt x="240" y="707"/>
                    </a:lnTo>
                    <a:lnTo>
                      <a:pt x="372" y="832"/>
                    </a:lnTo>
                    <a:lnTo>
                      <a:pt x="561" y="873"/>
                    </a:lnTo>
                    <a:lnTo>
                      <a:pt x="585" y="873"/>
                    </a:lnTo>
                    <a:lnTo>
                      <a:pt x="660" y="863"/>
                    </a:lnTo>
                    <a:lnTo>
                      <a:pt x="938" y="996"/>
                    </a:lnTo>
                    <a:lnTo>
                      <a:pt x="1203" y="1136"/>
                    </a:lnTo>
                    <a:lnTo>
                      <a:pt x="1234" y="1061"/>
                    </a:lnTo>
                    <a:lnTo>
                      <a:pt x="1120" y="996"/>
                    </a:lnTo>
                    <a:lnTo>
                      <a:pt x="1177" y="962"/>
                    </a:lnTo>
                    <a:lnTo>
                      <a:pt x="1325" y="972"/>
                    </a:lnTo>
                    <a:lnTo>
                      <a:pt x="1450" y="1136"/>
                    </a:lnTo>
                    <a:lnTo>
                      <a:pt x="1540" y="1209"/>
                    </a:lnTo>
                    <a:lnTo>
                      <a:pt x="1917" y="1219"/>
                    </a:lnTo>
                    <a:lnTo>
                      <a:pt x="2024" y="1071"/>
                    </a:lnTo>
                    <a:lnTo>
                      <a:pt x="1985" y="996"/>
                    </a:lnTo>
                    <a:lnTo>
                      <a:pt x="2034" y="946"/>
                    </a:lnTo>
                    <a:lnTo>
                      <a:pt x="2008" y="873"/>
                    </a:lnTo>
                    <a:lnTo>
                      <a:pt x="2050" y="741"/>
                    </a:lnTo>
                    <a:lnTo>
                      <a:pt x="2034" y="684"/>
                    </a:lnTo>
                    <a:lnTo>
                      <a:pt x="2073" y="528"/>
                    </a:lnTo>
                    <a:lnTo>
                      <a:pt x="2073" y="388"/>
                    </a:lnTo>
                    <a:lnTo>
                      <a:pt x="1959" y="354"/>
                    </a:lnTo>
                    <a:lnTo>
                      <a:pt x="1876" y="321"/>
                    </a:lnTo>
                    <a:lnTo>
                      <a:pt x="1738" y="338"/>
                    </a:lnTo>
                    <a:lnTo>
                      <a:pt x="1704" y="437"/>
                    </a:lnTo>
                    <a:lnTo>
                      <a:pt x="1671" y="510"/>
                    </a:lnTo>
                    <a:lnTo>
                      <a:pt x="1572" y="437"/>
                    </a:lnTo>
                    <a:lnTo>
                      <a:pt x="1540" y="346"/>
                    </a:lnTo>
                    <a:lnTo>
                      <a:pt x="1442" y="214"/>
                    </a:lnTo>
                    <a:lnTo>
                      <a:pt x="1276" y="173"/>
                    </a:lnTo>
                    <a:lnTo>
                      <a:pt x="1112" y="198"/>
                    </a:lnTo>
                    <a:lnTo>
                      <a:pt x="1037" y="107"/>
                    </a:lnTo>
                    <a:lnTo>
                      <a:pt x="948" y="74"/>
                    </a:lnTo>
                    <a:lnTo>
                      <a:pt x="915" y="34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20"/>
              <p:cNvSpPr/>
              <p:nvPr/>
            </p:nvSpPr>
            <p:spPr>
              <a:xfrm>
                <a:off x="357252" y="-468949"/>
                <a:ext cx="89998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980" h="2132" extrusionOk="0">
                    <a:moveTo>
                      <a:pt x="668" y="0"/>
                    </a:moveTo>
                    <a:lnTo>
                      <a:pt x="569" y="42"/>
                    </a:lnTo>
                    <a:lnTo>
                      <a:pt x="535" y="109"/>
                    </a:lnTo>
                    <a:lnTo>
                      <a:pt x="502" y="231"/>
                    </a:lnTo>
                    <a:lnTo>
                      <a:pt x="395" y="371"/>
                    </a:lnTo>
                    <a:lnTo>
                      <a:pt x="387" y="413"/>
                    </a:lnTo>
                    <a:lnTo>
                      <a:pt x="322" y="421"/>
                    </a:lnTo>
                    <a:lnTo>
                      <a:pt x="289" y="470"/>
                    </a:lnTo>
                    <a:lnTo>
                      <a:pt x="255" y="444"/>
                    </a:lnTo>
                    <a:lnTo>
                      <a:pt x="247" y="379"/>
                    </a:lnTo>
                    <a:lnTo>
                      <a:pt x="125" y="371"/>
                    </a:lnTo>
                    <a:lnTo>
                      <a:pt x="34" y="436"/>
                    </a:lnTo>
                    <a:lnTo>
                      <a:pt x="26" y="553"/>
                    </a:lnTo>
                    <a:lnTo>
                      <a:pt x="26" y="561"/>
                    </a:lnTo>
                    <a:lnTo>
                      <a:pt x="0" y="2098"/>
                    </a:lnTo>
                    <a:lnTo>
                      <a:pt x="125" y="2098"/>
                    </a:lnTo>
                    <a:lnTo>
                      <a:pt x="174" y="2132"/>
                    </a:lnTo>
                    <a:lnTo>
                      <a:pt x="265" y="2122"/>
                    </a:lnTo>
                    <a:lnTo>
                      <a:pt x="322" y="1984"/>
                    </a:lnTo>
                    <a:lnTo>
                      <a:pt x="478" y="1818"/>
                    </a:lnTo>
                    <a:lnTo>
                      <a:pt x="569" y="1901"/>
                    </a:lnTo>
                    <a:lnTo>
                      <a:pt x="808" y="1579"/>
                    </a:lnTo>
                    <a:lnTo>
                      <a:pt x="889" y="1350"/>
                    </a:lnTo>
                    <a:lnTo>
                      <a:pt x="889" y="1078"/>
                    </a:lnTo>
                    <a:lnTo>
                      <a:pt x="808" y="987"/>
                    </a:lnTo>
                    <a:lnTo>
                      <a:pt x="839" y="740"/>
                    </a:lnTo>
                    <a:lnTo>
                      <a:pt x="930" y="592"/>
                    </a:lnTo>
                    <a:lnTo>
                      <a:pt x="956" y="182"/>
                    </a:lnTo>
                    <a:lnTo>
                      <a:pt x="979" y="99"/>
                    </a:lnTo>
                    <a:lnTo>
                      <a:pt x="956" y="10"/>
                    </a:lnTo>
                    <a:lnTo>
                      <a:pt x="847" y="10"/>
                    </a:lnTo>
                    <a:lnTo>
                      <a:pt x="766" y="83"/>
                    </a:lnTo>
                    <a:lnTo>
                      <a:pt x="725" y="10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20"/>
              <p:cNvSpPr/>
              <p:nvPr/>
            </p:nvSpPr>
            <p:spPr>
              <a:xfrm>
                <a:off x="117749" y="-420553"/>
                <a:ext cx="315178" cy="329412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587" extrusionOk="0">
                    <a:moveTo>
                      <a:pt x="1195" y="0"/>
                    </a:moveTo>
                    <a:lnTo>
                      <a:pt x="1161" y="436"/>
                    </a:lnTo>
                    <a:lnTo>
                      <a:pt x="816" y="470"/>
                    </a:lnTo>
                    <a:lnTo>
                      <a:pt x="938" y="569"/>
                    </a:lnTo>
                    <a:lnTo>
                      <a:pt x="980" y="657"/>
                    </a:lnTo>
                    <a:lnTo>
                      <a:pt x="1112" y="823"/>
                    </a:lnTo>
                    <a:lnTo>
                      <a:pt x="1244" y="904"/>
                    </a:lnTo>
                    <a:lnTo>
                      <a:pt x="1343" y="904"/>
                    </a:lnTo>
                    <a:lnTo>
                      <a:pt x="1400" y="1021"/>
                    </a:lnTo>
                    <a:lnTo>
                      <a:pt x="1416" y="1135"/>
                    </a:lnTo>
                    <a:lnTo>
                      <a:pt x="1473" y="1200"/>
                    </a:lnTo>
                    <a:lnTo>
                      <a:pt x="1614" y="1210"/>
                    </a:lnTo>
                    <a:lnTo>
                      <a:pt x="1704" y="1259"/>
                    </a:lnTo>
                    <a:lnTo>
                      <a:pt x="1712" y="1366"/>
                    </a:lnTo>
                    <a:lnTo>
                      <a:pt x="1629" y="1465"/>
                    </a:lnTo>
                    <a:lnTo>
                      <a:pt x="569" y="1473"/>
                    </a:lnTo>
                    <a:lnTo>
                      <a:pt x="68" y="2254"/>
                    </a:lnTo>
                    <a:lnTo>
                      <a:pt x="84" y="2385"/>
                    </a:lnTo>
                    <a:lnTo>
                      <a:pt x="99" y="2426"/>
                    </a:lnTo>
                    <a:lnTo>
                      <a:pt x="84" y="2517"/>
                    </a:lnTo>
                    <a:lnTo>
                      <a:pt x="125" y="2582"/>
                    </a:lnTo>
                    <a:lnTo>
                      <a:pt x="141" y="2600"/>
                    </a:lnTo>
                    <a:lnTo>
                      <a:pt x="133" y="2673"/>
                    </a:lnTo>
                    <a:lnTo>
                      <a:pt x="60" y="2730"/>
                    </a:lnTo>
                    <a:lnTo>
                      <a:pt x="26" y="2821"/>
                    </a:lnTo>
                    <a:lnTo>
                      <a:pt x="1" y="2847"/>
                    </a:lnTo>
                    <a:lnTo>
                      <a:pt x="133" y="3010"/>
                    </a:lnTo>
                    <a:lnTo>
                      <a:pt x="232" y="3174"/>
                    </a:lnTo>
                    <a:lnTo>
                      <a:pt x="364" y="3184"/>
                    </a:lnTo>
                    <a:lnTo>
                      <a:pt x="478" y="3322"/>
                    </a:lnTo>
                    <a:lnTo>
                      <a:pt x="907" y="3488"/>
                    </a:lnTo>
                    <a:lnTo>
                      <a:pt x="1169" y="3496"/>
                    </a:lnTo>
                    <a:lnTo>
                      <a:pt x="1367" y="3470"/>
                    </a:lnTo>
                    <a:lnTo>
                      <a:pt x="1679" y="3587"/>
                    </a:lnTo>
                    <a:lnTo>
                      <a:pt x="1746" y="3488"/>
                    </a:lnTo>
                    <a:lnTo>
                      <a:pt x="1746" y="3405"/>
                    </a:lnTo>
                    <a:lnTo>
                      <a:pt x="1902" y="3241"/>
                    </a:lnTo>
                    <a:lnTo>
                      <a:pt x="2107" y="3192"/>
                    </a:lnTo>
                    <a:lnTo>
                      <a:pt x="2247" y="3151"/>
                    </a:lnTo>
                    <a:lnTo>
                      <a:pt x="2247" y="3085"/>
                    </a:lnTo>
                    <a:lnTo>
                      <a:pt x="2247" y="3060"/>
                    </a:lnTo>
                    <a:lnTo>
                      <a:pt x="2478" y="2896"/>
                    </a:lnTo>
                    <a:lnTo>
                      <a:pt x="2577" y="2673"/>
                    </a:lnTo>
                    <a:lnTo>
                      <a:pt x="2535" y="2525"/>
                    </a:lnTo>
                    <a:lnTo>
                      <a:pt x="2666" y="2395"/>
                    </a:lnTo>
                    <a:lnTo>
                      <a:pt x="2881" y="2171"/>
                    </a:lnTo>
                    <a:lnTo>
                      <a:pt x="3003" y="2171"/>
                    </a:lnTo>
                    <a:lnTo>
                      <a:pt x="3242" y="2039"/>
                    </a:lnTo>
                    <a:lnTo>
                      <a:pt x="3291" y="1891"/>
                    </a:lnTo>
                    <a:lnTo>
                      <a:pt x="3398" y="1818"/>
                    </a:lnTo>
                    <a:lnTo>
                      <a:pt x="3432" y="1753"/>
                    </a:lnTo>
                    <a:lnTo>
                      <a:pt x="3366" y="1694"/>
                    </a:lnTo>
                    <a:lnTo>
                      <a:pt x="3218" y="1678"/>
                    </a:lnTo>
                    <a:lnTo>
                      <a:pt x="3177" y="1777"/>
                    </a:lnTo>
                    <a:lnTo>
                      <a:pt x="3045" y="1686"/>
                    </a:lnTo>
                    <a:lnTo>
                      <a:pt x="2922" y="1686"/>
                    </a:lnTo>
                    <a:lnTo>
                      <a:pt x="2873" y="1595"/>
                    </a:lnTo>
                    <a:lnTo>
                      <a:pt x="2782" y="1605"/>
                    </a:lnTo>
                    <a:lnTo>
                      <a:pt x="2733" y="1571"/>
                    </a:lnTo>
                    <a:lnTo>
                      <a:pt x="2608" y="1571"/>
                    </a:lnTo>
                    <a:lnTo>
                      <a:pt x="2634" y="34"/>
                    </a:lnTo>
                    <a:lnTo>
                      <a:pt x="2634" y="26"/>
                    </a:lnTo>
                    <a:lnTo>
                      <a:pt x="119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20"/>
              <p:cNvSpPr/>
              <p:nvPr/>
            </p:nvSpPr>
            <p:spPr>
              <a:xfrm>
                <a:off x="-1210082" y="-1066331"/>
                <a:ext cx="14602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159" h="313" extrusionOk="0">
                    <a:moveTo>
                      <a:pt x="42" y="1"/>
                    </a:moveTo>
                    <a:lnTo>
                      <a:pt x="0" y="74"/>
                    </a:lnTo>
                    <a:lnTo>
                      <a:pt x="42" y="139"/>
                    </a:lnTo>
                    <a:lnTo>
                      <a:pt x="75" y="313"/>
                    </a:lnTo>
                    <a:lnTo>
                      <a:pt x="158" y="248"/>
                    </a:lnTo>
                    <a:lnTo>
                      <a:pt x="141" y="131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20"/>
              <p:cNvSpPr/>
              <p:nvPr/>
            </p:nvSpPr>
            <p:spPr>
              <a:xfrm>
                <a:off x="-215977" y="-1037679"/>
                <a:ext cx="6796" cy="1065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6" extrusionOk="0">
                    <a:moveTo>
                      <a:pt x="74" y="1"/>
                    </a:moveTo>
                    <a:lnTo>
                      <a:pt x="16" y="9"/>
                    </a:lnTo>
                    <a:lnTo>
                      <a:pt x="1" y="115"/>
                    </a:lnTo>
                    <a:lnTo>
                      <a:pt x="1" y="115"/>
                    </a:lnTo>
                    <a:lnTo>
                      <a:pt x="50" y="99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20"/>
              <p:cNvSpPr/>
              <p:nvPr/>
            </p:nvSpPr>
            <p:spPr>
              <a:xfrm>
                <a:off x="-228099" y="-999935"/>
                <a:ext cx="6979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76" h="273" extrusionOk="0">
                    <a:moveTo>
                      <a:pt x="75" y="0"/>
                    </a:moveTo>
                    <a:lnTo>
                      <a:pt x="0" y="273"/>
                    </a:lnTo>
                    <a:lnTo>
                      <a:pt x="75" y="133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20"/>
              <p:cNvSpPr/>
              <p:nvPr/>
            </p:nvSpPr>
            <p:spPr>
              <a:xfrm>
                <a:off x="-219008" y="-1018761"/>
                <a:ext cx="6061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66" h="141" extrusionOk="0">
                    <a:moveTo>
                      <a:pt x="16" y="0"/>
                    </a:moveTo>
                    <a:lnTo>
                      <a:pt x="0" y="114"/>
                    </a:lnTo>
                    <a:lnTo>
                      <a:pt x="16" y="14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20"/>
              <p:cNvSpPr/>
              <p:nvPr/>
            </p:nvSpPr>
            <p:spPr>
              <a:xfrm>
                <a:off x="-1597439" y="-1771801"/>
                <a:ext cx="2178510" cy="1612714"/>
              </a:xfrm>
              <a:custGeom>
                <a:avLst/>
                <a:gdLst/>
                <a:ahLst/>
                <a:cxnLst/>
                <a:rect l="l" t="t" r="r" b="b"/>
                <a:pathLst>
                  <a:path w="23722" h="17561" extrusionOk="0">
                    <a:moveTo>
                      <a:pt x="1990" y="0"/>
                    </a:moveTo>
                    <a:lnTo>
                      <a:pt x="0" y="42"/>
                    </a:lnTo>
                    <a:lnTo>
                      <a:pt x="24" y="239"/>
                    </a:lnTo>
                    <a:lnTo>
                      <a:pt x="140" y="665"/>
                    </a:lnTo>
                    <a:lnTo>
                      <a:pt x="239" y="839"/>
                    </a:lnTo>
                    <a:lnTo>
                      <a:pt x="330" y="961"/>
                    </a:lnTo>
                    <a:lnTo>
                      <a:pt x="263" y="1011"/>
                    </a:lnTo>
                    <a:lnTo>
                      <a:pt x="239" y="1143"/>
                    </a:lnTo>
                    <a:lnTo>
                      <a:pt x="288" y="1291"/>
                    </a:lnTo>
                    <a:lnTo>
                      <a:pt x="509" y="1564"/>
                    </a:lnTo>
                    <a:lnTo>
                      <a:pt x="501" y="1652"/>
                    </a:lnTo>
                    <a:lnTo>
                      <a:pt x="452" y="1712"/>
                    </a:lnTo>
                    <a:lnTo>
                      <a:pt x="486" y="1810"/>
                    </a:lnTo>
                    <a:lnTo>
                      <a:pt x="657" y="1966"/>
                    </a:lnTo>
                    <a:lnTo>
                      <a:pt x="683" y="2122"/>
                    </a:lnTo>
                    <a:lnTo>
                      <a:pt x="634" y="2205"/>
                    </a:lnTo>
                    <a:lnTo>
                      <a:pt x="616" y="2369"/>
                    </a:lnTo>
                    <a:lnTo>
                      <a:pt x="725" y="2460"/>
                    </a:lnTo>
                    <a:lnTo>
                      <a:pt x="764" y="2558"/>
                    </a:lnTo>
                    <a:lnTo>
                      <a:pt x="774" y="2837"/>
                    </a:lnTo>
                    <a:lnTo>
                      <a:pt x="855" y="3060"/>
                    </a:lnTo>
                    <a:lnTo>
                      <a:pt x="995" y="3200"/>
                    </a:lnTo>
                    <a:lnTo>
                      <a:pt x="1094" y="3192"/>
                    </a:lnTo>
                    <a:lnTo>
                      <a:pt x="1325" y="3429"/>
                    </a:lnTo>
                    <a:lnTo>
                      <a:pt x="1439" y="3595"/>
                    </a:lnTo>
                    <a:lnTo>
                      <a:pt x="1481" y="3725"/>
                    </a:lnTo>
                    <a:lnTo>
                      <a:pt x="1678" y="3922"/>
                    </a:lnTo>
                    <a:lnTo>
                      <a:pt x="1769" y="4179"/>
                    </a:lnTo>
                    <a:lnTo>
                      <a:pt x="1834" y="4211"/>
                    </a:lnTo>
                    <a:lnTo>
                      <a:pt x="1940" y="4384"/>
                    </a:lnTo>
                    <a:lnTo>
                      <a:pt x="1850" y="4515"/>
                    </a:lnTo>
                    <a:lnTo>
                      <a:pt x="1842" y="4598"/>
                    </a:lnTo>
                    <a:lnTo>
                      <a:pt x="1899" y="4696"/>
                    </a:lnTo>
                    <a:lnTo>
                      <a:pt x="1860" y="4828"/>
                    </a:lnTo>
                    <a:lnTo>
                      <a:pt x="1769" y="4787"/>
                    </a:lnTo>
                    <a:lnTo>
                      <a:pt x="1678" y="4878"/>
                    </a:lnTo>
                    <a:lnTo>
                      <a:pt x="1702" y="4919"/>
                    </a:lnTo>
                    <a:lnTo>
                      <a:pt x="1834" y="4943"/>
                    </a:lnTo>
                    <a:lnTo>
                      <a:pt x="1810" y="5042"/>
                    </a:lnTo>
                    <a:lnTo>
                      <a:pt x="1751" y="5125"/>
                    </a:lnTo>
                    <a:lnTo>
                      <a:pt x="1636" y="5057"/>
                    </a:lnTo>
                    <a:lnTo>
                      <a:pt x="1439" y="5018"/>
                    </a:lnTo>
                    <a:lnTo>
                      <a:pt x="1307" y="4969"/>
                    </a:lnTo>
                    <a:lnTo>
                      <a:pt x="1094" y="4992"/>
                    </a:lnTo>
                    <a:lnTo>
                      <a:pt x="1052" y="5034"/>
                    </a:lnTo>
                    <a:lnTo>
                      <a:pt x="1226" y="5255"/>
                    </a:lnTo>
                    <a:lnTo>
                      <a:pt x="1374" y="5322"/>
                    </a:lnTo>
                    <a:lnTo>
                      <a:pt x="1382" y="5486"/>
                    </a:lnTo>
                    <a:lnTo>
                      <a:pt x="1465" y="5634"/>
                    </a:lnTo>
                    <a:lnTo>
                      <a:pt x="1613" y="5683"/>
                    </a:lnTo>
                    <a:lnTo>
                      <a:pt x="1800" y="5774"/>
                    </a:lnTo>
                    <a:lnTo>
                      <a:pt x="1800" y="5857"/>
                    </a:lnTo>
                    <a:lnTo>
                      <a:pt x="1909" y="5847"/>
                    </a:lnTo>
                    <a:lnTo>
                      <a:pt x="2015" y="5888"/>
                    </a:lnTo>
                    <a:lnTo>
                      <a:pt x="1990" y="5956"/>
                    </a:lnTo>
                    <a:lnTo>
                      <a:pt x="2047" y="6070"/>
                    </a:lnTo>
                    <a:lnTo>
                      <a:pt x="2156" y="6021"/>
                    </a:lnTo>
                    <a:lnTo>
                      <a:pt x="2270" y="6013"/>
                    </a:lnTo>
                    <a:lnTo>
                      <a:pt x="2410" y="5847"/>
                    </a:lnTo>
                    <a:lnTo>
                      <a:pt x="2475" y="5865"/>
                    </a:lnTo>
                    <a:lnTo>
                      <a:pt x="2418" y="6005"/>
                    </a:lnTo>
                    <a:lnTo>
                      <a:pt x="2468" y="6267"/>
                    </a:lnTo>
                    <a:lnTo>
                      <a:pt x="2748" y="6538"/>
                    </a:lnTo>
                    <a:lnTo>
                      <a:pt x="2870" y="6597"/>
                    </a:lnTo>
                    <a:lnTo>
                      <a:pt x="2953" y="6571"/>
                    </a:lnTo>
                    <a:lnTo>
                      <a:pt x="3034" y="6696"/>
                    </a:lnTo>
                    <a:lnTo>
                      <a:pt x="3133" y="7016"/>
                    </a:lnTo>
                    <a:lnTo>
                      <a:pt x="3158" y="7353"/>
                    </a:lnTo>
                    <a:lnTo>
                      <a:pt x="3109" y="7624"/>
                    </a:lnTo>
                    <a:lnTo>
                      <a:pt x="2969" y="7855"/>
                    </a:lnTo>
                    <a:lnTo>
                      <a:pt x="2995" y="7987"/>
                    </a:lnTo>
                    <a:lnTo>
                      <a:pt x="3158" y="8117"/>
                    </a:lnTo>
                    <a:lnTo>
                      <a:pt x="3224" y="8101"/>
                    </a:lnTo>
                    <a:lnTo>
                      <a:pt x="3265" y="8216"/>
                    </a:lnTo>
                    <a:lnTo>
                      <a:pt x="3429" y="8249"/>
                    </a:lnTo>
                    <a:lnTo>
                      <a:pt x="3504" y="8405"/>
                    </a:lnTo>
                    <a:lnTo>
                      <a:pt x="3857" y="8792"/>
                    </a:lnTo>
                    <a:lnTo>
                      <a:pt x="3989" y="8842"/>
                    </a:lnTo>
                    <a:lnTo>
                      <a:pt x="4047" y="8956"/>
                    </a:lnTo>
                    <a:lnTo>
                      <a:pt x="4169" y="9104"/>
                    </a:lnTo>
                    <a:lnTo>
                      <a:pt x="4343" y="9130"/>
                    </a:lnTo>
                    <a:lnTo>
                      <a:pt x="4426" y="9236"/>
                    </a:lnTo>
                    <a:lnTo>
                      <a:pt x="4442" y="9450"/>
                    </a:lnTo>
                    <a:lnTo>
                      <a:pt x="4532" y="9532"/>
                    </a:lnTo>
                    <a:lnTo>
                      <a:pt x="4548" y="9657"/>
                    </a:lnTo>
                    <a:lnTo>
                      <a:pt x="4613" y="9829"/>
                    </a:lnTo>
                    <a:lnTo>
                      <a:pt x="4722" y="9862"/>
                    </a:lnTo>
                    <a:lnTo>
                      <a:pt x="4969" y="9746"/>
                    </a:lnTo>
                    <a:lnTo>
                      <a:pt x="5117" y="9525"/>
                    </a:lnTo>
                    <a:lnTo>
                      <a:pt x="5132" y="9311"/>
                    </a:lnTo>
                    <a:lnTo>
                      <a:pt x="5034" y="9244"/>
                    </a:lnTo>
                    <a:lnTo>
                      <a:pt x="4984" y="9096"/>
                    </a:lnTo>
                    <a:lnTo>
                      <a:pt x="4901" y="9015"/>
                    </a:lnTo>
                    <a:lnTo>
                      <a:pt x="4852" y="8867"/>
                    </a:lnTo>
                    <a:lnTo>
                      <a:pt x="4730" y="8792"/>
                    </a:lnTo>
                    <a:lnTo>
                      <a:pt x="4680" y="8686"/>
                    </a:lnTo>
                    <a:lnTo>
                      <a:pt x="4597" y="8579"/>
                    </a:lnTo>
                    <a:lnTo>
                      <a:pt x="4515" y="8538"/>
                    </a:lnTo>
                    <a:lnTo>
                      <a:pt x="4465" y="8571"/>
                    </a:lnTo>
                    <a:lnTo>
                      <a:pt x="4475" y="8686"/>
                    </a:lnTo>
                    <a:lnTo>
                      <a:pt x="4400" y="8709"/>
                    </a:lnTo>
                    <a:lnTo>
                      <a:pt x="4376" y="8620"/>
                    </a:lnTo>
                    <a:lnTo>
                      <a:pt x="4252" y="8522"/>
                    </a:lnTo>
                    <a:lnTo>
                      <a:pt x="4112" y="8340"/>
                    </a:lnTo>
                    <a:lnTo>
                      <a:pt x="4096" y="8241"/>
                    </a:lnTo>
                    <a:lnTo>
                      <a:pt x="4179" y="8078"/>
                    </a:lnTo>
                    <a:lnTo>
                      <a:pt x="4169" y="7896"/>
                    </a:lnTo>
                    <a:lnTo>
                      <a:pt x="4047" y="7722"/>
                    </a:lnTo>
                    <a:lnTo>
                      <a:pt x="4080" y="7608"/>
                    </a:lnTo>
                    <a:lnTo>
                      <a:pt x="4080" y="7509"/>
                    </a:lnTo>
                    <a:lnTo>
                      <a:pt x="3997" y="7418"/>
                    </a:lnTo>
                    <a:lnTo>
                      <a:pt x="4005" y="7304"/>
                    </a:lnTo>
                    <a:lnTo>
                      <a:pt x="3907" y="7189"/>
                    </a:lnTo>
                    <a:lnTo>
                      <a:pt x="3907" y="7031"/>
                    </a:lnTo>
                    <a:lnTo>
                      <a:pt x="3857" y="6950"/>
                    </a:lnTo>
                    <a:lnTo>
                      <a:pt x="3841" y="6745"/>
                    </a:lnTo>
                    <a:lnTo>
                      <a:pt x="3873" y="6629"/>
                    </a:lnTo>
                    <a:lnTo>
                      <a:pt x="3834" y="6317"/>
                    </a:lnTo>
                    <a:lnTo>
                      <a:pt x="3725" y="6143"/>
                    </a:lnTo>
                    <a:lnTo>
                      <a:pt x="3685" y="6037"/>
                    </a:lnTo>
                    <a:lnTo>
                      <a:pt x="3618" y="6021"/>
                    </a:lnTo>
                    <a:lnTo>
                      <a:pt x="3618" y="6086"/>
                    </a:lnTo>
                    <a:lnTo>
                      <a:pt x="3618" y="6185"/>
                    </a:lnTo>
                    <a:lnTo>
                      <a:pt x="3561" y="6234"/>
                    </a:lnTo>
                    <a:lnTo>
                      <a:pt x="3413" y="6013"/>
                    </a:lnTo>
                    <a:lnTo>
                      <a:pt x="3397" y="5906"/>
                    </a:lnTo>
                    <a:lnTo>
                      <a:pt x="3455" y="5782"/>
                    </a:lnTo>
                    <a:lnTo>
                      <a:pt x="3405" y="5699"/>
                    </a:lnTo>
                    <a:lnTo>
                      <a:pt x="3330" y="5691"/>
                    </a:lnTo>
                    <a:lnTo>
                      <a:pt x="3291" y="5363"/>
                    </a:lnTo>
                    <a:lnTo>
                      <a:pt x="3151" y="5140"/>
                    </a:lnTo>
                    <a:lnTo>
                      <a:pt x="3083" y="5117"/>
                    </a:lnTo>
                    <a:lnTo>
                      <a:pt x="2927" y="4969"/>
                    </a:lnTo>
                    <a:lnTo>
                      <a:pt x="2920" y="4779"/>
                    </a:lnTo>
                    <a:lnTo>
                      <a:pt x="2945" y="4598"/>
                    </a:lnTo>
                    <a:lnTo>
                      <a:pt x="2805" y="4384"/>
                    </a:lnTo>
                    <a:lnTo>
                      <a:pt x="2698" y="4359"/>
                    </a:lnTo>
                    <a:lnTo>
                      <a:pt x="2631" y="4294"/>
                    </a:lnTo>
                    <a:lnTo>
                      <a:pt x="2616" y="4112"/>
                    </a:lnTo>
                    <a:lnTo>
                      <a:pt x="2509" y="3997"/>
                    </a:lnTo>
                    <a:lnTo>
                      <a:pt x="2369" y="3932"/>
                    </a:lnTo>
                    <a:lnTo>
                      <a:pt x="2327" y="3784"/>
                    </a:lnTo>
                    <a:lnTo>
                      <a:pt x="2353" y="3676"/>
                    </a:lnTo>
                    <a:lnTo>
                      <a:pt x="2312" y="3455"/>
                    </a:lnTo>
                    <a:lnTo>
                      <a:pt x="2081" y="3299"/>
                    </a:lnTo>
                    <a:lnTo>
                      <a:pt x="2008" y="3182"/>
                    </a:lnTo>
                    <a:lnTo>
                      <a:pt x="1917" y="3174"/>
                    </a:lnTo>
                    <a:lnTo>
                      <a:pt x="1917" y="3010"/>
                    </a:lnTo>
                    <a:lnTo>
                      <a:pt x="1810" y="2772"/>
                    </a:lnTo>
                    <a:lnTo>
                      <a:pt x="1719" y="2681"/>
                    </a:lnTo>
                    <a:lnTo>
                      <a:pt x="1792" y="2541"/>
                    </a:lnTo>
                    <a:lnTo>
                      <a:pt x="1769" y="1966"/>
                    </a:lnTo>
                    <a:lnTo>
                      <a:pt x="1727" y="1613"/>
                    </a:lnTo>
                    <a:lnTo>
                      <a:pt x="1792" y="1423"/>
                    </a:lnTo>
                    <a:lnTo>
                      <a:pt x="1875" y="1143"/>
                    </a:lnTo>
                    <a:lnTo>
                      <a:pt x="1842" y="987"/>
                    </a:lnTo>
                    <a:lnTo>
                      <a:pt x="1785" y="798"/>
                    </a:lnTo>
                    <a:lnTo>
                      <a:pt x="1891" y="987"/>
                    </a:lnTo>
                    <a:lnTo>
                      <a:pt x="2114" y="1086"/>
                    </a:lnTo>
                    <a:lnTo>
                      <a:pt x="2262" y="1317"/>
                    </a:lnTo>
                    <a:lnTo>
                      <a:pt x="2353" y="1406"/>
                    </a:lnTo>
                    <a:lnTo>
                      <a:pt x="2491" y="1382"/>
                    </a:lnTo>
                    <a:lnTo>
                      <a:pt x="2574" y="1317"/>
                    </a:lnTo>
                    <a:lnTo>
                      <a:pt x="2706" y="1447"/>
                    </a:lnTo>
                    <a:lnTo>
                      <a:pt x="2756" y="1546"/>
                    </a:lnTo>
                    <a:lnTo>
                      <a:pt x="2920" y="1554"/>
                    </a:lnTo>
                    <a:lnTo>
                      <a:pt x="3093" y="1644"/>
                    </a:lnTo>
                    <a:lnTo>
                      <a:pt x="3093" y="1727"/>
                    </a:lnTo>
                    <a:lnTo>
                      <a:pt x="2977" y="1860"/>
                    </a:lnTo>
                    <a:lnTo>
                      <a:pt x="2985" y="2008"/>
                    </a:lnTo>
                    <a:lnTo>
                      <a:pt x="3076" y="2205"/>
                    </a:lnTo>
                    <a:lnTo>
                      <a:pt x="3117" y="2491"/>
                    </a:lnTo>
                    <a:lnTo>
                      <a:pt x="3182" y="2624"/>
                    </a:lnTo>
                    <a:lnTo>
                      <a:pt x="3208" y="2821"/>
                    </a:lnTo>
                    <a:lnTo>
                      <a:pt x="3174" y="2928"/>
                    </a:lnTo>
                    <a:lnTo>
                      <a:pt x="3231" y="3068"/>
                    </a:lnTo>
                    <a:lnTo>
                      <a:pt x="3439" y="3356"/>
                    </a:lnTo>
                    <a:lnTo>
                      <a:pt x="3421" y="3439"/>
                    </a:lnTo>
                    <a:lnTo>
                      <a:pt x="3380" y="3512"/>
                    </a:lnTo>
                    <a:lnTo>
                      <a:pt x="3429" y="3626"/>
                    </a:lnTo>
                    <a:lnTo>
                      <a:pt x="3496" y="3626"/>
                    </a:lnTo>
                    <a:lnTo>
                      <a:pt x="3553" y="3717"/>
                    </a:lnTo>
                    <a:lnTo>
                      <a:pt x="3644" y="3990"/>
                    </a:lnTo>
                    <a:lnTo>
                      <a:pt x="3759" y="4039"/>
                    </a:lnTo>
                    <a:lnTo>
                      <a:pt x="3808" y="4169"/>
                    </a:lnTo>
                    <a:lnTo>
                      <a:pt x="3824" y="4359"/>
                    </a:lnTo>
                    <a:lnTo>
                      <a:pt x="3891" y="4434"/>
                    </a:lnTo>
                    <a:lnTo>
                      <a:pt x="3997" y="4465"/>
                    </a:lnTo>
                    <a:lnTo>
                      <a:pt x="4088" y="4655"/>
                    </a:lnTo>
                    <a:lnTo>
                      <a:pt x="4138" y="4795"/>
                    </a:lnTo>
                    <a:lnTo>
                      <a:pt x="4244" y="4886"/>
                    </a:lnTo>
                    <a:lnTo>
                      <a:pt x="4278" y="4969"/>
                    </a:lnTo>
                    <a:lnTo>
                      <a:pt x="4384" y="4969"/>
                    </a:lnTo>
                    <a:lnTo>
                      <a:pt x="4442" y="5018"/>
                    </a:lnTo>
                    <a:lnTo>
                      <a:pt x="4556" y="4969"/>
                    </a:lnTo>
                    <a:lnTo>
                      <a:pt x="4647" y="5042"/>
                    </a:lnTo>
                    <a:lnTo>
                      <a:pt x="4639" y="5231"/>
                    </a:lnTo>
                    <a:lnTo>
                      <a:pt x="4574" y="5338"/>
                    </a:lnTo>
                    <a:lnTo>
                      <a:pt x="4605" y="5561"/>
                    </a:lnTo>
                    <a:lnTo>
                      <a:pt x="4894" y="5823"/>
                    </a:lnTo>
                    <a:lnTo>
                      <a:pt x="4992" y="5808"/>
                    </a:lnTo>
                    <a:lnTo>
                      <a:pt x="5091" y="5839"/>
                    </a:lnTo>
                    <a:lnTo>
                      <a:pt x="5057" y="5995"/>
                    </a:lnTo>
                    <a:lnTo>
                      <a:pt x="5132" y="6127"/>
                    </a:lnTo>
                    <a:lnTo>
                      <a:pt x="5273" y="6169"/>
                    </a:lnTo>
                    <a:lnTo>
                      <a:pt x="5403" y="6143"/>
                    </a:lnTo>
                    <a:lnTo>
                      <a:pt x="5551" y="6325"/>
                    </a:lnTo>
                    <a:lnTo>
                      <a:pt x="5577" y="6449"/>
                    </a:lnTo>
                    <a:lnTo>
                      <a:pt x="5683" y="6514"/>
                    </a:lnTo>
                    <a:lnTo>
                      <a:pt x="5740" y="6457"/>
                    </a:lnTo>
                    <a:lnTo>
                      <a:pt x="5782" y="6514"/>
                    </a:lnTo>
                    <a:lnTo>
                      <a:pt x="5807" y="6621"/>
                    </a:lnTo>
                    <a:lnTo>
                      <a:pt x="5740" y="6696"/>
                    </a:lnTo>
                    <a:lnTo>
                      <a:pt x="5659" y="6605"/>
                    </a:lnTo>
                    <a:lnTo>
                      <a:pt x="5551" y="6646"/>
                    </a:lnTo>
                    <a:lnTo>
                      <a:pt x="5403" y="6802"/>
                    </a:lnTo>
                    <a:lnTo>
                      <a:pt x="5322" y="7031"/>
                    </a:lnTo>
                    <a:lnTo>
                      <a:pt x="5346" y="7197"/>
                    </a:lnTo>
                    <a:lnTo>
                      <a:pt x="5486" y="7296"/>
                    </a:lnTo>
                    <a:lnTo>
                      <a:pt x="5634" y="7304"/>
                    </a:lnTo>
                    <a:lnTo>
                      <a:pt x="5725" y="7387"/>
                    </a:lnTo>
                    <a:lnTo>
                      <a:pt x="6054" y="7649"/>
                    </a:lnTo>
                    <a:lnTo>
                      <a:pt x="6252" y="7691"/>
                    </a:lnTo>
                    <a:lnTo>
                      <a:pt x="6350" y="7691"/>
                    </a:lnTo>
                    <a:lnTo>
                      <a:pt x="6390" y="7789"/>
                    </a:lnTo>
                    <a:lnTo>
                      <a:pt x="6449" y="7945"/>
                    </a:lnTo>
                    <a:lnTo>
                      <a:pt x="6514" y="8044"/>
                    </a:lnTo>
                    <a:lnTo>
                      <a:pt x="6449" y="8192"/>
                    </a:lnTo>
                    <a:lnTo>
                      <a:pt x="6350" y="8234"/>
                    </a:lnTo>
                    <a:lnTo>
                      <a:pt x="6358" y="8291"/>
                    </a:lnTo>
                    <a:lnTo>
                      <a:pt x="6498" y="8364"/>
                    </a:lnTo>
                    <a:lnTo>
                      <a:pt x="6745" y="8472"/>
                    </a:lnTo>
                    <a:lnTo>
                      <a:pt x="6753" y="8571"/>
                    </a:lnTo>
                    <a:lnTo>
                      <a:pt x="6834" y="8628"/>
                    </a:lnTo>
                    <a:lnTo>
                      <a:pt x="7057" y="8818"/>
                    </a:lnTo>
                    <a:lnTo>
                      <a:pt x="7304" y="9146"/>
                    </a:lnTo>
                    <a:lnTo>
                      <a:pt x="7493" y="9483"/>
                    </a:lnTo>
                    <a:lnTo>
                      <a:pt x="7756" y="9755"/>
                    </a:lnTo>
                    <a:lnTo>
                      <a:pt x="7764" y="9927"/>
                    </a:lnTo>
                    <a:lnTo>
                      <a:pt x="8068" y="10306"/>
                    </a:lnTo>
                    <a:lnTo>
                      <a:pt x="8101" y="10470"/>
                    </a:lnTo>
                    <a:lnTo>
                      <a:pt x="8036" y="10626"/>
                    </a:lnTo>
                    <a:lnTo>
                      <a:pt x="8101" y="10733"/>
                    </a:lnTo>
                    <a:lnTo>
                      <a:pt x="8184" y="10971"/>
                    </a:lnTo>
                    <a:lnTo>
                      <a:pt x="8364" y="11433"/>
                    </a:lnTo>
                    <a:lnTo>
                      <a:pt x="8382" y="11613"/>
                    </a:lnTo>
                    <a:lnTo>
                      <a:pt x="8291" y="11761"/>
                    </a:lnTo>
                    <a:lnTo>
                      <a:pt x="8101" y="11935"/>
                    </a:lnTo>
                    <a:lnTo>
                      <a:pt x="8078" y="12026"/>
                    </a:lnTo>
                    <a:lnTo>
                      <a:pt x="8158" y="12041"/>
                    </a:lnTo>
                    <a:lnTo>
                      <a:pt x="8249" y="12132"/>
                    </a:lnTo>
                    <a:lnTo>
                      <a:pt x="8184" y="12213"/>
                    </a:lnTo>
                    <a:lnTo>
                      <a:pt x="7987" y="12205"/>
                    </a:lnTo>
                    <a:lnTo>
                      <a:pt x="7888" y="12262"/>
                    </a:lnTo>
                    <a:lnTo>
                      <a:pt x="7888" y="12345"/>
                    </a:lnTo>
                    <a:lnTo>
                      <a:pt x="8003" y="12634"/>
                    </a:lnTo>
                    <a:lnTo>
                      <a:pt x="8109" y="12740"/>
                    </a:lnTo>
                    <a:lnTo>
                      <a:pt x="8109" y="12864"/>
                    </a:lnTo>
                    <a:lnTo>
                      <a:pt x="8265" y="13070"/>
                    </a:lnTo>
                    <a:lnTo>
                      <a:pt x="8324" y="13267"/>
                    </a:lnTo>
                    <a:lnTo>
                      <a:pt x="8405" y="13332"/>
                    </a:lnTo>
                    <a:lnTo>
                      <a:pt x="8530" y="13332"/>
                    </a:lnTo>
                    <a:lnTo>
                      <a:pt x="8579" y="13431"/>
                    </a:lnTo>
                    <a:lnTo>
                      <a:pt x="8841" y="13496"/>
                    </a:lnTo>
                    <a:lnTo>
                      <a:pt x="9015" y="13457"/>
                    </a:lnTo>
                    <a:lnTo>
                      <a:pt x="9122" y="13480"/>
                    </a:lnTo>
                    <a:lnTo>
                      <a:pt x="9039" y="13579"/>
                    </a:lnTo>
                    <a:lnTo>
                      <a:pt x="9039" y="13654"/>
                    </a:lnTo>
                    <a:lnTo>
                      <a:pt x="9244" y="13719"/>
                    </a:lnTo>
                    <a:lnTo>
                      <a:pt x="9449" y="13917"/>
                    </a:lnTo>
                    <a:lnTo>
                      <a:pt x="9598" y="14148"/>
                    </a:lnTo>
                    <a:lnTo>
                      <a:pt x="9714" y="14327"/>
                    </a:lnTo>
                    <a:lnTo>
                      <a:pt x="9878" y="14394"/>
                    </a:lnTo>
                    <a:lnTo>
                      <a:pt x="9953" y="14369"/>
                    </a:lnTo>
                    <a:lnTo>
                      <a:pt x="10117" y="14434"/>
                    </a:lnTo>
                    <a:lnTo>
                      <a:pt x="10223" y="14444"/>
                    </a:lnTo>
                    <a:lnTo>
                      <a:pt x="10535" y="14566"/>
                    </a:lnTo>
                    <a:lnTo>
                      <a:pt x="10667" y="14582"/>
                    </a:lnTo>
                    <a:lnTo>
                      <a:pt x="10709" y="14517"/>
                    </a:lnTo>
                    <a:lnTo>
                      <a:pt x="10800" y="14509"/>
                    </a:lnTo>
                    <a:lnTo>
                      <a:pt x="10873" y="14608"/>
                    </a:lnTo>
                    <a:lnTo>
                      <a:pt x="11275" y="15002"/>
                    </a:lnTo>
                    <a:lnTo>
                      <a:pt x="11384" y="15018"/>
                    </a:lnTo>
                    <a:lnTo>
                      <a:pt x="11621" y="15265"/>
                    </a:lnTo>
                    <a:lnTo>
                      <a:pt x="11984" y="15405"/>
                    </a:lnTo>
                    <a:lnTo>
                      <a:pt x="12395" y="15462"/>
                    </a:lnTo>
                    <a:lnTo>
                      <a:pt x="12592" y="15569"/>
                    </a:lnTo>
                    <a:lnTo>
                      <a:pt x="12691" y="15735"/>
                    </a:lnTo>
                    <a:lnTo>
                      <a:pt x="12930" y="15750"/>
                    </a:lnTo>
                    <a:lnTo>
                      <a:pt x="13143" y="15849"/>
                    </a:lnTo>
                    <a:lnTo>
                      <a:pt x="13259" y="15808"/>
                    </a:lnTo>
                    <a:lnTo>
                      <a:pt x="13309" y="15841"/>
                    </a:lnTo>
                    <a:lnTo>
                      <a:pt x="13423" y="16023"/>
                    </a:lnTo>
                    <a:lnTo>
                      <a:pt x="13628" y="16122"/>
                    </a:lnTo>
                    <a:lnTo>
                      <a:pt x="13769" y="16137"/>
                    </a:lnTo>
                    <a:lnTo>
                      <a:pt x="13834" y="16112"/>
                    </a:lnTo>
                    <a:lnTo>
                      <a:pt x="13990" y="16210"/>
                    </a:lnTo>
                    <a:lnTo>
                      <a:pt x="14296" y="16327"/>
                    </a:lnTo>
                    <a:lnTo>
                      <a:pt x="14582" y="16327"/>
                    </a:lnTo>
                    <a:lnTo>
                      <a:pt x="14797" y="16449"/>
                    </a:lnTo>
                    <a:lnTo>
                      <a:pt x="15215" y="16597"/>
                    </a:lnTo>
                    <a:lnTo>
                      <a:pt x="15381" y="16589"/>
                    </a:lnTo>
                    <a:lnTo>
                      <a:pt x="15800" y="16408"/>
                    </a:lnTo>
                    <a:lnTo>
                      <a:pt x="15981" y="16392"/>
                    </a:lnTo>
                    <a:lnTo>
                      <a:pt x="16210" y="16244"/>
                    </a:lnTo>
                    <a:lnTo>
                      <a:pt x="16376" y="16220"/>
                    </a:lnTo>
                    <a:lnTo>
                      <a:pt x="16589" y="16202"/>
                    </a:lnTo>
                    <a:lnTo>
                      <a:pt x="16672" y="16210"/>
                    </a:lnTo>
                    <a:lnTo>
                      <a:pt x="16672" y="16161"/>
                    </a:lnTo>
                    <a:lnTo>
                      <a:pt x="16506" y="16137"/>
                    </a:lnTo>
                    <a:lnTo>
                      <a:pt x="16368" y="16137"/>
                    </a:lnTo>
                    <a:lnTo>
                      <a:pt x="16376" y="16062"/>
                    </a:lnTo>
                    <a:lnTo>
                      <a:pt x="16566" y="15956"/>
                    </a:lnTo>
                    <a:lnTo>
                      <a:pt x="16623" y="15981"/>
                    </a:lnTo>
                    <a:lnTo>
                      <a:pt x="16623" y="16072"/>
                    </a:lnTo>
                    <a:lnTo>
                      <a:pt x="16722" y="16023"/>
                    </a:lnTo>
                    <a:lnTo>
                      <a:pt x="16828" y="16023"/>
                    </a:lnTo>
                    <a:lnTo>
                      <a:pt x="16828" y="16088"/>
                    </a:lnTo>
                    <a:lnTo>
                      <a:pt x="16745" y="16096"/>
                    </a:lnTo>
                    <a:lnTo>
                      <a:pt x="16714" y="16137"/>
                    </a:lnTo>
                    <a:lnTo>
                      <a:pt x="16771" y="16161"/>
                    </a:lnTo>
                    <a:lnTo>
                      <a:pt x="16885" y="16153"/>
                    </a:lnTo>
                    <a:lnTo>
                      <a:pt x="17041" y="16210"/>
                    </a:lnTo>
                    <a:lnTo>
                      <a:pt x="17288" y="16376"/>
                    </a:lnTo>
                    <a:lnTo>
                      <a:pt x="17405" y="16475"/>
                    </a:lnTo>
                    <a:lnTo>
                      <a:pt x="17405" y="16426"/>
                    </a:lnTo>
                    <a:lnTo>
                      <a:pt x="17215" y="16236"/>
                    </a:lnTo>
                    <a:lnTo>
                      <a:pt x="16943" y="16112"/>
                    </a:lnTo>
                    <a:lnTo>
                      <a:pt x="16935" y="16062"/>
                    </a:lnTo>
                    <a:lnTo>
                      <a:pt x="16992" y="16062"/>
                    </a:lnTo>
                    <a:lnTo>
                      <a:pt x="17018" y="16088"/>
                    </a:lnTo>
                    <a:lnTo>
                      <a:pt x="17182" y="16122"/>
                    </a:lnTo>
                    <a:lnTo>
                      <a:pt x="17322" y="16244"/>
                    </a:lnTo>
                    <a:lnTo>
                      <a:pt x="17470" y="16426"/>
                    </a:lnTo>
                    <a:lnTo>
                      <a:pt x="17470" y="16499"/>
                    </a:lnTo>
                    <a:lnTo>
                      <a:pt x="17543" y="16589"/>
                    </a:lnTo>
                    <a:lnTo>
                      <a:pt x="18111" y="17067"/>
                    </a:lnTo>
                    <a:lnTo>
                      <a:pt x="18293" y="17124"/>
                    </a:lnTo>
                    <a:lnTo>
                      <a:pt x="18317" y="17223"/>
                    </a:lnTo>
                    <a:lnTo>
                      <a:pt x="18548" y="17395"/>
                    </a:lnTo>
                    <a:lnTo>
                      <a:pt x="18678" y="17561"/>
                    </a:lnTo>
                    <a:lnTo>
                      <a:pt x="18703" y="17535"/>
                    </a:lnTo>
                    <a:lnTo>
                      <a:pt x="18737" y="17444"/>
                    </a:lnTo>
                    <a:lnTo>
                      <a:pt x="18810" y="17387"/>
                    </a:lnTo>
                    <a:lnTo>
                      <a:pt x="18818" y="17314"/>
                    </a:lnTo>
                    <a:lnTo>
                      <a:pt x="18802" y="17296"/>
                    </a:lnTo>
                    <a:lnTo>
                      <a:pt x="18761" y="17231"/>
                    </a:lnTo>
                    <a:lnTo>
                      <a:pt x="18776" y="17140"/>
                    </a:lnTo>
                    <a:lnTo>
                      <a:pt x="18761" y="17099"/>
                    </a:lnTo>
                    <a:lnTo>
                      <a:pt x="18745" y="16968"/>
                    </a:lnTo>
                    <a:lnTo>
                      <a:pt x="19246" y="16187"/>
                    </a:lnTo>
                    <a:lnTo>
                      <a:pt x="20306" y="16179"/>
                    </a:lnTo>
                    <a:lnTo>
                      <a:pt x="20389" y="16080"/>
                    </a:lnTo>
                    <a:lnTo>
                      <a:pt x="20381" y="15973"/>
                    </a:lnTo>
                    <a:lnTo>
                      <a:pt x="20291" y="15924"/>
                    </a:lnTo>
                    <a:lnTo>
                      <a:pt x="20150" y="15914"/>
                    </a:lnTo>
                    <a:lnTo>
                      <a:pt x="20093" y="15849"/>
                    </a:lnTo>
                    <a:lnTo>
                      <a:pt x="20077" y="15735"/>
                    </a:lnTo>
                    <a:lnTo>
                      <a:pt x="20020" y="15618"/>
                    </a:lnTo>
                    <a:lnTo>
                      <a:pt x="19921" y="15618"/>
                    </a:lnTo>
                    <a:lnTo>
                      <a:pt x="19789" y="15537"/>
                    </a:lnTo>
                    <a:lnTo>
                      <a:pt x="19657" y="15371"/>
                    </a:lnTo>
                    <a:lnTo>
                      <a:pt x="19615" y="15283"/>
                    </a:lnTo>
                    <a:lnTo>
                      <a:pt x="19493" y="15184"/>
                    </a:lnTo>
                    <a:lnTo>
                      <a:pt x="19838" y="15150"/>
                    </a:lnTo>
                    <a:lnTo>
                      <a:pt x="19872" y="14714"/>
                    </a:lnTo>
                    <a:lnTo>
                      <a:pt x="21311" y="14740"/>
                    </a:lnTo>
                    <a:lnTo>
                      <a:pt x="21319" y="14623"/>
                    </a:lnTo>
                    <a:lnTo>
                      <a:pt x="21410" y="14558"/>
                    </a:lnTo>
                    <a:lnTo>
                      <a:pt x="21532" y="14566"/>
                    </a:lnTo>
                    <a:lnTo>
                      <a:pt x="21540" y="14631"/>
                    </a:lnTo>
                    <a:lnTo>
                      <a:pt x="21574" y="14657"/>
                    </a:lnTo>
                    <a:lnTo>
                      <a:pt x="21607" y="14608"/>
                    </a:lnTo>
                    <a:lnTo>
                      <a:pt x="21672" y="14600"/>
                    </a:lnTo>
                    <a:lnTo>
                      <a:pt x="21680" y="14558"/>
                    </a:lnTo>
                    <a:lnTo>
                      <a:pt x="21787" y="14418"/>
                    </a:lnTo>
                    <a:lnTo>
                      <a:pt x="21820" y="14296"/>
                    </a:lnTo>
                    <a:lnTo>
                      <a:pt x="21854" y="14229"/>
                    </a:lnTo>
                    <a:lnTo>
                      <a:pt x="21953" y="14187"/>
                    </a:lnTo>
                    <a:lnTo>
                      <a:pt x="22010" y="14197"/>
                    </a:lnTo>
                    <a:lnTo>
                      <a:pt x="22150" y="14065"/>
                    </a:lnTo>
                    <a:lnTo>
                      <a:pt x="22330" y="13859"/>
                    </a:lnTo>
                    <a:lnTo>
                      <a:pt x="22428" y="13826"/>
                    </a:lnTo>
                    <a:lnTo>
                      <a:pt x="22413" y="14000"/>
                    </a:lnTo>
                    <a:lnTo>
                      <a:pt x="22330" y="14073"/>
                    </a:lnTo>
                    <a:lnTo>
                      <a:pt x="22340" y="14122"/>
                    </a:lnTo>
                    <a:lnTo>
                      <a:pt x="22527" y="14236"/>
                    </a:lnTo>
                    <a:lnTo>
                      <a:pt x="22594" y="14394"/>
                    </a:lnTo>
                    <a:lnTo>
                      <a:pt x="22626" y="14353"/>
                    </a:lnTo>
                    <a:lnTo>
                      <a:pt x="22784" y="14088"/>
                    </a:lnTo>
                    <a:lnTo>
                      <a:pt x="22914" y="13571"/>
                    </a:lnTo>
                    <a:lnTo>
                      <a:pt x="22997" y="13431"/>
                    </a:lnTo>
                    <a:lnTo>
                      <a:pt x="22914" y="13439"/>
                    </a:lnTo>
                    <a:lnTo>
                      <a:pt x="22833" y="13522"/>
                    </a:lnTo>
                    <a:lnTo>
                      <a:pt x="22766" y="13488"/>
                    </a:lnTo>
                    <a:lnTo>
                      <a:pt x="22766" y="13423"/>
                    </a:lnTo>
                    <a:lnTo>
                      <a:pt x="22947" y="13226"/>
                    </a:lnTo>
                    <a:lnTo>
                      <a:pt x="22981" y="13111"/>
                    </a:lnTo>
                    <a:lnTo>
                      <a:pt x="22841" y="13111"/>
                    </a:lnTo>
                    <a:lnTo>
                      <a:pt x="22734" y="13020"/>
                    </a:lnTo>
                    <a:lnTo>
                      <a:pt x="22784" y="12953"/>
                    </a:lnTo>
                    <a:lnTo>
                      <a:pt x="22947" y="12855"/>
                    </a:lnTo>
                    <a:lnTo>
                      <a:pt x="22963" y="12634"/>
                    </a:lnTo>
                    <a:lnTo>
                      <a:pt x="23038" y="12519"/>
                    </a:lnTo>
                    <a:lnTo>
                      <a:pt x="23400" y="12189"/>
                    </a:lnTo>
                    <a:lnTo>
                      <a:pt x="23589" y="11878"/>
                    </a:lnTo>
                    <a:lnTo>
                      <a:pt x="23721" y="11670"/>
                    </a:lnTo>
                    <a:lnTo>
                      <a:pt x="23704" y="11491"/>
                    </a:lnTo>
                    <a:lnTo>
                      <a:pt x="23465" y="11187"/>
                    </a:lnTo>
                    <a:lnTo>
                      <a:pt x="23309" y="11195"/>
                    </a:lnTo>
                    <a:lnTo>
                      <a:pt x="23342" y="11293"/>
                    </a:lnTo>
                    <a:lnTo>
                      <a:pt x="23251" y="11325"/>
                    </a:lnTo>
                    <a:lnTo>
                      <a:pt x="22865" y="11226"/>
                    </a:lnTo>
                    <a:lnTo>
                      <a:pt x="22545" y="11244"/>
                    </a:lnTo>
                    <a:lnTo>
                      <a:pt x="22553" y="11325"/>
                    </a:lnTo>
                    <a:lnTo>
                      <a:pt x="22355" y="11423"/>
                    </a:lnTo>
                    <a:lnTo>
                      <a:pt x="22280" y="11350"/>
                    </a:lnTo>
                    <a:lnTo>
                      <a:pt x="22075" y="11374"/>
                    </a:lnTo>
                    <a:lnTo>
                      <a:pt x="21960" y="11540"/>
                    </a:lnTo>
                    <a:lnTo>
                      <a:pt x="21254" y="11532"/>
                    </a:lnTo>
                    <a:lnTo>
                      <a:pt x="20711" y="11662"/>
                    </a:lnTo>
                    <a:lnTo>
                      <a:pt x="20711" y="11779"/>
                    </a:lnTo>
                    <a:lnTo>
                      <a:pt x="20841" y="11795"/>
                    </a:lnTo>
                    <a:lnTo>
                      <a:pt x="20537" y="12140"/>
                    </a:lnTo>
                    <a:lnTo>
                      <a:pt x="20514" y="12649"/>
                    </a:lnTo>
                    <a:lnTo>
                      <a:pt x="20537" y="12716"/>
                    </a:lnTo>
                    <a:lnTo>
                      <a:pt x="20233" y="13036"/>
                    </a:lnTo>
                    <a:lnTo>
                      <a:pt x="20233" y="13324"/>
                    </a:lnTo>
                    <a:lnTo>
                      <a:pt x="20077" y="13514"/>
                    </a:lnTo>
                    <a:lnTo>
                      <a:pt x="19953" y="13546"/>
                    </a:lnTo>
                    <a:lnTo>
                      <a:pt x="19584" y="13743"/>
                    </a:lnTo>
                    <a:lnTo>
                      <a:pt x="19608" y="13769"/>
                    </a:lnTo>
                    <a:lnTo>
                      <a:pt x="19773" y="13662"/>
                    </a:lnTo>
                    <a:lnTo>
                      <a:pt x="19773" y="13662"/>
                    </a:lnTo>
                    <a:lnTo>
                      <a:pt x="19732" y="13810"/>
                    </a:lnTo>
                    <a:lnTo>
                      <a:pt x="19724" y="14039"/>
                    </a:lnTo>
                    <a:lnTo>
                      <a:pt x="19566" y="14236"/>
                    </a:lnTo>
                    <a:lnTo>
                      <a:pt x="19467" y="14236"/>
                    </a:lnTo>
                    <a:lnTo>
                      <a:pt x="19436" y="14327"/>
                    </a:lnTo>
                    <a:lnTo>
                      <a:pt x="19337" y="14236"/>
                    </a:lnTo>
                    <a:lnTo>
                      <a:pt x="19148" y="14155"/>
                    </a:lnTo>
                    <a:lnTo>
                      <a:pt x="19189" y="14049"/>
                    </a:lnTo>
                    <a:lnTo>
                      <a:pt x="19345" y="13966"/>
                    </a:lnTo>
                    <a:lnTo>
                      <a:pt x="19114" y="13901"/>
                    </a:lnTo>
                    <a:lnTo>
                      <a:pt x="19041" y="14000"/>
                    </a:lnTo>
                    <a:lnTo>
                      <a:pt x="18867" y="13940"/>
                    </a:lnTo>
                    <a:lnTo>
                      <a:pt x="18646" y="13950"/>
                    </a:lnTo>
                    <a:lnTo>
                      <a:pt x="18498" y="14073"/>
                    </a:lnTo>
                    <a:lnTo>
                      <a:pt x="18301" y="14080"/>
                    </a:lnTo>
                    <a:lnTo>
                      <a:pt x="18013" y="14106"/>
                    </a:lnTo>
                    <a:lnTo>
                      <a:pt x="17963" y="14179"/>
                    </a:lnTo>
                    <a:lnTo>
                      <a:pt x="17618" y="14369"/>
                    </a:lnTo>
                    <a:lnTo>
                      <a:pt x="17519" y="14369"/>
                    </a:lnTo>
                    <a:lnTo>
                      <a:pt x="17454" y="14286"/>
                    </a:lnTo>
                    <a:lnTo>
                      <a:pt x="17174" y="14345"/>
                    </a:lnTo>
                    <a:lnTo>
                      <a:pt x="16968" y="14444"/>
                    </a:lnTo>
                    <a:lnTo>
                      <a:pt x="16911" y="14229"/>
                    </a:lnTo>
                    <a:lnTo>
                      <a:pt x="16722" y="13974"/>
                    </a:lnTo>
                    <a:lnTo>
                      <a:pt x="16475" y="13867"/>
                    </a:lnTo>
                    <a:lnTo>
                      <a:pt x="16425" y="13810"/>
                    </a:lnTo>
                    <a:lnTo>
                      <a:pt x="16195" y="13802"/>
                    </a:lnTo>
                    <a:lnTo>
                      <a:pt x="16121" y="13818"/>
                    </a:lnTo>
                    <a:lnTo>
                      <a:pt x="16005" y="13703"/>
                    </a:lnTo>
                    <a:lnTo>
                      <a:pt x="15667" y="13291"/>
                    </a:lnTo>
                    <a:lnTo>
                      <a:pt x="15618" y="13161"/>
                    </a:lnTo>
                    <a:lnTo>
                      <a:pt x="15636" y="13036"/>
                    </a:lnTo>
                    <a:lnTo>
                      <a:pt x="15480" y="12805"/>
                    </a:lnTo>
                    <a:lnTo>
                      <a:pt x="15405" y="12626"/>
                    </a:lnTo>
                    <a:lnTo>
                      <a:pt x="14953" y="12132"/>
                    </a:lnTo>
                    <a:lnTo>
                      <a:pt x="14911" y="11976"/>
                    </a:lnTo>
                    <a:lnTo>
                      <a:pt x="14821" y="11828"/>
                    </a:lnTo>
                    <a:lnTo>
                      <a:pt x="14878" y="11720"/>
                    </a:lnTo>
                    <a:lnTo>
                      <a:pt x="14838" y="11605"/>
                    </a:lnTo>
                    <a:lnTo>
                      <a:pt x="14740" y="11260"/>
                    </a:lnTo>
                    <a:lnTo>
                      <a:pt x="14615" y="11153"/>
                    </a:lnTo>
                    <a:lnTo>
                      <a:pt x="14641" y="10971"/>
                    </a:lnTo>
                    <a:lnTo>
                      <a:pt x="14821" y="11210"/>
                    </a:lnTo>
                    <a:lnTo>
                      <a:pt x="14846" y="11499"/>
                    </a:lnTo>
                    <a:lnTo>
                      <a:pt x="14904" y="11449"/>
                    </a:lnTo>
                    <a:lnTo>
                      <a:pt x="14896" y="11210"/>
                    </a:lnTo>
                    <a:lnTo>
                      <a:pt x="14680" y="10873"/>
                    </a:lnTo>
                    <a:lnTo>
                      <a:pt x="14706" y="10693"/>
                    </a:lnTo>
                    <a:lnTo>
                      <a:pt x="14649" y="10371"/>
                    </a:lnTo>
                    <a:lnTo>
                      <a:pt x="14607" y="10239"/>
                    </a:lnTo>
                    <a:lnTo>
                      <a:pt x="14740" y="10067"/>
                    </a:lnTo>
                    <a:lnTo>
                      <a:pt x="14779" y="9673"/>
                    </a:lnTo>
                    <a:lnTo>
                      <a:pt x="14740" y="9418"/>
                    </a:lnTo>
                    <a:lnTo>
                      <a:pt x="14829" y="9005"/>
                    </a:lnTo>
                    <a:lnTo>
                      <a:pt x="14821" y="8891"/>
                    </a:lnTo>
                    <a:lnTo>
                      <a:pt x="14878" y="8776"/>
                    </a:lnTo>
                    <a:lnTo>
                      <a:pt x="14821" y="8701"/>
                    </a:lnTo>
                    <a:lnTo>
                      <a:pt x="14821" y="8504"/>
                    </a:lnTo>
                    <a:lnTo>
                      <a:pt x="14911" y="8423"/>
                    </a:lnTo>
                    <a:lnTo>
                      <a:pt x="14961" y="8192"/>
                    </a:lnTo>
                    <a:lnTo>
                      <a:pt x="14994" y="8109"/>
                    </a:lnTo>
                    <a:lnTo>
                      <a:pt x="14888" y="8028"/>
                    </a:lnTo>
                    <a:lnTo>
                      <a:pt x="14994" y="7904"/>
                    </a:lnTo>
                    <a:lnTo>
                      <a:pt x="14994" y="7665"/>
                    </a:lnTo>
                    <a:lnTo>
                      <a:pt x="15135" y="7683"/>
                    </a:lnTo>
                    <a:lnTo>
                      <a:pt x="15109" y="7831"/>
                    </a:lnTo>
                    <a:lnTo>
                      <a:pt x="15085" y="7912"/>
                    </a:lnTo>
                    <a:lnTo>
                      <a:pt x="15085" y="7912"/>
                    </a:lnTo>
                    <a:lnTo>
                      <a:pt x="15174" y="7904"/>
                    </a:lnTo>
                    <a:lnTo>
                      <a:pt x="15200" y="7756"/>
                    </a:lnTo>
                    <a:lnTo>
                      <a:pt x="15322" y="7584"/>
                    </a:lnTo>
                    <a:lnTo>
                      <a:pt x="15371" y="7395"/>
                    </a:lnTo>
                    <a:lnTo>
                      <a:pt x="15439" y="7320"/>
                    </a:lnTo>
                    <a:lnTo>
                      <a:pt x="15462" y="7106"/>
                    </a:lnTo>
                    <a:lnTo>
                      <a:pt x="15488" y="7024"/>
                    </a:lnTo>
                    <a:lnTo>
                      <a:pt x="15371" y="7122"/>
                    </a:lnTo>
                    <a:lnTo>
                      <a:pt x="15322" y="7361"/>
                    </a:lnTo>
                    <a:lnTo>
                      <a:pt x="15184" y="7452"/>
                    </a:lnTo>
                    <a:lnTo>
                      <a:pt x="15184" y="7452"/>
                    </a:lnTo>
                    <a:lnTo>
                      <a:pt x="15223" y="7337"/>
                    </a:lnTo>
                    <a:lnTo>
                      <a:pt x="15150" y="7304"/>
                    </a:lnTo>
                    <a:lnTo>
                      <a:pt x="15101" y="7197"/>
                    </a:lnTo>
                    <a:lnTo>
                      <a:pt x="14953" y="7164"/>
                    </a:lnTo>
                    <a:lnTo>
                      <a:pt x="14797" y="7081"/>
                    </a:lnTo>
                    <a:lnTo>
                      <a:pt x="14525" y="6992"/>
                    </a:lnTo>
                    <a:lnTo>
                      <a:pt x="14384" y="6860"/>
                    </a:lnTo>
                    <a:lnTo>
                      <a:pt x="14286" y="6802"/>
                    </a:lnTo>
                    <a:lnTo>
                      <a:pt x="14179" y="6818"/>
                    </a:lnTo>
                    <a:lnTo>
                      <a:pt x="14080" y="6777"/>
                    </a:lnTo>
                    <a:lnTo>
                      <a:pt x="14065" y="6761"/>
                    </a:lnTo>
                    <a:lnTo>
                      <a:pt x="13990" y="6670"/>
                    </a:lnTo>
                    <a:lnTo>
                      <a:pt x="13999" y="6457"/>
                    </a:lnTo>
                    <a:lnTo>
                      <a:pt x="13834" y="5971"/>
                    </a:lnTo>
                    <a:lnTo>
                      <a:pt x="13818" y="5922"/>
                    </a:lnTo>
                    <a:lnTo>
                      <a:pt x="13818" y="5881"/>
                    </a:lnTo>
                    <a:lnTo>
                      <a:pt x="13834" y="5725"/>
                    </a:lnTo>
                    <a:lnTo>
                      <a:pt x="13851" y="5584"/>
                    </a:lnTo>
                    <a:lnTo>
                      <a:pt x="13711" y="5436"/>
                    </a:lnTo>
                    <a:lnTo>
                      <a:pt x="13636" y="5296"/>
                    </a:lnTo>
                    <a:lnTo>
                      <a:pt x="13595" y="5140"/>
                    </a:lnTo>
                    <a:lnTo>
                      <a:pt x="13465" y="5067"/>
                    </a:lnTo>
                    <a:lnTo>
                      <a:pt x="13431" y="4959"/>
                    </a:lnTo>
                    <a:lnTo>
                      <a:pt x="13366" y="4919"/>
                    </a:lnTo>
                    <a:lnTo>
                      <a:pt x="13259" y="4613"/>
                    </a:lnTo>
                    <a:lnTo>
                      <a:pt x="13210" y="4499"/>
                    </a:lnTo>
                    <a:lnTo>
                      <a:pt x="13127" y="4457"/>
                    </a:lnTo>
                    <a:lnTo>
                      <a:pt x="13111" y="4260"/>
                    </a:lnTo>
                    <a:lnTo>
                      <a:pt x="13093" y="4138"/>
                    </a:lnTo>
                    <a:lnTo>
                      <a:pt x="13044" y="4063"/>
                    </a:lnTo>
                    <a:lnTo>
                      <a:pt x="12979" y="3891"/>
                    </a:lnTo>
                    <a:lnTo>
                      <a:pt x="12855" y="3693"/>
                    </a:lnTo>
                    <a:lnTo>
                      <a:pt x="12691" y="3561"/>
                    </a:lnTo>
                    <a:lnTo>
                      <a:pt x="12618" y="3439"/>
                    </a:lnTo>
                    <a:lnTo>
                      <a:pt x="12509" y="3380"/>
                    </a:lnTo>
                    <a:lnTo>
                      <a:pt x="12403" y="3397"/>
                    </a:lnTo>
                    <a:lnTo>
                      <a:pt x="12371" y="3356"/>
                    </a:lnTo>
                    <a:lnTo>
                      <a:pt x="12304" y="3322"/>
                    </a:lnTo>
                    <a:lnTo>
                      <a:pt x="12148" y="3330"/>
                    </a:lnTo>
                    <a:lnTo>
                      <a:pt x="12008" y="3314"/>
                    </a:lnTo>
                    <a:lnTo>
                      <a:pt x="11860" y="3307"/>
                    </a:lnTo>
                    <a:lnTo>
                      <a:pt x="11810" y="3413"/>
                    </a:lnTo>
                    <a:lnTo>
                      <a:pt x="11745" y="3421"/>
                    </a:lnTo>
                    <a:lnTo>
                      <a:pt x="11729" y="3397"/>
                    </a:lnTo>
                    <a:lnTo>
                      <a:pt x="11670" y="3380"/>
                    </a:lnTo>
                    <a:lnTo>
                      <a:pt x="11571" y="3413"/>
                    </a:lnTo>
                    <a:lnTo>
                      <a:pt x="11483" y="3504"/>
                    </a:lnTo>
                    <a:lnTo>
                      <a:pt x="11366" y="3725"/>
                    </a:lnTo>
                    <a:lnTo>
                      <a:pt x="11293" y="3816"/>
                    </a:lnTo>
                    <a:lnTo>
                      <a:pt x="11309" y="3857"/>
                    </a:lnTo>
                    <a:lnTo>
                      <a:pt x="11293" y="3932"/>
                    </a:lnTo>
                    <a:lnTo>
                      <a:pt x="11210" y="3956"/>
                    </a:lnTo>
                    <a:lnTo>
                      <a:pt x="11096" y="4047"/>
                    </a:lnTo>
                    <a:lnTo>
                      <a:pt x="11078" y="4096"/>
                    </a:lnTo>
                    <a:lnTo>
                      <a:pt x="10997" y="4130"/>
                    </a:lnTo>
                    <a:lnTo>
                      <a:pt x="10930" y="4120"/>
                    </a:lnTo>
                    <a:lnTo>
                      <a:pt x="10881" y="4063"/>
                    </a:lnTo>
                    <a:lnTo>
                      <a:pt x="10709" y="3982"/>
                    </a:lnTo>
                    <a:lnTo>
                      <a:pt x="10569" y="3932"/>
                    </a:lnTo>
                    <a:lnTo>
                      <a:pt x="10553" y="3873"/>
                    </a:lnTo>
                    <a:lnTo>
                      <a:pt x="10379" y="3792"/>
                    </a:lnTo>
                    <a:lnTo>
                      <a:pt x="10288" y="3792"/>
                    </a:lnTo>
                    <a:lnTo>
                      <a:pt x="10231" y="3735"/>
                    </a:lnTo>
                    <a:lnTo>
                      <a:pt x="10223" y="3676"/>
                    </a:lnTo>
                    <a:lnTo>
                      <a:pt x="10190" y="3618"/>
                    </a:lnTo>
                    <a:lnTo>
                      <a:pt x="10109" y="3587"/>
                    </a:lnTo>
                    <a:lnTo>
                      <a:pt x="10059" y="3587"/>
                    </a:lnTo>
                    <a:lnTo>
                      <a:pt x="9992" y="3520"/>
                    </a:lnTo>
                    <a:lnTo>
                      <a:pt x="9935" y="3520"/>
                    </a:lnTo>
                    <a:lnTo>
                      <a:pt x="9943" y="3478"/>
                    </a:lnTo>
                    <a:lnTo>
                      <a:pt x="9911" y="3364"/>
                    </a:lnTo>
                    <a:lnTo>
                      <a:pt x="9795" y="3224"/>
                    </a:lnTo>
                    <a:lnTo>
                      <a:pt x="9647" y="3060"/>
                    </a:lnTo>
                    <a:lnTo>
                      <a:pt x="9647" y="2995"/>
                    </a:lnTo>
                    <a:lnTo>
                      <a:pt x="9746" y="2969"/>
                    </a:lnTo>
                    <a:lnTo>
                      <a:pt x="9795" y="2935"/>
                    </a:lnTo>
                    <a:lnTo>
                      <a:pt x="9787" y="2813"/>
                    </a:lnTo>
                    <a:lnTo>
                      <a:pt x="9696" y="2722"/>
                    </a:lnTo>
                    <a:lnTo>
                      <a:pt x="9665" y="2657"/>
                    </a:lnTo>
                    <a:lnTo>
                      <a:pt x="9615" y="2649"/>
                    </a:lnTo>
                    <a:lnTo>
                      <a:pt x="9566" y="2582"/>
                    </a:lnTo>
                    <a:lnTo>
                      <a:pt x="9540" y="2393"/>
                    </a:lnTo>
                    <a:lnTo>
                      <a:pt x="9467" y="2278"/>
                    </a:lnTo>
                    <a:lnTo>
                      <a:pt x="9351" y="2205"/>
                    </a:lnTo>
                    <a:lnTo>
                      <a:pt x="9252" y="2171"/>
                    </a:lnTo>
                    <a:lnTo>
                      <a:pt x="9294" y="2106"/>
                    </a:lnTo>
                    <a:lnTo>
                      <a:pt x="9301" y="2031"/>
                    </a:lnTo>
                    <a:lnTo>
                      <a:pt x="9179" y="1933"/>
                    </a:lnTo>
                    <a:lnTo>
                      <a:pt x="9047" y="1883"/>
                    </a:lnTo>
                    <a:lnTo>
                      <a:pt x="9080" y="1800"/>
                    </a:lnTo>
                    <a:lnTo>
                      <a:pt x="9005" y="1694"/>
                    </a:lnTo>
                    <a:lnTo>
                      <a:pt x="8917" y="1686"/>
                    </a:lnTo>
                    <a:lnTo>
                      <a:pt x="8899" y="1613"/>
                    </a:lnTo>
                    <a:lnTo>
                      <a:pt x="8826" y="1522"/>
                    </a:lnTo>
                    <a:lnTo>
                      <a:pt x="8693" y="1333"/>
                    </a:lnTo>
                    <a:lnTo>
                      <a:pt x="8545" y="1242"/>
                    </a:lnTo>
                    <a:lnTo>
                      <a:pt x="7205" y="1200"/>
                    </a:lnTo>
                    <a:lnTo>
                      <a:pt x="7189" y="1504"/>
                    </a:lnTo>
                    <a:lnTo>
                      <a:pt x="4821" y="1431"/>
                    </a:lnTo>
                    <a:lnTo>
                      <a:pt x="1998" y="140"/>
                    </a:lnTo>
                    <a:lnTo>
                      <a:pt x="2031" y="73"/>
                    </a:lnTo>
                    <a:lnTo>
                      <a:pt x="19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20"/>
              <p:cNvSpPr/>
              <p:nvPr/>
            </p:nvSpPr>
            <p:spPr>
              <a:xfrm>
                <a:off x="-1190338" y="-1004527"/>
                <a:ext cx="9183" cy="1083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18" extrusionOk="0">
                    <a:moveTo>
                      <a:pt x="9" y="1"/>
                    </a:moveTo>
                    <a:lnTo>
                      <a:pt x="1" y="108"/>
                    </a:lnTo>
                    <a:lnTo>
                      <a:pt x="74" y="117"/>
                    </a:lnTo>
                    <a:lnTo>
                      <a:pt x="99" y="27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20"/>
              <p:cNvSpPr/>
              <p:nvPr/>
            </p:nvSpPr>
            <p:spPr>
              <a:xfrm>
                <a:off x="3277488" y="788720"/>
                <a:ext cx="23418" cy="37101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04" extrusionOk="0">
                    <a:moveTo>
                      <a:pt x="24" y="0"/>
                    </a:moveTo>
                    <a:lnTo>
                      <a:pt x="0" y="58"/>
                    </a:lnTo>
                    <a:lnTo>
                      <a:pt x="65" y="263"/>
                    </a:lnTo>
                    <a:lnTo>
                      <a:pt x="148" y="395"/>
                    </a:lnTo>
                    <a:cubicBezTo>
                      <a:pt x="164" y="395"/>
                      <a:pt x="237" y="403"/>
                      <a:pt x="237" y="403"/>
                    </a:cubicBezTo>
                    <a:lnTo>
                      <a:pt x="255" y="289"/>
                    </a:lnTo>
                    <a:lnTo>
                      <a:pt x="138" y="7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20"/>
              <p:cNvSpPr/>
              <p:nvPr/>
            </p:nvSpPr>
            <p:spPr>
              <a:xfrm>
                <a:off x="3224500" y="981205"/>
                <a:ext cx="46193" cy="43254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71" extrusionOk="0">
                    <a:moveTo>
                      <a:pt x="469" y="1"/>
                    </a:moveTo>
                    <a:lnTo>
                      <a:pt x="403" y="19"/>
                    </a:lnTo>
                    <a:lnTo>
                      <a:pt x="330" y="11"/>
                    </a:lnTo>
                    <a:lnTo>
                      <a:pt x="255" y="42"/>
                    </a:lnTo>
                    <a:lnTo>
                      <a:pt x="99" y="198"/>
                    </a:lnTo>
                    <a:lnTo>
                      <a:pt x="1" y="471"/>
                    </a:lnTo>
                    <a:lnTo>
                      <a:pt x="1" y="471"/>
                    </a:lnTo>
                    <a:lnTo>
                      <a:pt x="66" y="455"/>
                    </a:lnTo>
                    <a:lnTo>
                      <a:pt x="91" y="396"/>
                    </a:lnTo>
                    <a:lnTo>
                      <a:pt x="271" y="216"/>
                    </a:lnTo>
                    <a:lnTo>
                      <a:pt x="362" y="208"/>
                    </a:lnTo>
                    <a:lnTo>
                      <a:pt x="502" y="60"/>
                    </a:lnTo>
                    <a:lnTo>
                      <a:pt x="46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20"/>
              <p:cNvSpPr/>
              <p:nvPr/>
            </p:nvSpPr>
            <p:spPr>
              <a:xfrm>
                <a:off x="3338558" y="970736"/>
                <a:ext cx="34163" cy="1671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82" extrusionOk="0">
                    <a:moveTo>
                      <a:pt x="273" y="0"/>
                    </a:moveTo>
                    <a:lnTo>
                      <a:pt x="156" y="8"/>
                    </a:lnTo>
                    <a:lnTo>
                      <a:pt x="125" y="83"/>
                    </a:lnTo>
                    <a:lnTo>
                      <a:pt x="0" y="133"/>
                    </a:lnTo>
                    <a:lnTo>
                      <a:pt x="125" y="182"/>
                    </a:lnTo>
                    <a:lnTo>
                      <a:pt x="304" y="164"/>
                    </a:lnTo>
                    <a:lnTo>
                      <a:pt x="371" y="65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20"/>
              <p:cNvSpPr/>
              <p:nvPr/>
            </p:nvSpPr>
            <p:spPr>
              <a:xfrm>
                <a:off x="3238091" y="1010775"/>
                <a:ext cx="20387" cy="15153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65" extrusionOk="0">
                    <a:moveTo>
                      <a:pt x="182" y="1"/>
                    </a:moveTo>
                    <a:lnTo>
                      <a:pt x="66" y="66"/>
                    </a:lnTo>
                    <a:lnTo>
                      <a:pt x="1" y="149"/>
                    </a:lnTo>
                    <a:lnTo>
                      <a:pt x="50" y="164"/>
                    </a:lnTo>
                    <a:lnTo>
                      <a:pt x="172" y="141"/>
                    </a:lnTo>
                    <a:lnTo>
                      <a:pt x="222" y="34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20"/>
              <p:cNvSpPr/>
              <p:nvPr/>
            </p:nvSpPr>
            <p:spPr>
              <a:xfrm>
                <a:off x="3295580" y="951909"/>
                <a:ext cx="44540" cy="21214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31" extrusionOk="0">
                    <a:moveTo>
                      <a:pt x="395" y="0"/>
                    </a:moveTo>
                    <a:lnTo>
                      <a:pt x="156" y="57"/>
                    </a:lnTo>
                    <a:lnTo>
                      <a:pt x="32" y="65"/>
                    </a:lnTo>
                    <a:lnTo>
                      <a:pt x="0" y="140"/>
                    </a:lnTo>
                    <a:lnTo>
                      <a:pt x="81" y="182"/>
                    </a:lnTo>
                    <a:lnTo>
                      <a:pt x="279" y="190"/>
                    </a:lnTo>
                    <a:lnTo>
                      <a:pt x="346" y="231"/>
                    </a:lnTo>
                    <a:lnTo>
                      <a:pt x="453" y="172"/>
                    </a:lnTo>
                    <a:lnTo>
                      <a:pt x="484" y="7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20"/>
              <p:cNvSpPr/>
              <p:nvPr/>
            </p:nvSpPr>
            <p:spPr>
              <a:xfrm>
                <a:off x="3287223" y="920135"/>
                <a:ext cx="33979" cy="34897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80" extrusionOk="0">
                    <a:moveTo>
                      <a:pt x="289" y="1"/>
                    </a:moveTo>
                    <a:lnTo>
                      <a:pt x="180" y="83"/>
                    </a:lnTo>
                    <a:lnTo>
                      <a:pt x="99" y="123"/>
                    </a:lnTo>
                    <a:lnTo>
                      <a:pt x="1" y="232"/>
                    </a:lnTo>
                    <a:lnTo>
                      <a:pt x="32" y="380"/>
                    </a:lnTo>
                    <a:lnTo>
                      <a:pt x="123" y="281"/>
                    </a:lnTo>
                    <a:lnTo>
                      <a:pt x="206" y="157"/>
                    </a:lnTo>
                    <a:lnTo>
                      <a:pt x="297" y="123"/>
                    </a:lnTo>
                    <a:lnTo>
                      <a:pt x="370" y="8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20"/>
              <p:cNvSpPr/>
              <p:nvPr/>
            </p:nvSpPr>
            <p:spPr>
              <a:xfrm>
                <a:off x="1497098" y="564277"/>
                <a:ext cx="2978393" cy="3128084"/>
              </a:xfrm>
              <a:custGeom>
                <a:avLst/>
                <a:gdLst/>
                <a:ahLst/>
                <a:cxnLst/>
                <a:rect l="l" t="t" r="r" b="b"/>
                <a:pathLst>
                  <a:path w="32432" h="34062" extrusionOk="0">
                    <a:moveTo>
                      <a:pt x="10972" y="1"/>
                    </a:moveTo>
                    <a:lnTo>
                      <a:pt x="10988" y="174"/>
                    </a:lnTo>
                    <a:lnTo>
                      <a:pt x="10915" y="372"/>
                    </a:lnTo>
                    <a:lnTo>
                      <a:pt x="10486" y="676"/>
                    </a:lnTo>
                    <a:lnTo>
                      <a:pt x="10216" y="701"/>
                    </a:lnTo>
                    <a:lnTo>
                      <a:pt x="9845" y="857"/>
                    </a:lnTo>
                    <a:lnTo>
                      <a:pt x="9705" y="790"/>
                    </a:lnTo>
                    <a:lnTo>
                      <a:pt x="9476" y="808"/>
                    </a:lnTo>
                    <a:lnTo>
                      <a:pt x="9203" y="1055"/>
                    </a:lnTo>
                    <a:lnTo>
                      <a:pt x="8949" y="1136"/>
                    </a:lnTo>
                    <a:lnTo>
                      <a:pt x="8858" y="1078"/>
                    </a:lnTo>
                    <a:lnTo>
                      <a:pt x="8489" y="1128"/>
                    </a:lnTo>
                    <a:lnTo>
                      <a:pt x="8201" y="1146"/>
                    </a:lnTo>
                    <a:lnTo>
                      <a:pt x="7946" y="1005"/>
                    </a:lnTo>
                    <a:lnTo>
                      <a:pt x="7681" y="964"/>
                    </a:lnTo>
                    <a:lnTo>
                      <a:pt x="7445" y="889"/>
                    </a:lnTo>
                    <a:lnTo>
                      <a:pt x="7551" y="1096"/>
                    </a:lnTo>
                    <a:lnTo>
                      <a:pt x="7723" y="1161"/>
                    </a:lnTo>
                    <a:lnTo>
                      <a:pt x="7905" y="1325"/>
                    </a:lnTo>
                    <a:lnTo>
                      <a:pt x="7962" y="1481"/>
                    </a:lnTo>
                    <a:lnTo>
                      <a:pt x="7731" y="1836"/>
                    </a:lnTo>
                    <a:lnTo>
                      <a:pt x="7772" y="1917"/>
                    </a:lnTo>
                    <a:lnTo>
                      <a:pt x="7822" y="2008"/>
                    </a:lnTo>
                    <a:lnTo>
                      <a:pt x="7772" y="2281"/>
                    </a:lnTo>
                    <a:lnTo>
                      <a:pt x="8151" y="2403"/>
                    </a:lnTo>
                    <a:lnTo>
                      <a:pt x="8414" y="2379"/>
                    </a:lnTo>
                    <a:lnTo>
                      <a:pt x="8678" y="2429"/>
                    </a:lnTo>
                    <a:lnTo>
                      <a:pt x="8686" y="2600"/>
                    </a:lnTo>
                    <a:lnTo>
                      <a:pt x="8497" y="2683"/>
                    </a:lnTo>
                    <a:lnTo>
                      <a:pt x="8110" y="2764"/>
                    </a:lnTo>
                    <a:lnTo>
                      <a:pt x="8045" y="2839"/>
                    </a:lnTo>
                    <a:lnTo>
                      <a:pt x="7970" y="2912"/>
                    </a:lnTo>
                    <a:lnTo>
                      <a:pt x="7897" y="3127"/>
                    </a:lnTo>
                    <a:lnTo>
                      <a:pt x="7468" y="3349"/>
                    </a:lnTo>
                    <a:lnTo>
                      <a:pt x="7336" y="3514"/>
                    </a:lnTo>
                    <a:lnTo>
                      <a:pt x="7050" y="3694"/>
                    </a:lnTo>
                    <a:lnTo>
                      <a:pt x="6852" y="3933"/>
                    </a:lnTo>
                    <a:lnTo>
                      <a:pt x="6515" y="3949"/>
                    </a:lnTo>
                    <a:lnTo>
                      <a:pt x="6325" y="3925"/>
                    </a:lnTo>
                    <a:lnTo>
                      <a:pt x="5996" y="3670"/>
                    </a:lnTo>
                    <a:lnTo>
                      <a:pt x="5676" y="3447"/>
                    </a:lnTo>
                    <a:lnTo>
                      <a:pt x="5461" y="3473"/>
                    </a:lnTo>
                    <a:lnTo>
                      <a:pt x="5471" y="3250"/>
                    </a:lnTo>
                    <a:lnTo>
                      <a:pt x="5437" y="3060"/>
                    </a:lnTo>
                    <a:lnTo>
                      <a:pt x="5297" y="2896"/>
                    </a:lnTo>
                    <a:lnTo>
                      <a:pt x="5248" y="2774"/>
                    </a:lnTo>
                    <a:lnTo>
                      <a:pt x="5026" y="2831"/>
                    </a:lnTo>
                    <a:lnTo>
                      <a:pt x="4861" y="3011"/>
                    </a:lnTo>
                    <a:lnTo>
                      <a:pt x="4754" y="3029"/>
                    </a:lnTo>
                    <a:lnTo>
                      <a:pt x="4663" y="2946"/>
                    </a:lnTo>
                    <a:lnTo>
                      <a:pt x="4507" y="2946"/>
                    </a:lnTo>
                    <a:lnTo>
                      <a:pt x="4401" y="3052"/>
                    </a:lnTo>
                    <a:lnTo>
                      <a:pt x="3463" y="3060"/>
                    </a:lnTo>
                    <a:lnTo>
                      <a:pt x="3414" y="3333"/>
                    </a:lnTo>
                    <a:lnTo>
                      <a:pt x="3487" y="3530"/>
                    </a:lnTo>
                    <a:lnTo>
                      <a:pt x="3809" y="3613"/>
                    </a:lnTo>
                    <a:lnTo>
                      <a:pt x="3923" y="3834"/>
                    </a:lnTo>
                    <a:lnTo>
                      <a:pt x="3832" y="3933"/>
                    </a:lnTo>
                    <a:lnTo>
                      <a:pt x="3931" y="4032"/>
                    </a:lnTo>
                    <a:lnTo>
                      <a:pt x="3891" y="4172"/>
                    </a:lnTo>
                    <a:lnTo>
                      <a:pt x="3694" y="4039"/>
                    </a:lnTo>
                    <a:lnTo>
                      <a:pt x="3133" y="4229"/>
                    </a:lnTo>
                    <a:lnTo>
                      <a:pt x="3159" y="4681"/>
                    </a:lnTo>
                    <a:lnTo>
                      <a:pt x="3307" y="4870"/>
                    </a:lnTo>
                    <a:lnTo>
                      <a:pt x="3611" y="5109"/>
                    </a:lnTo>
                    <a:lnTo>
                      <a:pt x="3816" y="5471"/>
                    </a:lnTo>
                    <a:lnTo>
                      <a:pt x="3809" y="5751"/>
                    </a:lnTo>
                    <a:lnTo>
                      <a:pt x="3801" y="5873"/>
                    </a:lnTo>
                    <a:lnTo>
                      <a:pt x="3331" y="7600"/>
                    </a:lnTo>
                    <a:lnTo>
                      <a:pt x="3201" y="8062"/>
                    </a:lnTo>
                    <a:lnTo>
                      <a:pt x="3216" y="8143"/>
                    </a:lnTo>
                    <a:lnTo>
                      <a:pt x="3141" y="8260"/>
                    </a:lnTo>
                    <a:lnTo>
                      <a:pt x="2962" y="8210"/>
                    </a:lnTo>
                    <a:lnTo>
                      <a:pt x="2985" y="8161"/>
                    </a:lnTo>
                    <a:lnTo>
                      <a:pt x="2796" y="8037"/>
                    </a:lnTo>
                    <a:lnTo>
                      <a:pt x="2731" y="8062"/>
                    </a:lnTo>
                    <a:lnTo>
                      <a:pt x="2567" y="8062"/>
                    </a:lnTo>
                    <a:lnTo>
                      <a:pt x="2500" y="8029"/>
                    </a:lnTo>
                    <a:lnTo>
                      <a:pt x="2435" y="8161"/>
                    </a:lnTo>
                    <a:lnTo>
                      <a:pt x="1876" y="8341"/>
                    </a:lnTo>
                    <a:lnTo>
                      <a:pt x="1448" y="8432"/>
                    </a:lnTo>
                    <a:lnTo>
                      <a:pt x="1341" y="8538"/>
                    </a:lnTo>
                    <a:lnTo>
                      <a:pt x="1242" y="8572"/>
                    </a:lnTo>
                    <a:lnTo>
                      <a:pt x="1069" y="8745"/>
                    </a:lnTo>
                    <a:lnTo>
                      <a:pt x="871" y="8834"/>
                    </a:lnTo>
                    <a:lnTo>
                      <a:pt x="723" y="8925"/>
                    </a:lnTo>
                    <a:lnTo>
                      <a:pt x="749" y="9148"/>
                    </a:lnTo>
                    <a:lnTo>
                      <a:pt x="666" y="9270"/>
                    </a:lnTo>
                    <a:lnTo>
                      <a:pt x="700" y="9403"/>
                    </a:lnTo>
                    <a:lnTo>
                      <a:pt x="476" y="9624"/>
                    </a:lnTo>
                    <a:lnTo>
                      <a:pt x="551" y="9912"/>
                    </a:lnTo>
                    <a:lnTo>
                      <a:pt x="634" y="10060"/>
                    </a:lnTo>
                    <a:lnTo>
                      <a:pt x="494" y="10192"/>
                    </a:lnTo>
                    <a:lnTo>
                      <a:pt x="370" y="10167"/>
                    </a:lnTo>
                    <a:lnTo>
                      <a:pt x="141" y="10325"/>
                    </a:lnTo>
                    <a:lnTo>
                      <a:pt x="131" y="10488"/>
                    </a:lnTo>
                    <a:lnTo>
                      <a:pt x="42" y="10579"/>
                    </a:lnTo>
                    <a:lnTo>
                      <a:pt x="99" y="10694"/>
                    </a:lnTo>
                    <a:lnTo>
                      <a:pt x="66" y="10875"/>
                    </a:lnTo>
                    <a:lnTo>
                      <a:pt x="1" y="11031"/>
                    </a:lnTo>
                    <a:lnTo>
                      <a:pt x="66" y="11171"/>
                    </a:lnTo>
                    <a:lnTo>
                      <a:pt x="24" y="11294"/>
                    </a:lnTo>
                    <a:lnTo>
                      <a:pt x="247" y="11525"/>
                    </a:lnTo>
                    <a:lnTo>
                      <a:pt x="650" y="12174"/>
                    </a:lnTo>
                    <a:lnTo>
                      <a:pt x="445" y="12437"/>
                    </a:lnTo>
                    <a:lnTo>
                      <a:pt x="962" y="12397"/>
                    </a:lnTo>
                    <a:lnTo>
                      <a:pt x="1201" y="12437"/>
                    </a:lnTo>
                    <a:lnTo>
                      <a:pt x="1383" y="12701"/>
                    </a:lnTo>
                    <a:lnTo>
                      <a:pt x="1440" y="12930"/>
                    </a:lnTo>
                    <a:lnTo>
                      <a:pt x="1793" y="12948"/>
                    </a:lnTo>
                    <a:lnTo>
                      <a:pt x="2214" y="12972"/>
                    </a:lnTo>
                    <a:lnTo>
                      <a:pt x="2567" y="12652"/>
                    </a:lnTo>
                    <a:lnTo>
                      <a:pt x="2863" y="12486"/>
                    </a:lnTo>
                    <a:lnTo>
                      <a:pt x="2944" y="12577"/>
                    </a:lnTo>
                    <a:lnTo>
                      <a:pt x="2904" y="12758"/>
                    </a:lnTo>
                    <a:lnTo>
                      <a:pt x="2845" y="12816"/>
                    </a:lnTo>
                    <a:lnTo>
                      <a:pt x="2837" y="13112"/>
                    </a:lnTo>
                    <a:lnTo>
                      <a:pt x="2879" y="13605"/>
                    </a:lnTo>
                    <a:lnTo>
                      <a:pt x="2895" y="13795"/>
                    </a:lnTo>
                    <a:lnTo>
                      <a:pt x="2993" y="13893"/>
                    </a:lnTo>
                    <a:lnTo>
                      <a:pt x="3159" y="13868"/>
                    </a:lnTo>
                    <a:lnTo>
                      <a:pt x="3315" y="13818"/>
                    </a:lnTo>
                    <a:lnTo>
                      <a:pt x="3497" y="13811"/>
                    </a:lnTo>
                    <a:lnTo>
                      <a:pt x="3585" y="13795"/>
                    </a:lnTo>
                    <a:lnTo>
                      <a:pt x="3668" y="13836"/>
                    </a:lnTo>
                    <a:lnTo>
                      <a:pt x="3694" y="13852"/>
                    </a:lnTo>
                    <a:lnTo>
                      <a:pt x="4219" y="13844"/>
                    </a:lnTo>
                    <a:lnTo>
                      <a:pt x="4458" y="13860"/>
                    </a:lnTo>
                    <a:lnTo>
                      <a:pt x="4697" y="13730"/>
                    </a:lnTo>
                    <a:lnTo>
                      <a:pt x="4829" y="13730"/>
                    </a:lnTo>
                    <a:lnTo>
                      <a:pt x="5009" y="13582"/>
                    </a:lnTo>
                    <a:lnTo>
                      <a:pt x="5206" y="13582"/>
                    </a:lnTo>
                    <a:lnTo>
                      <a:pt x="5453" y="13514"/>
                    </a:lnTo>
                    <a:lnTo>
                      <a:pt x="5593" y="13145"/>
                    </a:lnTo>
                    <a:lnTo>
                      <a:pt x="5988" y="12891"/>
                    </a:lnTo>
                    <a:lnTo>
                      <a:pt x="6260" y="12841"/>
                    </a:lnTo>
                    <a:lnTo>
                      <a:pt x="6523" y="12709"/>
                    </a:lnTo>
                    <a:lnTo>
                      <a:pt x="6704" y="12709"/>
                    </a:lnTo>
                    <a:lnTo>
                      <a:pt x="6876" y="12831"/>
                    </a:lnTo>
                    <a:lnTo>
                      <a:pt x="7066" y="12709"/>
                    </a:lnTo>
                    <a:lnTo>
                      <a:pt x="7156" y="12792"/>
                    </a:lnTo>
                    <a:lnTo>
                      <a:pt x="7139" y="12989"/>
                    </a:lnTo>
                    <a:lnTo>
                      <a:pt x="7229" y="13285"/>
                    </a:lnTo>
                    <a:lnTo>
                      <a:pt x="7099" y="13522"/>
                    </a:lnTo>
                    <a:lnTo>
                      <a:pt x="7206" y="13909"/>
                    </a:lnTo>
                    <a:lnTo>
                      <a:pt x="7139" y="14075"/>
                    </a:lnTo>
                    <a:lnTo>
                      <a:pt x="7279" y="14387"/>
                    </a:lnTo>
                    <a:lnTo>
                      <a:pt x="7468" y="14470"/>
                    </a:lnTo>
                    <a:lnTo>
                      <a:pt x="7526" y="14717"/>
                    </a:lnTo>
                    <a:lnTo>
                      <a:pt x="7723" y="14815"/>
                    </a:lnTo>
                    <a:lnTo>
                      <a:pt x="7987" y="14979"/>
                    </a:lnTo>
                    <a:lnTo>
                      <a:pt x="8167" y="15151"/>
                    </a:lnTo>
                    <a:lnTo>
                      <a:pt x="8234" y="15070"/>
                    </a:lnTo>
                    <a:lnTo>
                      <a:pt x="8580" y="14979"/>
                    </a:lnTo>
                    <a:lnTo>
                      <a:pt x="8866" y="15267"/>
                    </a:lnTo>
                    <a:lnTo>
                      <a:pt x="9081" y="15210"/>
                    </a:lnTo>
                    <a:lnTo>
                      <a:pt x="9385" y="15530"/>
                    </a:lnTo>
                    <a:lnTo>
                      <a:pt x="9517" y="15522"/>
                    </a:lnTo>
                    <a:lnTo>
                      <a:pt x="9871" y="15636"/>
                    </a:lnTo>
                    <a:lnTo>
                      <a:pt x="10100" y="15727"/>
                    </a:lnTo>
                    <a:lnTo>
                      <a:pt x="10149" y="15966"/>
                    </a:lnTo>
                    <a:lnTo>
                      <a:pt x="10315" y="16008"/>
                    </a:lnTo>
                    <a:lnTo>
                      <a:pt x="10528" y="16130"/>
                    </a:lnTo>
                    <a:lnTo>
                      <a:pt x="11014" y="16081"/>
                    </a:lnTo>
                    <a:lnTo>
                      <a:pt x="11343" y="16270"/>
                    </a:lnTo>
                    <a:lnTo>
                      <a:pt x="11416" y="16418"/>
                    </a:lnTo>
                    <a:lnTo>
                      <a:pt x="11367" y="16797"/>
                    </a:lnTo>
                    <a:lnTo>
                      <a:pt x="11442" y="17109"/>
                    </a:lnTo>
                    <a:lnTo>
                      <a:pt x="11343" y="17299"/>
                    </a:lnTo>
                    <a:lnTo>
                      <a:pt x="11655" y="17826"/>
                    </a:lnTo>
                    <a:lnTo>
                      <a:pt x="11629" y="18211"/>
                    </a:lnTo>
                    <a:lnTo>
                      <a:pt x="13086" y="18236"/>
                    </a:lnTo>
                    <a:lnTo>
                      <a:pt x="13159" y="18763"/>
                    </a:lnTo>
                    <a:lnTo>
                      <a:pt x="13136" y="19091"/>
                    </a:lnTo>
                    <a:lnTo>
                      <a:pt x="13572" y="19190"/>
                    </a:lnTo>
                    <a:lnTo>
                      <a:pt x="13998" y="19956"/>
                    </a:lnTo>
                    <a:lnTo>
                      <a:pt x="14024" y="20366"/>
                    </a:lnTo>
                    <a:lnTo>
                      <a:pt x="13613" y="21171"/>
                    </a:lnTo>
                    <a:lnTo>
                      <a:pt x="13637" y="21296"/>
                    </a:lnTo>
                    <a:lnTo>
                      <a:pt x="13530" y="21444"/>
                    </a:lnTo>
                    <a:lnTo>
                      <a:pt x="13603" y="21535"/>
                    </a:lnTo>
                    <a:lnTo>
                      <a:pt x="13554" y="21714"/>
                    </a:lnTo>
                    <a:lnTo>
                      <a:pt x="13761" y="21872"/>
                    </a:lnTo>
                    <a:lnTo>
                      <a:pt x="13769" y="22119"/>
                    </a:lnTo>
                    <a:lnTo>
                      <a:pt x="13941" y="22374"/>
                    </a:lnTo>
                    <a:lnTo>
                      <a:pt x="13850" y="22875"/>
                    </a:lnTo>
                    <a:lnTo>
                      <a:pt x="13899" y="23072"/>
                    </a:lnTo>
                    <a:lnTo>
                      <a:pt x="13842" y="23254"/>
                    </a:lnTo>
                    <a:lnTo>
                      <a:pt x="13899" y="23434"/>
                    </a:lnTo>
                    <a:lnTo>
                      <a:pt x="14213" y="23410"/>
                    </a:lnTo>
                    <a:lnTo>
                      <a:pt x="14344" y="23467"/>
                    </a:lnTo>
                    <a:lnTo>
                      <a:pt x="14730" y="23451"/>
                    </a:lnTo>
                    <a:lnTo>
                      <a:pt x="14969" y="23532"/>
                    </a:lnTo>
                    <a:lnTo>
                      <a:pt x="15348" y="23376"/>
                    </a:lnTo>
                    <a:lnTo>
                      <a:pt x="15554" y="23517"/>
                    </a:lnTo>
                    <a:lnTo>
                      <a:pt x="15710" y="23566"/>
                    </a:lnTo>
                    <a:lnTo>
                      <a:pt x="15767" y="23755"/>
                    </a:lnTo>
                    <a:lnTo>
                      <a:pt x="15972" y="24660"/>
                    </a:lnTo>
                    <a:lnTo>
                      <a:pt x="16120" y="24971"/>
                    </a:lnTo>
                    <a:lnTo>
                      <a:pt x="16268" y="25013"/>
                    </a:lnTo>
                    <a:lnTo>
                      <a:pt x="16598" y="24841"/>
                    </a:lnTo>
                    <a:lnTo>
                      <a:pt x="16779" y="24906"/>
                    </a:lnTo>
                    <a:lnTo>
                      <a:pt x="16910" y="25021"/>
                    </a:lnTo>
                    <a:lnTo>
                      <a:pt x="17026" y="25046"/>
                    </a:lnTo>
                    <a:lnTo>
                      <a:pt x="16943" y="25179"/>
                    </a:lnTo>
                    <a:lnTo>
                      <a:pt x="16928" y="25958"/>
                    </a:lnTo>
                    <a:lnTo>
                      <a:pt x="16894" y="26049"/>
                    </a:lnTo>
                    <a:lnTo>
                      <a:pt x="16870" y="26083"/>
                    </a:lnTo>
                    <a:lnTo>
                      <a:pt x="16870" y="26181"/>
                    </a:lnTo>
                    <a:lnTo>
                      <a:pt x="16853" y="26272"/>
                    </a:lnTo>
                    <a:lnTo>
                      <a:pt x="16845" y="26371"/>
                    </a:lnTo>
                    <a:lnTo>
                      <a:pt x="16985" y="26272"/>
                    </a:lnTo>
                    <a:lnTo>
                      <a:pt x="17372" y="26329"/>
                    </a:lnTo>
                    <a:lnTo>
                      <a:pt x="17380" y="26493"/>
                    </a:lnTo>
                    <a:lnTo>
                      <a:pt x="17536" y="26847"/>
                    </a:lnTo>
                    <a:lnTo>
                      <a:pt x="17520" y="27127"/>
                    </a:lnTo>
                    <a:lnTo>
                      <a:pt x="17561" y="27457"/>
                    </a:lnTo>
                    <a:lnTo>
                      <a:pt x="17585" y="27753"/>
                    </a:lnTo>
                    <a:lnTo>
                      <a:pt x="17543" y="27867"/>
                    </a:lnTo>
                    <a:lnTo>
                      <a:pt x="17372" y="27867"/>
                    </a:lnTo>
                    <a:lnTo>
                      <a:pt x="17174" y="27974"/>
                    </a:lnTo>
                    <a:lnTo>
                      <a:pt x="17141" y="28041"/>
                    </a:lnTo>
                    <a:lnTo>
                      <a:pt x="17018" y="28140"/>
                    </a:lnTo>
                    <a:lnTo>
                      <a:pt x="16969" y="28106"/>
                    </a:lnTo>
                    <a:lnTo>
                      <a:pt x="16631" y="28337"/>
                    </a:lnTo>
                    <a:lnTo>
                      <a:pt x="16564" y="28444"/>
                    </a:lnTo>
                    <a:lnTo>
                      <a:pt x="16434" y="28475"/>
                    </a:lnTo>
                    <a:lnTo>
                      <a:pt x="16120" y="28732"/>
                    </a:lnTo>
                    <a:lnTo>
                      <a:pt x="16021" y="28771"/>
                    </a:lnTo>
                    <a:lnTo>
                      <a:pt x="16006" y="28969"/>
                    </a:lnTo>
                    <a:lnTo>
                      <a:pt x="15891" y="29010"/>
                    </a:lnTo>
                    <a:lnTo>
                      <a:pt x="15792" y="28994"/>
                    </a:lnTo>
                    <a:lnTo>
                      <a:pt x="15528" y="29314"/>
                    </a:lnTo>
                    <a:lnTo>
                      <a:pt x="15479" y="29438"/>
                    </a:lnTo>
                    <a:lnTo>
                      <a:pt x="15489" y="29628"/>
                    </a:lnTo>
                    <a:lnTo>
                      <a:pt x="15364" y="29660"/>
                    </a:lnTo>
                    <a:lnTo>
                      <a:pt x="15299" y="29758"/>
                    </a:lnTo>
                    <a:lnTo>
                      <a:pt x="15133" y="30064"/>
                    </a:lnTo>
                    <a:lnTo>
                      <a:pt x="15019" y="30195"/>
                    </a:lnTo>
                    <a:lnTo>
                      <a:pt x="14879" y="30418"/>
                    </a:lnTo>
                    <a:lnTo>
                      <a:pt x="14879" y="30499"/>
                    </a:lnTo>
                    <a:lnTo>
                      <a:pt x="14723" y="30607"/>
                    </a:lnTo>
                    <a:lnTo>
                      <a:pt x="14699" y="30680"/>
                    </a:lnTo>
                    <a:lnTo>
                      <a:pt x="14821" y="30680"/>
                    </a:lnTo>
                    <a:lnTo>
                      <a:pt x="14912" y="30729"/>
                    </a:lnTo>
                    <a:lnTo>
                      <a:pt x="15331" y="30607"/>
                    </a:lnTo>
                    <a:lnTo>
                      <a:pt x="15504" y="30714"/>
                    </a:lnTo>
                    <a:lnTo>
                      <a:pt x="15694" y="30976"/>
                    </a:lnTo>
                    <a:lnTo>
                      <a:pt x="15866" y="31051"/>
                    </a:lnTo>
                    <a:lnTo>
                      <a:pt x="15964" y="31280"/>
                    </a:lnTo>
                    <a:lnTo>
                      <a:pt x="16162" y="31602"/>
                    </a:lnTo>
                    <a:lnTo>
                      <a:pt x="16260" y="31602"/>
                    </a:lnTo>
                    <a:lnTo>
                      <a:pt x="16416" y="31428"/>
                    </a:lnTo>
                    <a:lnTo>
                      <a:pt x="16499" y="31436"/>
                    </a:lnTo>
                    <a:lnTo>
                      <a:pt x="16697" y="31750"/>
                    </a:lnTo>
                    <a:lnTo>
                      <a:pt x="16920" y="31849"/>
                    </a:lnTo>
                    <a:lnTo>
                      <a:pt x="17117" y="31890"/>
                    </a:lnTo>
                    <a:lnTo>
                      <a:pt x="17305" y="32088"/>
                    </a:lnTo>
                    <a:lnTo>
                      <a:pt x="17322" y="32309"/>
                    </a:lnTo>
                    <a:lnTo>
                      <a:pt x="17478" y="32275"/>
                    </a:lnTo>
                    <a:lnTo>
                      <a:pt x="17798" y="32415"/>
                    </a:lnTo>
                    <a:lnTo>
                      <a:pt x="17995" y="32654"/>
                    </a:lnTo>
                    <a:lnTo>
                      <a:pt x="18193" y="32958"/>
                    </a:lnTo>
                    <a:lnTo>
                      <a:pt x="18382" y="33090"/>
                    </a:lnTo>
                    <a:lnTo>
                      <a:pt x="18351" y="33329"/>
                    </a:lnTo>
                    <a:lnTo>
                      <a:pt x="18193" y="33542"/>
                    </a:lnTo>
                    <a:lnTo>
                      <a:pt x="18268" y="33789"/>
                    </a:lnTo>
                    <a:lnTo>
                      <a:pt x="18301" y="33854"/>
                    </a:lnTo>
                    <a:lnTo>
                      <a:pt x="18317" y="33896"/>
                    </a:lnTo>
                    <a:lnTo>
                      <a:pt x="18416" y="34020"/>
                    </a:lnTo>
                    <a:lnTo>
                      <a:pt x="18465" y="34062"/>
                    </a:lnTo>
                    <a:lnTo>
                      <a:pt x="18777" y="33797"/>
                    </a:lnTo>
                    <a:lnTo>
                      <a:pt x="18884" y="33550"/>
                    </a:lnTo>
                    <a:lnTo>
                      <a:pt x="19024" y="32966"/>
                    </a:lnTo>
                    <a:lnTo>
                      <a:pt x="19148" y="32581"/>
                    </a:lnTo>
                    <a:lnTo>
                      <a:pt x="19205" y="32498"/>
                    </a:lnTo>
                    <a:lnTo>
                      <a:pt x="19130" y="32407"/>
                    </a:lnTo>
                    <a:lnTo>
                      <a:pt x="19008" y="32210"/>
                    </a:lnTo>
                    <a:lnTo>
                      <a:pt x="19073" y="32046"/>
                    </a:lnTo>
                    <a:lnTo>
                      <a:pt x="19190" y="31989"/>
                    </a:lnTo>
                    <a:lnTo>
                      <a:pt x="19198" y="31880"/>
                    </a:lnTo>
                    <a:lnTo>
                      <a:pt x="19328" y="31724"/>
                    </a:lnTo>
                    <a:lnTo>
                      <a:pt x="19328" y="31602"/>
                    </a:lnTo>
                    <a:lnTo>
                      <a:pt x="19419" y="31667"/>
                    </a:lnTo>
                    <a:lnTo>
                      <a:pt x="19525" y="31693"/>
                    </a:lnTo>
                    <a:lnTo>
                      <a:pt x="19665" y="31527"/>
                    </a:lnTo>
                    <a:lnTo>
                      <a:pt x="19683" y="31363"/>
                    </a:lnTo>
                    <a:lnTo>
                      <a:pt x="19740" y="31306"/>
                    </a:lnTo>
                    <a:lnTo>
                      <a:pt x="19748" y="31116"/>
                    </a:lnTo>
                    <a:lnTo>
                      <a:pt x="19813" y="31033"/>
                    </a:lnTo>
                    <a:lnTo>
                      <a:pt x="19896" y="31033"/>
                    </a:lnTo>
                    <a:lnTo>
                      <a:pt x="19954" y="30878"/>
                    </a:lnTo>
                    <a:lnTo>
                      <a:pt x="19912" y="30755"/>
                    </a:lnTo>
                    <a:lnTo>
                      <a:pt x="19821" y="30664"/>
                    </a:lnTo>
                    <a:lnTo>
                      <a:pt x="19831" y="30410"/>
                    </a:lnTo>
                    <a:lnTo>
                      <a:pt x="19764" y="30343"/>
                    </a:lnTo>
                    <a:lnTo>
                      <a:pt x="19847" y="30368"/>
                    </a:lnTo>
                    <a:lnTo>
                      <a:pt x="19946" y="30566"/>
                    </a:lnTo>
                    <a:lnTo>
                      <a:pt x="20135" y="30779"/>
                    </a:lnTo>
                    <a:lnTo>
                      <a:pt x="20216" y="30779"/>
                    </a:lnTo>
                    <a:lnTo>
                      <a:pt x="20299" y="30729"/>
                    </a:lnTo>
                    <a:lnTo>
                      <a:pt x="20356" y="30787"/>
                    </a:lnTo>
                    <a:lnTo>
                      <a:pt x="20374" y="30927"/>
                    </a:lnTo>
                    <a:lnTo>
                      <a:pt x="20307" y="30943"/>
                    </a:lnTo>
                    <a:lnTo>
                      <a:pt x="20226" y="31231"/>
                    </a:lnTo>
                    <a:lnTo>
                      <a:pt x="20037" y="31560"/>
                    </a:lnTo>
                    <a:lnTo>
                      <a:pt x="19863" y="31568"/>
                    </a:lnTo>
                    <a:lnTo>
                      <a:pt x="19839" y="31774"/>
                    </a:lnTo>
                    <a:lnTo>
                      <a:pt x="19782" y="31890"/>
                    </a:lnTo>
                    <a:lnTo>
                      <a:pt x="19723" y="31872"/>
                    </a:lnTo>
                    <a:lnTo>
                      <a:pt x="19551" y="31971"/>
                    </a:lnTo>
                    <a:lnTo>
                      <a:pt x="19427" y="32078"/>
                    </a:lnTo>
                    <a:lnTo>
                      <a:pt x="19419" y="32168"/>
                    </a:lnTo>
                    <a:lnTo>
                      <a:pt x="19279" y="32186"/>
                    </a:lnTo>
                    <a:lnTo>
                      <a:pt x="19213" y="32251"/>
                    </a:lnTo>
                    <a:lnTo>
                      <a:pt x="19221" y="32342"/>
                    </a:lnTo>
                    <a:lnTo>
                      <a:pt x="19377" y="32392"/>
                    </a:lnTo>
                    <a:lnTo>
                      <a:pt x="19904" y="31979"/>
                    </a:lnTo>
                    <a:lnTo>
                      <a:pt x="20177" y="31675"/>
                    </a:lnTo>
                    <a:lnTo>
                      <a:pt x="20562" y="31010"/>
                    </a:lnTo>
                    <a:lnTo>
                      <a:pt x="20710" y="30680"/>
                    </a:lnTo>
                    <a:lnTo>
                      <a:pt x="20858" y="30252"/>
                    </a:lnTo>
                    <a:lnTo>
                      <a:pt x="21237" y="29537"/>
                    </a:lnTo>
                    <a:lnTo>
                      <a:pt x="21608" y="29093"/>
                    </a:lnTo>
                    <a:lnTo>
                      <a:pt x="21665" y="28961"/>
                    </a:lnTo>
                    <a:lnTo>
                      <a:pt x="21631" y="28911"/>
                    </a:lnTo>
                    <a:lnTo>
                      <a:pt x="21647" y="28797"/>
                    </a:lnTo>
                    <a:lnTo>
                      <a:pt x="21722" y="28771"/>
                    </a:lnTo>
                    <a:lnTo>
                      <a:pt x="21787" y="28592"/>
                    </a:lnTo>
                    <a:lnTo>
                      <a:pt x="21894" y="28525"/>
                    </a:lnTo>
                    <a:lnTo>
                      <a:pt x="21855" y="28376"/>
                    </a:lnTo>
                    <a:lnTo>
                      <a:pt x="21894" y="28270"/>
                    </a:lnTo>
                    <a:lnTo>
                      <a:pt x="21855" y="28221"/>
                    </a:lnTo>
                    <a:lnTo>
                      <a:pt x="21787" y="28163"/>
                    </a:lnTo>
                    <a:lnTo>
                      <a:pt x="21805" y="27999"/>
                    </a:lnTo>
                    <a:lnTo>
                      <a:pt x="21639" y="27776"/>
                    </a:lnTo>
                    <a:lnTo>
                      <a:pt x="21639" y="27670"/>
                    </a:lnTo>
                    <a:lnTo>
                      <a:pt x="21673" y="27571"/>
                    </a:lnTo>
                    <a:lnTo>
                      <a:pt x="21639" y="27465"/>
                    </a:lnTo>
                    <a:lnTo>
                      <a:pt x="21590" y="27226"/>
                    </a:lnTo>
                    <a:lnTo>
                      <a:pt x="21509" y="26971"/>
                    </a:lnTo>
                    <a:lnTo>
                      <a:pt x="21574" y="26914"/>
                    </a:lnTo>
                    <a:lnTo>
                      <a:pt x="21780" y="26872"/>
                    </a:lnTo>
                    <a:lnTo>
                      <a:pt x="21722" y="26732"/>
                    </a:lnTo>
                    <a:lnTo>
                      <a:pt x="21624" y="26675"/>
                    </a:lnTo>
                    <a:lnTo>
                      <a:pt x="21821" y="26626"/>
                    </a:lnTo>
                    <a:lnTo>
                      <a:pt x="21829" y="26470"/>
                    </a:lnTo>
                    <a:lnTo>
                      <a:pt x="21624" y="26379"/>
                    </a:lnTo>
                    <a:lnTo>
                      <a:pt x="21787" y="26329"/>
                    </a:lnTo>
                    <a:lnTo>
                      <a:pt x="21894" y="26174"/>
                    </a:lnTo>
                    <a:lnTo>
                      <a:pt x="21985" y="26239"/>
                    </a:lnTo>
                    <a:lnTo>
                      <a:pt x="22249" y="25992"/>
                    </a:lnTo>
                    <a:lnTo>
                      <a:pt x="22397" y="25893"/>
                    </a:lnTo>
                    <a:lnTo>
                      <a:pt x="22397" y="25810"/>
                    </a:lnTo>
                    <a:lnTo>
                      <a:pt x="22618" y="25623"/>
                    </a:lnTo>
                    <a:lnTo>
                      <a:pt x="22873" y="25449"/>
                    </a:lnTo>
                    <a:lnTo>
                      <a:pt x="23211" y="25062"/>
                    </a:lnTo>
                    <a:lnTo>
                      <a:pt x="23507" y="25031"/>
                    </a:lnTo>
                    <a:lnTo>
                      <a:pt x="23671" y="24873"/>
                    </a:lnTo>
                    <a:lnTo>
                      <a:pt x="23852" y="24725"/>
                    </a:lnTo>
                    <a:lnTo>
                      <a:pt x="24016" y="24725"/>
                    </a:lnTo>
                    <a:lnTo>
                      <a:pt x="24125" y="24815"/>
                    </a:lnTo>
                    <a:lnTo>
                      <a:pt x="24247" y="24849"/>
                    </a:lnTo>
                    <a:lnTo>
                      <a:pt x="24255" y="24725"/>
                    </a:lnTo>
                    <a:lnTo>
                      <a:pt x="24379" y="24511"/>
                    </a:lnTo>
                    <a:lnTo>
                      <a:pt x="24733" y="24290"/>
                    </a:lnTo>
                    <a:lnTo>
                      <a:pt x="24873" y="24249"/>
                    </a:lnTo>
                    <a:lnTo>
                      <a:pt x="24873" y="24182"/>
                    </a:lnTo>
                    <a:lnTo>
                      <a:pt x="24790" y="24125"/>
                    </a:lnTo>
                    <a:lnTo>
                      <a:pt x="24675" y="24101"/>
                    </a:lnTo>
                    <a:lnTo>
                      <a:pt x="24618" y="24002"/>
                    </a:lnTo>
                    <a:lnTo>
                      <a:pt x="24748" y="23969"/>
                    </a:lnTo>
                    <a:lnTo>
                      <a:pt x="24964" y="23836"/>
                    </a:lnTo>
                    <a:lnTo>
                      <a:pt x="25086" y="23878"/>
                    </a:lnTo>
                    <a:lnTo>
                      <a:pt x="25226" y="23862"/>
                    </a:lnTo>
                    <a:lnTo>
                      <a:pt x="25325" y="23779"/>
                    </a:lnTo>
                    <a:lnTo>
                      <a:pt x="25473" y="23787"/>
                    </a:lnTo>
                    <a:lnTo>
                      <a:pt x="25457" y="23854"/>
                    </a:lnTo>
                    <a:lnTo>
                      <a:pt x="25260" y="23969"/>
                    </a:lnTo>
                    <a:lnTo>
                      <a:pt x="25052" y="24010"/>
                    </a:lnTo>
                    <a:lnTo>
                      <a:pt x="25013" y="24059"/>
                    </a:lnTo>
                    <a:lnTo>
                      <a:pt x="25078" y="24117"/>
                    </a:lnTo>
                    <a:lnTo>
                      <a:pt x="25398" y="23994"/>
                    </a:lnTo>
                    <a:lnTo>
                      <a:pt x="25785" y="23846"/>
                    </a:lnTo>
                    <a:lnTo>
                      <a:pt x="25753" y="23779"/>
                    </a:lnTo>
                    <a:lnTo>
                      <a:pt x="25852" y="23688"/>
                    </a:lnTo>
                    <a:lnTo>
                      <a:pt x="25951" y="23706"/>
                    </a:lnTo>
                    <a:lnTo>
                      <a:pt x="25917" y="23805"/>
                    </a:lnTo>
                    <a:cubicBezTo>
                      <a:pt x="25917" y="23805"/>
                      <a:pt x="25925" y="23935"/>
                      <a:pt x="25941" y="23945"/>
                    </a:cubicBezTo>
                    <a:cubicBezTo>
                      <a:pt x="25951" y="23953"/>
                      <a:pt x="26180" y="23977"/>
                      <a:pt x="26180" y="23977"/>
                    </a:cubicBezTo>
                    <a:lnTo>
                      <a:pt x="26312" y="23903"/>
                    </a:lnTo>
                    <a:lnTo>
                      <a:pt x="26543" y="23903"/>
                    </a:lnTo>
                    <a:lnTo>
                      <a:pt x="26821" y="23935"/>
                    </a:lnTo>
                    <a:lnTo>
                      <a:pt x="26987" y="23821"/>
                    </a:lnTo>
                    <a:lnTo>
                      <a:pt x="26987" y="23738"/>
                    </a:lnTo>
                    <a:lnTo>
                      <a:pt x="26945" y="23698"/>
                    </a:lnTo>
                    <a:lnTo>
                      <a:pt x="26969" y="23615"/>
                    </a:lnTo>
                    <a:lnTo>
                      <a:pt x="27340" y="23361"/>
                    </a:lnTo>
                    <a:lnTo>
                      <a:pt x="27660" y="23244"/>
                    </a:lnTo>
                    <a:lnTo>
                      <a:pt x="27816" y="23145"/>
                    </a:lnTo>
                    <a:lnTo>
                      <a:pt x="27865" y="23047"/>
                    </a:lnTo>
                    <a:lnTo>
                      <a:pt x="27826" y="22982"/>
                    </a:lnTo>
                    <a:lnTo>
                      <a:pt x="27686" y="22670"/>
                    </a:lnTo>
                    <a:lnTo>
                      <a:pt x="27784" y="22455"/>
                    </a:lnTo>
                    <a:lnTo>
                      <a:pt x="27907" y="22307"/>
                    </a:lnTo>
                    <a:lnTo>
                      <a:pt x="27907" y="22151"/>
                    </a:lnTo>
                    <a:lnTo>
                      <a:pt x="27990" y="22085"/>
                    </a:lnTo>
                    <a:lnTo>
                      <a:pt x="28122" y="21987"/>
                    </a:lnTo>
                    <a:lnTo>
                      <a:pt x="28153" y="21823"/>
                    </a:lnTo>
                    <a:lnTo>
                      <a:pt x="28112" y="21797"/>
                    </a:lnTo>
                    <a:lnTo>
                      <a:pt x="28343" y="21418"/>
                    </a:lnTo>
                    <a:lnTo>
                      <a:pt x="28665" y="21049"/>
                    </a:lnTo>
                    <a:lnTo>
                      <a:pt x="28665" y="20885"/>
                    </a:lnTo>
                    <a:lnTo>
                      <a:pt x="28606" y="20358"/>
                    </a:lnTo>
                    <a:lnTo>
                      <a:pt x="28548" y="20260"/>
                    </a:lnTo>
                    <a:lnTo>
                      <a:pt x="28647" y="19938"/>
                    </a:lnTo>
                    <a:lnTo>
                      <a:pt x="28730" y="19815"/>
                    </a:lnTo>
                    <a:lnTo>
                      <a:pt x="28754" y="19709"/>
                    </a:lnTo>
                    <a:lnTo>
                      <a:pt x="28992" y="19511"/>
                    </a:lnTo>
                    <a:lnTo>
                      <a:pt x="29034" y="19421"/>
                    </a:lnTo>
                    <a:lnTo>
                      <a:pt x="28969" y="19109"/>
                    </a:lnTo>
                    <a:lnTo>
                      <a:pt x="29099" y="18738"/>
                    </a:lnTo>
                    <a:lnTo>
                      <a:pt x="29060" y="18449"/>
                    </a:lnTo>
                    <a:lnTo>
                      <a:pt x="29109" y="18236"/>
                    </a:lnTo>
                    <a:lnTo>
                      <a:pt x="29099" y="18122"/>
                    </a:lnTo>
                    <a:lnTo>
                      <a:pt x="29174" y="17808"/>
                    </a:lnTo>
                    <a:lnTo>
                      <a:pt x="29083" y="16681"/>
                    </a:lnTo>
                    <a:lnTo>
                      <a:pt x="29083" y="16475"/>
                    </a:lnTo>
                    <a:lnTo>
                      <a:pt x="29148" y="16319"/>
                    </a:lnTo>
                    <a:lnTo>
                      <a:pt x="29148" y="16171"/>
                    </a:lnTo>
                    <a:lnTo>
                      <a:pt x="29083" y="16246"/>
                    </a:lnTo>
                    <a:lnTo>
                      <a:pt x="28951" y="16156"/>
                    </a:lnTo>
                    <a:lnTo>
                      <a:pt x="28951" y="16057"/>
                    </a:lnTo>
                    <a:lnTo>
                      <a:pt x="29067" y="15867"/>
                    </a:lnTo>
                    <a:lnTo>
                      <a:pt x="29034" y="15686"/>
                    </a:lnTo>
                    <a:lnTo>
                      <a:pt x="29067" y="15563"/>
                    </a:lnTo>
                    <a:lnTo>
                      <a:pt x="29174" y="15530"/>
                    </a:lnTo>
                    <a:lnTo>
                      <a:pt x="29198" y="15332"/>
                    </a:lnTo>
                    <a:lnTo>
                      <a:pt x="29083" y="15151"/>
                    </a:lnTo>
                    <a:lnTo>
                      <a:pt x="28862" y="15044"/>
                    </a:lnTo>
                    <a:lnTo>
                      <a:pt x="28927" y="15021"/>
                    </a:lnTo>
                    <a:lnTo>
                      <a:pt x="28951" y="14953"/>
                    </a:lnTo>
                    <a:lnTo>
                      <a:pt x="28992" y="15044"/>
                    </a:lnTo>
                    <a:lnTo>
                      <a:pt x="29125" y="15119"/>
                    </a:lnTo>
                    <a:lnTo>
                      <a:pt x="29247" y="15161"/>
                    </a:lnTo>
                    <a:lnTo>
                      <a:pt x="29296" y="14979"/>
                    </a:lnTo>
                    <a:lnTo>
                      <a:pt x="29405" y="14987"/>
                    </a:lnTo>
                    <a:lnTo>
                      <a:pt x="29454" y="15086"/>
                    </a:lnTo>
                    <a:lnTo>
                      <a:pt x="29535" y="15127"/>
                    </a:lnTo>
                    <a:lnTo>
                      <a:pt x="29454" y="15259"/>
                    </a:lnTo>
                    <a:lnTo>
                      <a:pt x="29330" y="15348"/>
                    </a:lnTo>
                    <a:lnTo>
                      <a:pt x="29296" y="15447"/>
                    </a:lnTo>
                    <a:lnTo>
                      <a:pt x="29387" y="15457"/>
                    </a:lnTo>
                    <a:lnTo>
                      <a:pt x="29543" y="15309"/>
                    </a:lnTo>
                    <a:lnTo>
                      <a:pt x="29766" y="15192"/>
                    </a:lnTo>
                    <a:lnTo>
                      <a:pt x="30047" y="14756"/>
                    </a:lnTo>
                    <a:lnTo>
                      <a:pt x="30169" y="14444"/>
                    </a:lnTo>
                    <a:lnTo>
                      <a:pt x="30210" y="14255"/>
                    </a:lnTo>
                    <a:lnTo>
                      <a:pt x="30317" y="14156"/>
                    </a:lnTo>
                    <a:lnTo>
                      <a:pt x="30431" y="13868"/>
                    </a:lnTo>
                    <a:lnTo>
                      <a:pt x="30548" y="13631"/>
                    </a:lnTo>
                    <a:lnTo>
                      <a:pt x="30984" y="13325"/>
                    </a:lnTo>
                    <a:lnTo>
                      <a:pt x="31041" y="13187"/>
                    </a:lnTo>
                    <a:lnTo>
                      <a:pt x="31172" y="13145"/>
                    </a:lnTo>
                    <a:lnTo>
                      <a:pt x="31262" y="12989"/>
                    </a:lnTo>
                    <a:lnTo>
                      <a:pt x="31634" y="12652"/>
                    </a:lnTo>
                    <a:lnTo>
                      <a:pt x="31961" y="12216"/>
                    </a:lnTo>
                    <a:lnTo>
                      <a:pt x="32044" y="12091"/>
                    </a:lnTo>
                    <a:lnTo>
                      <a:pt x="32249" y="11647"/>
                    </a:lnTo>
                    <a:lnTo>
                      <a:pt x="32299" y="11450"/>
                    </a:lnTo>
                    <a:lnTo>
                      <a:pt x="32405" y="11302"/>
                    </a:lnTo>
                    <a:lnTo>
                      <a:pt x="32405" y="11163"/>
                    </a:lnTo>
                    <a:lnTo>
                      <a:pt x="32299" y="10998"/>
                    </a:lnTo>
                    <a:lnTo>
                      <a:pt x="32340" y="10834"/>
                    </a:lnTo>
                    <a:lnTo>
                      <a:pt x="32431" y="10743"/>
                    </a:lnTo>
                    <a:lnTo>
                      <a:pt x="32405" y="10332"/>
                    </a:lnTo>
                    <a:lnTo>
                      <a:pt x="32317" y="10275"/>
                    </a:lnTo>
                    <a:lnTo>
                      <a:pt x="32275" y="10068"/>
                    </a:lnTo>
                    <a:lnTo>
                      <a:pt x="31987" y="9436"/>
                    </a:lnTo>
                    <a:lnTo>
                      <a:pt x="31987" y="9221"/>
                    </a:lnTo>
                    <a:lnTo>
                      <a:pt x="31945" y="8959"/>
                    </a:lnTo>
                    <a:lnTo>
                      <a:pt x="31403" y="8720"/>
                    </a:lnTo>
                    <a:lnTo>
                      <a:pt x="31091" y="8735"/>
                    </a:lnTo>
                    <a:lnTo>
                      <a:pt x="30868" y="8826"/>
                    </a:lnTo>
                    <a:lnTo>
                      <a:pt x="30712" y="8613"/>
                    </a:lnTo>
                    <a:lnTo>
                      <a:pt x="30530" y="8580"/>
                    </a:lnTo>
                    <a:lnTo>
                      <a:pt x="30351" y="8374"/>
                    </a:lnTo>
                    <a:lnTo>
                      <a:pt x="30112" y="8252"/>
                    </a:lnTo>
                    <a:lnTo>
                      <a:pt x="29948" y="8234"/>
                    </a:lnTo>
                    <a:lnTo>
                      <a:pt x="29577" y="7839"/>
                    </a:lnTo>
                    <a:lnTo>
                      <a:pt x="29281" y="7421"/>
                    </a:lnTo>
                    <a:lnTo>
                      <a:pt x="29133" y="7379"/>
                    </a:lnTo>
                    <a:lnTo>
                      <a:pt x="28927" y="7190"/>
                    </a:lnTo>
                    <a:lnTo>
                      <a:pt x="28754" y="7206"/>
                    </a:lnTo>
                    <a:lnTo>
                      <a:pt x="28252" y="6844"/>
                    </a:lnTo>
                    <a:lnTo>
                      <a:pt x="28023" y="6844"/>
                    </a:lnTo>
                    <a:lnTo>
                      <a:pt x="27767" y="6738"/>
                    </a:lnTo>
                    <a:lnTo>
                      <a:pt x="27619" y="6821"/>
                    </a:lnTo>
                    <a:lnTo>
                      <a:pt x="27372" y="6821"/>
                    </a:lnTo>
                    <a:lnTo>
                      <a:pt x="27234" y="6746"/>
                    </a:lnTo>
                    <a:lnTo>
                      <a:pt x="27076" y="6821"/>
                    </a:lnTo>
                    <a:lnTo>
                      <a:pt x="27003" y="6927"/>
                    </a:lnTo>
                    <a:lnTo>
                      <a:pt x="26912" y="6837"/>
                    </a:lnTo>
                    <a:lnTo>
                      <a:pt x="26681" y="6663"/>
                    </a:lnTo>
                    <a:lnTo>
                      <a:pt x="26649" y="6738"/>
                    </a:lnTo>
                    <a:lnTo>
                      <a:pt x="26551" y="6655"/>
                    </a:lnTo>
                    <a:lnTo>
                      <a:pt x="26517" y="6762"/>
                    </a:lnTo>
                    <a:lnTo>
                      <a:pt x="26517" y="6844"/>
                    </a:lnTo>
                    <a:lnTo>
                      <a:pt x="26385" y="6738"/>
                    </a:lnTo>
                    <a:lnTo>
                      <a:pt x="26361" y="6655"/>
                    </a:lnTo>
                    <a:lnTo>
                      <a:pt x="26262" y="6623"/>
                    </a:lnTo>
                    <a:lnTo>
                      <a:pt x="26296" y="6704"/>
                    </a:lnTo>
                    <a:lnTo>
                      <a:pt x="26247" y="6738"/>
                    </a:lnTo>
                    <a:lnTo>
                      <a:pt x="26000" y="6647"/>
                    </a:lnTo>
                    <a:lnTo>
                      <a:pt x="25917" y="6663"/>
                    </a:lnTo>
                    <a:lnTo>
                      <a:pt x="25712" y="6623"/>
                    </a:lnTo>
                    <a:lnTo>
                      <a:pt x="25260" y="6408"/>
                    </a:lnTo>
                    <a:lnTo>
                      <a:pt x="25086" y="6416"/>
                    </a:lnTo>
                    <a:lnTo>
                      <a:pt x="25078" y="6465"/>
                    </a:lnTo>
                    <a:lnTo>
                      <a:pt x="25112" y="6564"/>
                    </a:lnTo>
                    <a:lnTo>
                      <a:pt x="25070" y="6606"/>
                    </a:lnTo>
                    <a:lnTo>
                      <a:pt x="24979" y="6556"/>
                    </a:lnTo>
                    <a:lnTo>
                      <a:pt x="24930" y="6582"/>
                    </a:lnTo>
                    <a:lnTo>
                      <a:pt x="24904" y="6647"/>
                    </a:lnTo>
                    <a:lnTo>
                      <a:pt x="24748" y="6722"/>
                    </a:lnTo>
                    <a:lnTo>
                      <a:pt x="24691" y="6803"/>
                    </a:lnTo>
                    <a:lnTo>
                      <a:pt x="24667" y="7000"/>
                    </a:lnTo>
                    <a:lnTo>
                      <a:pt x="24585" y="6860"/>
                    </a:lnTo>
                    <a:lnTo>
                      <a:pt x="24535" y="6730"/>
                    </a:lnTo>
                    <a:lnTo>
                      <a:pt x="24452" y="6771"/>
                    </a:lnTo>
                    <a:lnTo>
                      <a:pt x="24470" y="6927"/>
                    </a:lnTo>
                    <a:lnTo>
                      <a:pt x="24330" y="7190"/>
                    </a:lnTo>
                    <a:lnTo>
                      <a:pt x="24330" y="7403"/>
                    </a:lnTo>
                    <a:lnTo>
                      <a:pt x="24281" y="7198"/>
                    </a:lnTo>
                    <a:lnTo>
                      <a:pt x="24338" y="6992"/>
                    </a:lnTo>
                    <a:lnTo>
                      <a:pt x="24304" y="6803"/>
                    </a:lnTo>
                    <a:lnTo>
                      <a:pt x="24387" y="6540"/>
                    </a:lnTo>
                    <a:lnTo>
                      <a:pt x="24460" y="6465"/>
                    </a:lnTo>
                    <a:lnTo>
                      <a:pt x="24403" y="6416"/>
                    </a:lnTo>
                    <a:lnTo>
                      <a:pt x="24273" y="6408"/>
                    </a:lnTo>
                    <a:lnTo>
                      <a:pt x="24444" y="6211"/>
                    </a:lnTo>
                    <a:lnTo>
                      <a:pt x="24213" y="5972"/>
                    </a:lnTo>
                    <a:lnTo>
                      <a:pt x="24083" y="5759"/>
                    </a:lnTo>
                    <a:lnTo>
                      <a:pt x="23959" y="5775"/>
                    </a:lnTo>
                    <a:lnTo>
                      <a:pt x="23769" y="5743"/>
                    </a:lnTo>
                    <a:lnTo>
                      <a:pt x="23663" y="5883"/>
                    </a:lnTo>
                    <a:lnTo>
                      <a:pt x="23556" y="5932"/>
                    </a:lnTo>
                    <a:lnTo>
                      <a:pt x="23507" y="5808"/>
                    </a:lnTo>
                    <a:lnTo>
                      <a:pt x="23424" y="5759"/>
                    </a:lnTo>
                    <a:lnTo>
                      <a:pt x="23392" y="5644"/>
                    </a:lnTo>
                    <a:lnTo>
                      <a:pt x="23294" y="5561"/>
                    </a:lnTo>
                    <a:lnTo>
                      <a:pt x="23161" y="5577"/>
                    </a:lnTo>
                    <a:lnTo>
                      <a:pt x="23096" y="5496"/>
                    </a:lnTo>
                    <a:lnTo>
                      <a:pt x="22990" y="5447"/>
                    </a:lnTo>
                    <a:lnTo>
                      <a:pt x="22922" y="5538"/>
                    </a:lnTo>
                    <a:lnTo>
                      <a:pt x="22922" y="5463"/>
                    </a:lnTo>
                    <a:lnTo>
                      <a:pt x="22832" y="5405"/>
                    </a:lnTo>
                    <a:lnTo>
                      <a:pt x="22774" y="5291"/>
                    </a:lnTo>
                    <a:lnTo>
                      <a:pt x="22668" y="5330"/>
                    </a:lnTo>
                    <a:lnTo>
                      <a:pt x="22486" y="5273"/>
                    </a:lnTo>
                    <a:lnTo>
                      <a:pt x="22239" y="5133"/>
                    </a:lnTo>
                    <a:lnTo>
                      <a:pt x="22166" y="5117"/>
                    </a:lnTo>
                    <a:lnTo>
                      <a:pt x="22125" y="5192"/>
                    </a:lnTo>
                    <a:lnTo>
                      <a:pt x="21977" y="5094"/>
                    </a:lnTo>
                    <a:lnTo>
                      <a:pt x="21870" y="5101"/>
                    </a:lnTo>
                    <a:lnTo>
                      <a:pt x="21845" y="5208"/>
                    </a:lnTo>
                    <a:lnTo>
                      <a:pt x="21772" y="5208"/>
                    </a:lnTo>
                    <a:lnTo>
                      <a:pt x="21730" y="5101"/>
                    </a:lnTo>
                    <a:lnTo>
                      <a:pt x="21541" y="5094"/>
                    </a:lnTo>
                    <a:lnTo>
                      <a:pt x="21377" y="5182"/>
                    </a:lnTo>
                    <a:lnTo>
                      <a:pt x="21294" y="5340"/>
                    </a:lnTo>
                    <a:lnTo>
                      <a:pt x="21302" y="5439"/>
                    </a:lnTo>
                    <a:lnTo>
                      <a:pt x="21122" y="5619"/>
                    </a:lnTo>
                    <a:lnTo>
                      <a:pt x="20891" y="5751"/>
                    </a:lnTo>
                    <a:lnTo>
                      <a:pt x="20595" y="5923"/>
                    </a:lnTo>
                    <a:lnTo>
                      <a:pt x="20447" y="6104"/>
                    </a:lnTo>
                    <a:lnTo>
                      <a:pt x="20356" y="6343"/>
                    </a:lnTo>
                    <a:lnTo>
                      <a:pt x="20325" y="6564"/>
                    </a:lnTo>
                    <a:lnTo>
                      <a:pt x="20250" y="6688"/>
                    </a:lnTo>
                    <a:lnTo>
                      <a:pt x="20110" y="6829"/>
                    </a:lnTo>
                    <a:lnTo>
                      <a:pt x="20117" y="6927"/>
                    </a:lnTo>
                    <a:lnTo>
                      <a:pt x="20143" y="7099"/>
                    </a:lnTo>
                    <a:lnTo>
                      <a:pt x="20117" y="7413"/>
                    </a:lnTo>
                    <a:lnTo>
                      <a:pt x="20060" y="7223"/>
                    </a:lnTo>
                    <a:lnTo>
                      <a:pt x="19946" y="7034"/>
                    </a:lnTo>
                    <a:lnTo>
                      <a:pt x="19954" y="6894"/>
                    </a:lnTo>
                    <a:lnTo>
                      <a:pt x="20068" y="6754"/>
                    </a:lnTo>
                    <a:lnTo>
                      <a:pt x="20200" y="6639"/>
                    </a:lnTo>
                    <a:lnTo>
                      <a:pt x="20185" y="6416"/>
                    </a:lnTo>
                    <a:lnTo>
                      <a:pt x="20250" y="6219"/>
                    </a:lnTo>
                    <a:lnTo>
                      <a:pt x="20234" y="6120"/>
                    </a:lnTo>
                    <a:lnTo>
                      <a:pt x="20135" y="6120"/>
                    </a:lnTo>
                    <a:lnTo>
                      <a:pt x="19946" y="6187"/>
                    </a:lnTo>
                    <a:lnTo>
                      <a:pt x="19733" y="6120"/>
                    </a:lnTo>
                    <a:lnTo>
                      <a:pt x="19543" y="6138"/>
                    </a:lnTo>
                    <a:lnTo>
                      <a:pt x="19395" y="6179"/>
                    </a:lnTo>
                    <a:lnTo>
                      <a:pt x="19288" y="6088"/>
                    </a:lnTo>
                    <a:lnTo>
                      <a:pt x="19411" y="6104"/>
                    </a:lnTo>
                    <a:lnTo>
                      <a:pt x="19551" y="5998"/>
                    </a:lnTo>
                    <a:lnTo>
                      <a:pt x="19699" y="5964"/>
                    </a:lnTo>
                    <a:lnTo>
                      <a:pt x="19946" y="6005"/>
                    </a:lnTo>
                    <a:lnTo>
                      <a:pt x="20086" y="5972"/>
                    </a:lnTo>
                    <a:lnTo>
                      <a:pt x="20216" y="5808"/>
                    </a:lnTo>
                    <a:lnTo>
                      <a:pt x="20275" y="5808"/>
                    </a:lnTo>
                    <a:lnTo>
                      <a:pt x="20356" y="5865"/>
                    </a:lnTo>
                    <a:lnTo>
                      <a:pt x="20439" y="5842"/>
                    </a:lnTo>
                    <a:lnTo>
                      <a:pt x="20579" y="5759"/>
                    </a:lnTo>
                    <a:lnTo>
                      <a:pt x="20826" y="5668"/>
                    </a:lnTo>
                    <a:lnTo>
                      <a:pt x="20826" y="5478"/>
                    </a:lnTo>
                    <a:lnTo>
                      <a:pt x="21039" y="5232"/>
                    </a:lnTo>
                    <a:lnTo>
                      <a:pt x="21039" y="5052"/>
                    </a:lnTo>
                    <a:lnTo>
                      <a:pt x="21122" y="4928"/>
                    </a:lnTo>
                    <a:lnTo>
                      <a:pt x="21138" y="4788"/>
                    </a:lnTo>
                    <a:lnTo>
                      <a:pt x="20907" y="4738"/>
                    </a:lnTo>
                    <a:lnTo>
                      <a:pt x="20727" y="4600"/>
                    </a:lnTo>
                    <a:lnTo>
                      <a:pt x="20562" y="4600"/>
                    </a:lnTo>
                    <a:lnTo>
                      <a:pt x="20325" y="4738"/>
                    </a:lnTo>
                    <a:lnTo>
                      <a:pt x="20117" y="4756"/>
                    </a:lnTo>
                    <a:lnTo>
                      <a:pt x="19831" y="4632"/>
                    </a:lnTo>
                    <a:lnTo>
                      <a:pt x="19517" y="4608"/>
                    </a:lnTo>
                    <a:lnTo>
                      <a:pt x="19296" y="4847"/>
                    </a:lnTo>
                    <a:lnTo>
                      <a:pt x="19304" y="4945"/>
                    </a:lnTo>
                    <a:lnTo>
                      <a:pt x="19377" y="5003"/>
                    </a:lnTo>
                    <a:lnTo>
                      <a:pt x="19427" y="5076"/>
                    </a:lnTo>
                    <a:lnTo>
                      <a:pt x="19320" y="5094"/>
                    </a:lnTo>
                    <a:lnTo>
                      <a:pt x="19255" y="5125"/>
                    </a:lnTo>
                    <a:lnTo>
                      <a:pt x="19198" y="5273"/>
                    </a:lnTo>
                    <a:lnTo>
                      <a:pt x="19156" y="5143"/>
                    </a:lnTo>
                    <a:lnTo>
                      <a:pt x="19073" y="5117"/>
                    </a:lnTo>
                    <a:lnTo>
                      <a:pt x="18901" y="5182"/>
                    </a:lnTo>
                    <a:lnTo>
                      <a:pt x="18704" y="5455"/>
                    </a:lnTo>
                    <a:lnTo>
                      <a:pt x="18449" y="5751"/>
                    </a:lnTo>
                    <a:lnTo>
                      <a:pt x="18637" y="5478"/>
                    </a:lnTo>
                    <a:lnTo>
                      <a:pt x="18637" y="5307"/>
                    </a:lnTo>
                    <a:lnTo>
                      <a:pt x="18678" y="5208"/>
                    </a:lnTo>
                    <a:lnTo>
                      <a:pt x="18696" y="5094"/>
                    </a:lnTo>
                    <a:lnTo>
                      <a:pt x="18613" y="5094"/>
                    </a:lnTo>
                    <a:lnTo>
                      <a:pt x="18440" y="5224"/>
                    </a:lnTo>
                    <a:lnTo>
                      <a:pt x="18359" y="5421"/>
                    </a:lnTo>
                    <a:lnTo>
                      <a:pt x="18276" y="5636"/>
                    </a:lnTo>
                    <a:lnTo>
                      <a:pt x="18136" y="5725"/>
                    </a:lnTo>
                    <a:lnTo>
                      <a:pt x="18268" y="5471"/>
                    </a:lnTo>
                    <a:lnTo>
                      <a:pt x="18292" y="5273"/>
                    </a:lnTo>
                    <a:lnTo>
                      <a:pt x="18588" y="4912"/>
                    </a:lnTo>
                    <a:lnTo>
                      <a:pt x="18655" y="4665"/>
                    </a:lnTo>
                    <a:lnTo>
                      <a:pt x="18769" y="4517"/>
                    </a:lnTo>
                    <a:lnTo>
                      <a:pt x="18925" y="4426"/>
                    </a:lnTo>
                    <a:lnTo>
                      <a:pt x="19099" y="4304"/>
                    </a:lnTo>
                    <a:lnTo>
                      <a:pt x="19221" y="4255"/>
                    </a:lnTo>
                    <a:lnTo>
                      <a:pt x="19377" y="4016"/>
                    </a:lnTo>
                    <a:lnTo>
                      <a:pt x="19764" y="3621"/>
                    </a:lnTo>
                    <a:lnTo>
                      <a:pt x="19790" y="3530"/>
                    </a:lnTo>
                    <a:lnTo>
                      <a:pt x="19871" y="3465"/>
                    </a:lnTo>
                    <a:lnTo>
                      <a:pt x="19790" y="3356"/>
                    </a:lnTo>
                    <a:lnTo>
                      <a:pt x="19813" y="3250"/>
                    </a:lnTo>
                    <a:lnTo>
                      <a:pt x="19871" y="3200"/>
                    </a:lnTo>
                    <a:lnTo>
                      <a:pt x="19881" y="3037"/>
                    </a:lnTo>
                    <a:lnTo>
                      <a:pt x="19723" y="2922"/>
                    </a:lnTo>
                    <a:lnTo>
                      <a:pt x="19551" y="2938"/>
                    </a:lnTo>
                    <a:lnTo>
                      <a:pt x="19494" y="2995"/>
                    </a:lnTo>
                    <a:lnTo>
                      <a:pt x="19419" y="2863"/>
                    </a:lnTo>
                    <a:lnTo>
                      <a:pt x="19312" y="2551"/>
                    </a:lnTo>
                    <a:lnTo>
                      <a:pt x="19123" y="2099"/>
                    </a:lnTo>
                    <a:lnTo>
                      <a:pt x="18959" y="1860"/>
                    </a:lnTo>
                    <a:lnTo>
                      <a:pt x="18834" y="1540"/>
                    </a:lnTo>
                    <a:lnTo>
                      <a:pt x="18844" y="1367"/>
                    </a:lnTo>
                    <a:lnTo>
                      <a:pt x="18803" y="1195"/>
                    </a:lnTo>
                    <a:lnTo>
                      <a:pt x="18736" y="1128"/>
                    </a:lnTo>
                    <a:lnTo>
                      <a:pt x="18704" y="964"/>
                    </a:lnTo>
                    <a:lnTo>
                      <a:pt x="18605" y="767"/>
                    </a:lnTo>
                    <a:lnTo>
                      <a:pt x="18564" y="790"/>
                    </a:lnTo>
                    <a:lnTo>
                      <a:pt x="18572" y="923"/>
                    </a:lnTo>
                    <a:lnTo>
                      <a:pt x="18507" y="1029"/>
                    </a:lnTo>
                    <a:lnTo>
                      <a:pt x="18317" y="1153"/>
                    </a:lnTo>
                    <a:lnTo>
                      <a:pt x="18309" y="1161"/>
                    </a:lnTo>
                    <a:lnTo>
                      <a:pt x="18252" y="1252"/>
                    </a:lnTo>
                    <a:lnTo>
                      <a:pt x="18045" y="1507"/>
                    </a:lnTo>
                    <a:lnTo>
                      <a:pt x="17832" y="1787"/>
                    </a:lnTo>
                    <a:lnTo>
                      <a:pt x="17824" y="1935"/>
                    </a:lnTo>
                    <a:lnTo>
                      <a:pt x="17668" y="2281"/>
                    </a:lnTo>
                    <a:lnTo>
                      <a:pt x="17536" y="2502"/>
                    </a:lnTo>
                    <a:lnTo>
                      <a:pt x="17429" y="2699"/>
                    </a:lnTo>
                    <a:lnTo>
                      <a:pt x="17289" y="2725"/>
                    </a:lnTo>
                    <a:lnTo>
                      <a:pt x="17198" y="2782"/>
                    </a:lnTo>
                    <a:lnTo>
                      <a:pt x="17166" y="2922"/>
                    </a:lnTo>
                    <a:lnTo>
                      <a:pt x="17018" y="3029"/>
                    </a:lnTo>
                    <a:lnTo>
                      <a:pt x="16928" y="2995"/>
                    </a:lnTo>
                    <a:lnTo>
                      <a:pt x="16920" y="2774"/>
                    </a:lnTo>
                    <a:lnTo>
                      <a:pt x="16853" y="2748"/>
                    </a:lnTo>
                    <a:lnTo>
                      <a:pt x="16837" y="2683"/>
                    </a:lnTo>
                    <a:lnTo>
                      <a:pt x="16746" y="2675"/>
                    </a:lnTo>
                    <a:lnTo>
                      <a:pt x="16624" y="2715"/>
                    </a:lnTo>
                    <a:lnTo>
                      <a:pt x="16541" y="2814"/>
                    </a:lnTo>
                    <a:lnTo>
                      <a:pt x="16393" y="2790"/>
                    </a:lnTo>
                    <a:lnTo>
                      <a:pt x="16278" y="2666"/>
                    </a:lnTo>
                    <a:lnTo>
                      <a:pt x="16286" y="2585"/>
                    </a:lnTo>
                    <a:lnTo>
                      <a:pt x="16237" y="2543"/>
                    </a:lnTo>
                    <a:lnTo>
                      <a:pt x="16187" y="2411"/>
                    </a:lnTo>
                    <a:lnTo>
                      <a:pt x="16154" y="2330"/>
                    </a:lnTo>
                    <a:lnTo>
                      <a:pt x="16047" y="2304"/>
                    </a:lnTo>
                    <a:lnTo>
                      <a:pt x="15883" y="2156"/>
                    </a:lnTo>
                    <a:lnTo>
                      <a:pt x="15668" y="2148"/>
                    </a:lnTo>
                    <a:lnTo>
                      <a:pt x="15504" y="2213"/>
                    </a:lnTo>
                    <a:lnTo>
                      <a:pt x="15167" y="2231"/>
                    </a:lnTo>
                    <a:lnTo>
                      <a:pt x="14977" y="2182"/>
                    </a:lnTo>
                    <a:lnTo>
                      <a:pt x="14821" y="2289"/>
                    </a:lnTo>
                    <a:lnTo>
                      <a:pt x="14788" y="2444"/>
                    </a:lnTo>
                    <a:lnTo>
                      <a:pt x="14946" y="2592"/>
                    </a:lnTo>
                    <a:lnTo>
                      <a:pt x="14985" y="2683"/>
                    </a:lnTo>
                    <a:lnTo>
                      <a:pt x="15060" y="2863"/>
                    </a:lnTo>
                    <a:lnTo>
                      <a:pt x="15027" y="2930"/>
                    </a:lnTo>
                    <a:lnTo>
                      <a:pt x="14886" y="2938"/>
                    </a:lnTo>
                    <a:lnTo>
                      <a:pt x="14681" y="2881"/>
                    </a:lnTo>
                    <a:lnTo>
                      <a:pt x="14632" y="2839"/>
                    </a:lnTo>
                    <a:lnTo>
                      <a:pt x="14559" y="2839"/>
                    </a:lnTo>
                    <a:lnTo>
                      <a:pt x="14541" y="2831"/>
                    </a:lnTo>
                    <a:lnTo>
                      <a:pt x="14551" y="2839"/>
                    </a:lnTo>
                    <a:lnTo>
                      <a:pt x="14278" y="2839"/>
                    </a:lnTo>
                    <a:lnTo>
                      <a:pt x="14130" y="2855"/>
                    </a:lnTo>
                    <a:lnTo>
                      <a:pt x="14065" y="2790"/>
                    </a:lnTo>
                    <a:lnTo>
                      <a:pt x="13819" y="2798"/>
                    </a:lnTo>
                    <a:lnTo>
                      <a:pt x="13645" y="2873"/>
                    </a:lnTo>
                    <a:lnTo>
                      <a:pt x="13554" y="3135"/>
                    </a:lnTo>
                    <a:lnTo>
                      <a:pt x="13209" y="3120"/>
                    </a:lnTo>
                    <a:lnTo>
                      <a:pt x="13037" y="3177"/>
                    </a:lnTo>
                    <a:lnTo>
                      <a:pt x="13011" y="3250"/>
                    </a:lnTo>
                    <a:lnTo>
                      <a:pt x="12905" y="3390"/>
                    </a:lnTo>
                    <a:lnTo>
                      <a:pt x="12707" y="3406"/>
                    </a:lnTo>
                    <a:lnTo>
                      <a:pt x="12691" y="3356"/>
                    </a:lnTo>
                    <a:lnTo>
                      <a:pt x="12577" y="3382"/>
                    </a:lnTo>
                    <a:lnTo>
                      <a:pt x="12468" y="3514"/>
                    </a:lnTo>
                    <a:lnTo>
                      <a:pt x="12338" y="3465"/>
                    </a:lnTo>
                    <a:lnTo>
                      <a:pt x="12016" y="3185"/>
                    </a:lnTo>
                    <a:lnTo>
                      <a:pt x="11894" y="3029"/>
                    </a:lnTo>
                    <a:lnTo>
                      <a:pt x="11886" y="2912"/>
                    </a:lnTo>
                    <a:lnTo>
                      <a:pt x="11712" y="2733"/>
                    </a:lnTo>
                    <a:lnTo>
                      <a:pt x="11556" y="2577"/>
                    </a:lnTo>
                    <a:lnTo>
                      <a:pt x="11541" y="2411"/>
                    </a:lnTo>
                    <a:lnTo>
                      <a:pt x="11580" y="2296"/>
                    </a:lnTo>
                    <a:lnTo>
                      <a:pt x="11541" y="2213"/>
                    </a:lnTo>
                    <a:lnTo>
                      <a:pt x="11556" y="2065"/>
                    </a:lnTo>
                    <a:lnTo>
                      <a:pt x="11621" y="1943"/>
                    </a:lnTo>
                    <a:lnTo>
                      <a:pt x="11606" y="1769"/>
                    </a:lnTo>
                    <a:lnTo>
                      <a:pt x="11770" y="1491"/>
                    </a:lnTo>
                    <a:lnTo>
                      <a:pt x="11819" y="1260"/>
                    </a:lnTo>
                    <a:lnTo>
                      <a:pt x="11967" y="1071"/>
                    </a:lnTo>
                    <a:lnTo>
                      <a:pt x="11967" y="988"/>
                    </a:lnTo>
                    <a:lnTo>
                      <a:pt x="11811" y="998"/>
                    </a:lnTo>
                    <a:lnTo>
                      <a:pt x="11728" y="873"/>
                    </a:lnTo>
                    <a:lnTo>
                      <a:pt x="11679" y="759"/>
                    </a:lnTo>
                    <a:lnTo>
                      <a:pt x="11507" y="767"/>
                    </a:lnTo>
                    <a:lnTo>
                      <a:pt x="11359" y="701"/>
                    </a:lnTo>
                    <a:lnTo>
                      <a:pt x="11432" y="593"/>
                    </a:lnTo>
                    <a:lnTo>
                      <a:pt x="11541" y="437"/>
                    </a:lnTo>
                    <a:lnTo>
                      <a:pt x="11541" y="216"/>
                    </a:lnTo>
                    <a:lnTo>
                      <a:pt x="11400" y="42"/>
                    </a:lnTo>
                    <a:lnTo>
                      <a:pt x="11211" y="26"/>
                    </a:lnTo>
                    <a:lnTo>
                      <a:pt x="11120" y="84"/>
                    </a:lnTo>
                    <a:lnTo>
                      <a:pt x="11055" y="11"/>
                    </a:lnTo>
                    <a:lnTo>
                      <a:pt x="10972" y="1"/>
                    </a:lnTo>
                    <a:close/>
                  </a:path>
                </a:pathLst>
              </a:custGeom>
              <a:solidFill>
                <a:srgbClr val="CCAA52">
                  <a:alpha val="823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20"/>
              <p:cNvSpPr/>
              <p:nvPr/>
            </p:nvSpPr>
            <p:spPr>
              <a:xfrm>
                <a:off x="3277488" y="959440"/>
                <a:ext cx="12765" cy="1735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89" extrusionOk="0">
                    <a:moveTo>
                      <a:pt x="16" y="1"/>
                    </a:moveTo>
                    <a:lnTo>
                      <a:pt x="0" y="90"/>
                    </a:lnTo>
                    <a:lnTo>
                      <a:pt x="49" y="165"/>
                    </a:lnTo>
                    <a:lnTo>
                      <a:pt x="130" y="188"/>
                    </a:lnTo>
                    <a:lnTo>
                      <a:pt x="138" y="115"/>
                    </a:lnTo>
                    <a:lnTo>
                      <a:pt x="115" y="50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20"/>
              <p:cNvSpPr/>
              <p:nvPr/>
            </p:nvSpPr>
            <p:spPr>
              <a:xfrm>
                <a:off x="2978384" y="532594"/>
                <a:ext cx="214527" cy="309851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3374" extrusionOk="0">
                    <a:moveTo>
                      <a:pt x="501" y="0"/>
                    </a:moveTo>
                    <a:lnTo>
                      <a:pt x="353" y="109"/>
                    </a:lnTo>
                    <a:lnTo>
                      <a:pt x="197" y="190"/>
                    </a:lnTo>
                    <a:lnTo>
                      <a:pt x="205" y="190"/>
                    </a:lnTo>
                    <a:lnTo>
                      <a:pt x="197" y="198"/>
                    </a:lnTo>
                    <a:lnTo>
                      <a:pt x="130" y="265"/>
                    </a:lnTo>
                    <a:lnTo>
                      <a:pt x="0" y="444"/>
                    </a:lnTo>
                    <a:lnTo>
                      <a:pt x="16" y="675"/>
                    </a:lnTo>
                    <a:lnTo>
                      <a:pt x="81" y="839"/>
                    </a:lnTo>
                    <a:lnTo>
                      <a:pt x="57" y="1021"/>
                    </a:lnTo>
                    <a:lnTo>
                      <a:pt x="57" y="1161"/>
                    </a:lnTo>
                    <a:lnTo>
                      <a:pt x="205" y="1252"/>
                    </a:lnTo>
                    <a:lnTo>
                      <a:pt x="270" y="1382"/>
                    </a:lnTo>
                    <a:lnTo>
                      <a:pt x="361" y="1530"/>
                    </a:lnTo>
                    <a:lnTo>
                      <a:pt x="395" y="1704"/>
                    </a:lnTo>
                    <a:lnTo>
                      <a:pt x="426" y="1777"/>
                    </a:lnTo>
                    <a:lnTo>
                      <a:pt x="403" y="1917"/>
                    </a:lnTo>
                    <a:lnTo>
                      <a:pt x="270" y="2049"/>
                    </a:lnTo>
                    <a:lnTo>
                      <a:pt x="286" y="2255"/>
                    </a:lnTo>
                    <a:lnTo>
                      <a:pt x="345" y="2369"/>
                    </a:lnTo>
                    <a:lnTo>
                      <a:pt x="270" y="2551"/>
                    </a:lnTo>
                    <a:lnTo>
                      <a:pt x="65" y="2683"/>
                    </a:lnTo>
                    <a:lnTo>
                      <a:pt x="24" y="2675"/>
                    </a:lnTo>
                    <a:lnTo>
                      <a:pt x="57" y="2756"/>
                    </a:lnTo>
                    <a:lnTo>
                      <a:pt x="107" y="2888"/>
                    </a:lnTo>
                    <a:lnTo>
                      <a:pt x="156" y="2930"/>
                    </a:lnTo>
                    <a:lnTo>
                      <a:pt x="148" y="3011"/>
                    </a:lnTo>
                    <a:lnTo>
                      <a:pt x="263" y="3135"/>
                    </a:lnTo>
                    <a:lnTo>
                      <a:pt x="411" y="3159"/>
                    </a:lnTo>
                    <a:lnTo>
                      <a:pt x="494" y="3060"/>
                    </a:lnTo>
                    <a:lnTo>
                      <a:pt x="616" y="3020"/>
                    </a:lnTo>
                    <a:lnTo>
                      <a:pt x="707" y="3028"/>
                    </a:lnTo>
                    <a:lnTo>
                      <a:pt x="723" y="3093"/>
                    </a:lnTo>
                    <a:lnTo>
                      <a:pt x="790" y="3119"/>
                    </a:lnTo>
                    <a:lnTo>
                      <a:pt x="798" y="3340"/>
                    </a:lnTo>
                    <a:lnTo>
                      <a:pt x="888" y="3374"/>
                    </a:lnTo>
                    <a:lnTo>
                      <a:pt x="1036" y="3267"/>
                    </a:lnTo>
                    <a:lnTo>
                      <a:pt x="1068" y="3127"/>
                    </a:lnTo>
                    <a:lnTo>
                      <a:pt x="1159" y="3070"/>
                    </a:lnTo>
                    <a:lnTo>
                      <a:pt x="1299" y="3044"/>
                    </a:lnTo>
                    <a:lnTo>
                      <a:pt x="1406" y="2847"/>
                    </a:lnTo>
                    <a:lnTo>
                      <a:pt x="1538" y="2626"/>
                    </a:lnTo>
                    <a:lnTo>
                      <a:pt x="1694" y="2280"/>
                    </a:lnTo>
                    <a:lnTo>
                      <a:pt x="1702" y="2132"/>
                    </a:lnTo>
                    <a:lnTo>
                      <a:pt x="1915" y="1852"/>
                    </a:lnTo>
                    <a:lnTo>
                      <a:pt x="2122" y="1597"/>
                    </a:lnTo>
                    <a:lnTo>
                      <a:pt x="2179" y="1506"/>
                    </a:lnTo>
                    <a:lnTo>
                      <a:pt x="2187" y="1498"/>
                    </a:lnTo>
                    <a:lnTo>
                      <a:pt x="2335" y="1309"/>
                    </a:lnTo>
                    <a:lnTo>
                      <a:pt x="2319" y="1096"/>
                    </a:lnTo>
                    <a:lnTo>
                      <a:pt x="2171" y="930"/>
                    </a:lnTo>
                    <a:lnTo>
                      <a:pt x="2096" y="1005"/>
                    </a:lnTo>
                    <a:lnTo>
                      <a:pt x="1998" y="922"/>
                    </a:lnTo>
                    <a:lnTo>
                      <a:pt x="1982" y="782"/>
                    </a:lnTo>
                    <a:lnTo>
                      <a:pt x="1686" y="486"/>
                    </a:lnTo>
                    <a:lnTo>
                      <a:pt x="1611" y="454"/>
                    </a:lnTo>
                    <a:lnTo>
                      <a:pt x="1421" y="265"/>
                    </a:lnTo>
                    <a:lnTo>
                      <a:pt x="953" y="148"/>
                    </a:lnTo>
                    <a:lnTo>
                      <a:pt x="740" y="26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20"/>
              <p:cNvSpPr/>
              <p:nvPr/>
            </p:nvSpPr>
            <p:spPr>
              <a:xfrm>
                <a:off x="2710963" y="498708"/>
                <a:ext cx="306637" cy="335381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652" extrusionOk="0">
                    <a:moveTo>
                      <a:pt x="2476" y="0"/>
                    </a:moveTo>
                    <a:lnTo>
                      <a:pt x="2369" y="8"/>
                    </a:lnTo>
                    <a:lnTo>
                      <a:pt x="2221" y="73"/>
                    </a:lnTo>
                    <a:lnTo>
                      <a:pt x="1957" y="49"/>
                    </a:lnTo>
                    <a:lnTo>
                      <a:pt x="1637" y="115"/>
                    </a:lnTo>
                    <a:lnTo>
                      <a:pt x="1372" y="42"/>
                    </a:lnTo>
                    <a:lnTo>
                      <a:pt x="1003" y="49"/>
                    </a:lnTo>
                    <a:lnTo>
                      <a:pt x="798" y="122"/>
                    </a:lnTo>
                    <a:lnTo>
                      <a:pt x="764" y="312"/>
                    </a:lnTo>
                    <a:lnTo>
                      <a:pt x="764" y="330"/>
                    </a:lnTo>
                    <a:lnTo>
                      <a:pt x="723" y="501"/>
                    </a:lnTo>
                    <a:lnTo>
                      <a:pt x="723" y="616"/>
                    </a:lnTo>
                    <a:lnTo>
                      <a:pt x="608" y="748"/>
                    </a:lnTo>
                    <a:lnTo>
                      <a:pt x="460" y="831"/>
                    </a:lnTo>
                    <a:lnTo>
                      <a:pt x="255" y="831"/>
                    </a:lnTo>
                    <a:lnTo>
                      <a:pt x="148" y="1036"/>
                    </a:lnTo>
                    <a:lnTo>
                      <a:pt x="139" y="1218"/>
                    </a:lnTo>
                    <a:lnTo>
                      <a:pt x="0" y="1563"/>
                    </a:lnTo>
                    <a:lnTo>
                      <a:pt x="16" y="1670"/>
                    </a:lnTo>
                    <a:lnTo>
                      <a:pt x="164" y="1743"/>
                    </a:lnTo>
                    <a:lnTo>
                      <a:pt x="263" y="1860"/>
                    </a:lnTo>
                    <a:lnTo>
                      <a:pt x="287" y="1941"/>
                    </a:lnTo>
                    <a:lnTo>
                      <a:pt x="385" y="2073"/>
                    </a:lnTo>
                    <a:lnTo>
                      <a:pt x="395" y="2179"/>
                    </a:lnTo>
                    <a:lnTo>
                      <a:pt x="494" y="2262"/>
                    </a:lnTo>
                    <a:lnTo>
                      <a:pt x="601" y="2270"/>
                    </a:lnTo>
                    <a:lnTo>
                      <a:pt x="658" y="2320"/>
                    </a:lnTo>
                    <a:lnTo>
                      <a:pt x="691" y="2442"/>
                    </a:lnTo>
                    <a:lnTo>
                      <a:pt x="756" y="2689"/>
                    </a:lnTo>
                    <a:lnTo>
                      <a:pt x="756" y="2862"/>
                    </a:lnTo>
                    <a:lnTo>
                      <a:pt x="839" y="2927"/>
                    </a:lnTo>
                    <a:lnTo>
                      <a:pt x="978" y="3083"/>
                    </a:lnTo>
                    <a:lnTo>
                      <a:pt x="995" y="3224"/>
                    </a:lnTo>
                    <a:lnTo>
                      <a:pt x="1159" y="3291"/>
                    </a:lnTo>
                    <a:lnTo>
                      <a:pt x="1159" y="3356"/>
                    </a:lnTo>
                    <a:lnTo>
                      <a:pt x="1209" y="3462"/>
                    </a:lnTo>
                    <a:lnTo>
                      <a:pt x="1323" y="3545"/>
                    </a:lnTo>
                    <a:lnTo>
                      <a:pt x="1341" y="3553"/>
                    </a:lnTo>
                    <a:lnTo>
                      <a:pt x="1414" y="3553"/>
                    </a:lnTo>
                    <a:lnTo>
                      <a:pt x="1463" y="3595"/>
                    </a:lnTo>
                    <a:lnTo>
                      <a:pt x="1668" y="3652"/>
                    </a:lnTo>
                    <a:lnTo>
                      <a:pt x="1809" y="3644"/>
                    </a:lnTo>
                    <a:lnTo>
                      <a:pt x="1842" y="3577"/>
                    </a:lnTo>
                    <a:lnTo>
                      <a:pt x="1767" y="3397"/>
                    </a:lnTo>
                    <a:lnTo>
                      <a:pt x="1728" y="3306"/>
                    </a:lnTo>
                    <a:lnTo>
                      <a:pt x="1570" y="3158"/>
                    </a:lnTo>
                    <a:lnTo>
                      <a:pt x="1603" y="3003"/>
                    </a:lnTo>
                    <a:lnTo>
                      <a:pt x="1759" y="2896"/>
                    </a:lnTo>
                    <a:lnTo>
                      <a:pt x="1949" y="2945"/>
                    </a:lnTo>
                    <a:lnTo>
                      <a:pt x="2286" y="2927"/>
                    </a:lnTo>
                    <a:lnTo>
                      <a:pt x="2450" y="2862"/>
                    </a:lnTo>
                    <a:lnTo>
                      <a:pt x="2665" y="2870"/>
                    </a:lnTo>
                    <a:lnTo>
                      <a:pt x="2829" y="3018"/>
                    </a:lnTo>
                    <a:lnTo>
                      <a:pt x="2936" y="3044"/>
                    </a:lnTo>
                    <a:lnTo>
                      <a:pt x="2977" y="3052"/>
                    </a:lnTo>
                    <a:lnTo>
                      <a:pt x="3182" y="2920"/>
                    </a:lnTo>
                    <a:lnTo>
                      <a:pt x="3257" y="2738"/>
                    </a:lnTo>
                    <a:lnTo>
                      <a:pt x="3198" y="2624"/>
                    </a:lnTo>
                    <a:lnTo>
                      <a:pt x="3182" y="2418"/>
                    </a:lnTo>
                    <a:lnTo>
                      <a:pt x="3315" y="2286"/>
                    </a:lnTo>
                    <a:lnTo>
                      <a:pt x="3338" y="2146"/>
                    </a:lnTo>
                    <a:lnTo>
                      <a:pt x="3307" y="2073"/>
                    </a:lnTo>
                    <a:lnTo>
                      <a:pt x="3273" y="1899"/>
                    </a:lnTo>
                    <a:lnTo>
                      <a:pt x="3182" y="1751"/>
                    </a:lnTo>
                    <a:lnTo>
                      <a:pt x="3117" y="1621"/>
                    </a:lnTo>
                    <a:lnTo>
                      <a:pt x="2969" y="1530"/>
                    </a:lnTo>
                    <a:lnTo>
                      <a:pt x="2969" y="1390"/>
                    </a:lnTo>
                    <a:lnTo>
                      <a:pt x="2993" y="1208"/>
                    </a:lnTo>
                    <a:lnTo>
                      <a:pt x="2928" y="1044"/>
                    </a:lnTo>
                    <a:lnTo>
                      <a:pt x="2912" y="813"/>
                    </a:lnTo>
                    <a:lnTo>
                      <a:pt x="3042" y="634"/>
                    </a:lnTo>
                    <a:lnTo>
                      <a:pt x="3109" y="567"/>
                    </a:lnTo>
                    <a:lnTo>
                      <a:pt x="3117" y="559"/>
                    </a:lnTo>
                    <a:lnTo>
                      <a:pt x="3273" y="361"/>
                    </a:lnTo>
                    <a:lnTo>
                      <a:pt x="3265" y="247"/>
                    </a:lnTo>
                    <a:lnTo>
                      <a:pt x="3092" y="172"/>
                    </a:lnTo>
                    <a:lnTo>
                      <a:pt x="2803" y="122"/>
                    </a:lnTo>
                    <a:lnTo>
                      <a:pt x="247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20"/>
              <p:cNvSpPr/>
              <p:nvPr/>
            </p:nvSpPr>
            <p:spPr>
              <a:xfrm>
                <a:off x="2449511" y="311366"/>
                <a:ext cx="383870" cy="575714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6269" extrusionOk="0">
                    <a:moveTo>
                      <a:pt x="1284" y="1"/>
                    </a:moveTo>
                    <a:lnTo>
                      <a:pt x="1258" y="82"/>
                    </a:lnTo>
                    <a:lnTo>
                      <a:pt x="1012" y="370"/>
                    </a:lnTo>
                    <a:lnTo>
                      <a:pt x="840" y="502"/>
                    </a:lnTo>
                    <a:lnTo>
                      <a:pt x="716" y="494"/>
                    </a:lnTo>
                    <a:lnTo>
                      <a:pt x="487" y="757"/>
                    </a:lnTo>
                    <a:lnTo>
                      <a:pt x="552" y="872"/>
                    </a:lnTo>
                    <a:lnTo>
                      <a:pt x="617" y="1053"/>
                    </a:lnTo>
                    <a:lnTo>
                      <a:pt x="840" y="1061"/>
                    </a:lnTo>
                    <a:lnTo>
                      <a:pt x="972" y="1168"/>
                    </a:lnTo>
                    <a:lnTo>
                      <a:pt x="972" y="1365"/>
                    </a:lnTo>
                    <a:lnTo>
                      <a:pt x="708" y="1489"/>
                    </a:lnTo>
                    <a:lnTo>
                      <a:pt x="560" y="1432"/>
                    </a:lnTo>
                    <a:lnTo>
                      <a:pt x="445" y="1497"/>
                    </a:lnTo>
                    <a:lnTo>
                      <a:pt x="313" y="1432"/>
                    </a:lnTo>
                    <a:lnTo>
                      <a:pt x="206" y="1562"/>
                    </a:lnTo>
                    <a:lnTo>
                      <a:pt x="165" y="1817"/>
                    </a:lnTo>
                    <a:lnTo>
                      <a:pt x="1" y="1975"/>
                    </a:lnTo>
                    <a:lnTo>
                      <a:pt x="74" y="2180"/>
                    </a:lnTo>
                    <a:lnTo>
                      <a:pt x="297" y="2476"/>
                    </a:lnTo>
                    <a:lnTo>
                      <a:pt x="601" y="2739"/>
                    </a:lnTo>
                    <a:lnTo>
                      <a:pt x="601" y="2755"/>
                    </a:lnTo>
                    <a:lnTo>
                      <a:pt x="684" y="2765"/>
                    </a:lnTo>
                    <a:lnTo>
                      <a:pt x="749" y="2838"/>
                    </a:lnTo>
                    <a:lnTo>
                      <a:pt x="840" y="2780"/>
                    </a:lnTo>
                    <a:lnTo>
                      <a:pt x="1029" y="2796"/>
                    </a:lnTo>
                    <a:lnTo>
                      <a:pt x="1170" y="2970"/>
                    </a:lnTo>
                    <a:lnTo>
                      <a:pt x="1170" y="3191"/>
                    </a:lnTo>
                    <a:lnTo>
                      <a:pt x="1061" y="3347"/>
                    </a:lnTo>
                    <a:lnTo>
                      <a:pt x="988" y="3455"/>
                    </a:lnTo>
                    <a:lnTo>
                      <a:pt x="1136" y="3521"/>
                    </a:lnTo>
                    <a:lnTo>
                      <a:pt x="1308" y="3513"/>
                    </a:lnTo>
                    <a:lnTo>
                      <a:pt x="1357" y="3627"/>
                    </a:lnTo>
                    <a:lnTo>
                      <a:pt x="1440" y="3752"/>
                    </a:lnTo>
                    <a:lnTo>
                      <a:pt x="1596" y="3742"/>
                    </a:lnTo>
                    <a:lnTo>
                      <a:pt x="1596" y="3825"/>
                    </a:lnTo>
                    <a:lnTo>
                      <a:pt x="1448" y="4014"/>
                    </a:lnTo>
                    <a:lnTo>
                      <a:pt x="1399" y="4245"/>
                    </a:lnTo>
                    <a:lnTo>
                      <a:pt x="1235" y="4523"/>
                    </a:lnTo>
                    <a:lnTo>
                      <a:pt x="1250" y="4697"/>
                    </a:lnTo>
                    <a:lnTo>
                      <a:pt x="1185" y="4819"/>
                    </a:lnTo>
                    <a:lnTo>
                      <a:pt x="1170" y="4967"/>
                    </a:lnTo>
                    <a:lnTo>
                      <a:pt x="1209" y="5050"/>
                    </a:lnTo>
                    <a:lnTo>
                      <a:pt x="1170" y="5165"/>
                    </a:lnTo>
                    <a:lnTo>
                      <a:pt x="1185" y="5331"/>
                    </a:lnTo>
                    <a:lnTo>
                      <a:pt x="1341" y="5487"/>
                    </a:lnTo>
                    <a:lnTo>
                      <a:pt x="1515" y="5666"/>
                    </a:lnTo>
                    <a:lnTo>
                      <a:pt x="1523" y="5783"/>
                    </a:lnTo>
                    <a:lnTo>
                      <a:pt x="1645" y="5939"/>
                    </a:lnTo>
                    <a:lnTo>
                      <a:pt x="1967" y="6219"/>
                    </a:lnTo>
                    <a:lnTo>
                      <a:pt x="2097" y="6268"/>
                    </a:lnTo>
                    <a:lnTo>
                      <a:pt x="2206" y="6136"/>
                    </a:lnTo>
                    <a:lnTo>
                      <a:pt x="2320" y="6110"/>
                    </a:lnTo>
                    <a:lnTo>
                      <a:pt x="2336" y="6160"/>
                    </a:lnTo>
                    <a:lnTo>
                      <a:pt x="2534" y="6144"/>
                    </a:lnTo>
                    <a:lnTo>
                      <a:pt x="2640" y="6004"/>
                    </a:lnTo>
                    <a:lnTo>
                      <a:pt x="2666" y="5931"/>
                    </a:lnTo>
                    <a:lnTo>
                      <a:pt x="2838" y="5874"/>
                    </a:lnTo>
                    <a:lnTo>
                      <a:pt x="3183" y="5889"/>
                    </a:lnTo>
                    <a:lnTo>
                      <a:pt x="3274" y="5627"/>
                    </a:lnTo>
                    <a:lnTo>
                      <a:pt x="3448" y="5552"/>
                    </a:lnTo>
                    <a:lnTo>
                      <a:pt x="3694" y="5544"/>
                    </a:lnTo>
                    <a:lnTo>
                      <a:pt x="3759" y="5609"/>
                    </a:lnTo>
                    <a:lnTo>
                      <a:pt x="3907" y="5593"/>
                    </a:lnTo>
                    <a:lnTo>
                      <a:pt x="4180" y="5593"/>
                    </a:lnTo>
                    <a:lnTo>
                      <a:pt x="4170" y="5585"/>
                    </a:lnTo>
                    <a:lnTo>
                      <a:pt x="4056" y="5502"/>
                    </a:lnTo>
                    <a:lnTo>
                      <a:pt x="4006" y="5396"/>
                    </a:lnTo>
                    <a:lnTo>
                      <a:pt x="4006" y="5331"/>
                    </a:lnTo>
                    <a:lnTo>
                      <a:pt x="3842" y="5264"/>
                    </a:lnTo>
                    <a:lnTo>
                      <a:pt x="3825" y="5123"/>
                    </a:lnTo>
                    <a:lnTo>
                      <a:pt x="3686" y="4967"/>
                    </a:lnTo>
                    <a:lnTo>
                      <a:pt x="3603" y="4902"/>
                    </a:lnTo>
                    <a:lnTo>
                      <a:pt x="3603" y="4729"/>
                    </a:lnTo>
                    <a:lnTo>
                      <a:pt x="3538" y="4482"/>
                    </a:lnTo>
                    <a:lnTo>
                      <a:pt x="3505" y="4360"/>
                    </a:lnTo>
                    <a:lnTo>
                      <a:pt x="3448" y="4310"/>
                    </a:lnTo>
                    <a:lnTo>
                      <a:pt x="3341" y="4302"/>
                    </a:lnTo>
                    <a:lnTo>
                      <a:pt x="3242" y="4219"/>
                    </a:lnTo>
                    <a:lnTo>
                      <a:pt x="3232" y="4113"/>
                    </a:lnTo>
                    <a:lnTo>
                      <a:pt x="3134" y="3981"/>
                    </a:lnTo>
                    <a:lnTo>
                      <a:pt x="3110" y="3900"/>
                    </a:lnTo>
                    <a:lnTo>
                      <a:pt x="3011" y="3783"/>
                    </a:lnTo>
                    <a:lnTo>
                      <a:pt x="2863" y="3710"/>
                    </a:lnTo>
                    <a:lnTo>
                      <a:pt x="2847" y="3603"/>
                    </a:lnTo>
                    <a:lnTo>
                      <a:pt x="2986" y="3258"/>
                    </a:lnTo>
                    <a:lnTo>
                      <a:pt x="2995" y="3076"/>
                    </a:lnTo>
                    <a:lnTo>
                      <a:pt x="3102" y="2871"/>
                    </a:lnTo>
                    <a:lnTo>
                      <a:pt x="3307" y="2871"/>
                    </a:lnTo>
                    <a:lnTo>
                      <a:pt x="3455" y="2788"/>
                    </a:lnTo>
                    <a:lnTo>
                      <a:pt x="3570" y="2656"/>
                    </a:lnTo>
                    <a:lnTo>
                      <a:pt x="3570" y="2541"/>
                    </a:lnTo>
                    <a:lnTo>
                      <a:pt x="3611" y="2370"/>
                    </a:lnTo>
                    <a:lnTo>
                      <a:pt x="3611" y="2352"/>
                    </a:lnTo>
                    <a:lnTo>
                      <a:pt x="3562" y="2188"/>
                    </a:lnTo>
                    <a:lnTo>
                      <a:pt x="3562" y="1983"/>
                    </a:lnTo>
                    <a:lnTo>
                      <a:pt x="3505" y="1858"/>
                    </a:lnTo>
                    <a:lnTo>
                      <a:pt x="3193" y="1778"/>
                    </a:lnTo>
                    <a:lnTo>
                      <a:pt x="2928" y="1497"/>
                    </a:lnTo>
                    <a:lnTo>
                      <a:pt x="2772" y="1373"/>
                    </a:lnTo>
                    <a:lnTo>
                      <a:pt x="2674" y="1422"/>
                    </a:lnTo>
                    <a:lnTo>
                      <a:pt x="2510" y="1481"/>
                    </a:lnTo>
                    <a:lnTo>
                      <a:pt x="2393" y="1612"/>
                    </a:lnTo>
                    <a:lnTo>
                      <a:pt x="2354" y="1768"/>
                    </a:lnTo>
                    <a:lnTo>
                      <a:pt x="2328" y="1570"/>
                    </a:lnTo>
                    <a:lnTo>
                      <a:pt x="2362" y="1316"/>
                    </a:lnTo>
                    <a:lnTo>
                      <a:pt x="2419" y="1160"/>
                    </a:lnTo>
                    <a:lnTo>
                      <a:pt x="2336" y="889"/>
                    </a:lnTo>
                    <a:lnTo>
                      <a:pt x="2206" y="798"/>
                    </a:lnTo>
                    <a:lnTo>
                      <a:pt x="1884" y="593"/>
                    </a:lnTo>
                    <a:lnTo>
                      <a:pt x="1663" y="346"/>
                    </a:lnTo>
                    <a:lnTo>
                      <a:pt x="1645" y="214"/>
                    </a:lnTo>
                    <a:lnTo>
                      <a:pt x="1481" y="66"/>
                    </a:lnTo>
                    <a:lnTo>
                      <a:pt x="1333" y="33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20"/>
              <p:cNvSpPr/>
              <p:nvPr/>
            </p:nvSpPr>
            <p:spPr>
              <a:xfrm>
                <a:off x="1917883" y="12262"/>
                <a:ext cx="28744" cy="2644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88" extrusionOk="0">
                    <a:moveTo>
                      <a:pt x="156" y="1"/>
                    </a:moveTo>
                    <a:lnTo>
                      <a:pt x="0" y="9"/>
                    </a:lnTo>
                    <a:lnTo>
                      <a:pt x="65" y="149"/>
                    </a:lnTo>
                    <a:lnTo>
                      <a:pt x="180" y="165"/>
                    </a:lnTo>
                    <a:lnTo>
                      <a:pt x="279" y="287"/>
                    </a:lnTo>
                    <a:lnTo>
                      <a:pt x="312" y="157"/>
                    </a:lnTo>
                    <a:lnTo>
                      <a:pt x="15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20"/>
              <p:cNvSpPr/>
              <p:nvPr/>
            </p:nvSpPr>
            <p:spPr>
              <a:xfrm>
                <a:off x="1794641" y="-9595"/>
                <a:ext cx="25071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49" extrusionOk="0">
                    <a:moveTo>
                      <a:pt x="0" y="0"/>
                    </a:moveTo>
                    <a:lnTo>
                      <a:pt x="109" y="148"/>
                    </a:lnTo>
                    <a:lnTo>
                      <a:pt x="272" y="140"/>
                    </a:lnTo>
                    <a:lnTo>
                      <a:pt x="12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20"/>
              <p:cNvSpPr/>
              <p:nvPr/>
            </p:nvSpPr>
            <p:spPr>
              <a:xfrm>
                <a:off x="2222956" y="100606"/>
                <a:ext cx="52989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577" h="273" extrusionOk="0">
                    <a:moveTo>
                      <a:pt x="502" y="0"/>
                    </a:moveTo>
                    <a:lnTo>
                      <a:pt x="255" y="190"/>
                    </a:lnTo>
                    <a:lnTo>
                      <a:pt x="172" y="83"/>
                    </a:lnTo>
                    <a:lnTo>
                      <a:pt x="1" y="206"/>
                    </a:lnTo>
                    <a:cubicBezTo>
                      <a:pt x="8" y="206"/>
                      <a:pt x="91" y="273"/>
                      <a:pt x="91" y="273"/>
                    </a:cubicBezTo>
                    <a:lnTo>
                      <a:pt x="271" y="231"/>
                    </a:lnTo>
                    <a:lnTo>
                      <a:pt x="445" y="273"/>
                    </a:lnTo>
                    <a:lnTo>
                      <a:pt x="577" y="115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20"/>
              <p:cNvSpPr/>
              <p:nvPr/>
            </p:nvSpPr>
            <p:spPr>
              <a:xfrm>
                <a:off x="1552199" y="17588"/>
                <a:ext cx="1015328" cy="9093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9902" extrusionOk="0">
                    <a:moveTo>
                      <a:pt x="2863" y="0"/>
                    </a:moveTo>
                    <a:lnTo>
                      <a:pt x="2632" y="91"/>
                    </a:lnTo>
                    <a:lnTo>
                      <a:pt x="2403" y="361"/>
                    </a:lnTo>
                    <a:lnTo>
                      <a:pt x="2460" y="543"/>
                    </a:lnTo>
                    <a:lnTo>
                      <a:pt x="2533" y="608"/>
                    </a:lnTo>
                    <a:lnTo>
                      <a:pt x="2689" y="525"/>
                    </a:lnTo>
                    <a:lnTo>
                      <a:pt x="2837" y="543"/>
                    </a:lnTo>
                    <a:lnTo>
                      <a:pt x="2970" y="683"/>
                    </a:lnTo>
                    <a:lnTo>
                      <a:pt x="2946" y="782"/>
                    </a:lnTo>
                    <a:lnTo>
                      <a:pt x="2806" y="831"/>
                    </a:lnTo>
                    <a:lnTo>
                      <a:pt x="2632" y="748"/>
                    </a:lnTo>
                    <a:lnTo>
                      <a:pt x="2559" y="699"/>
                    </a:lnTo>
                    <a:lnTo>
                      <a:pt x="2526" y="740"/>
                    </a:lnTo>
                    <a:lnTo>
                      <a:pt x="2518" y="806"/>
                    </a:lnTo>
                    <a:lnTo>
                      <a:pt x="2328" y="912"/>
                    </a:lnTo>
                    <a:lnTo>
                      <a:pt x="1959" y="979"/>
                    </a:lnTo>
                    <a:lnTo>
                      <a:pt x="1596" y="1135"/>
                    </a:lnTo>
                    <a:lnTo>
                      <a:pt x="1481" y="1275"/>
                    </a:lnTo>
                    <a:lnTo>
                      <a:pt x="1481" y="1414"/>
                    </a:lnTo>
                    <a:lnTo>
                      <a:pt x="1580" y="1587"/>
                    </a:lnTo>
                    <a:lnTo>
                      <a:pt x="1580" y="1917"/>
                    </a:lnTo>
                    <a:lnTo>
                      <a:pt x="1614" y="2146"/>
                    </a:lnTo>
                    <a:lnTo>
                      <a:pt x="1687" y="2335"/>
                    </a:lnTo>
                    <a:lnTo>
                      <a:pt x="1564" y="2590"/>
                    </a:lnTo>
                    <a:lnTo>
                      <a:pt x="1276" y="2756"/>
                    </a:lnTo>
                    <a:lnTo>
                      <a:pt x="1136" y="2730"/>
                    </a:lnTo>
                    <a:lnTo>
                      <a:pt x="1136" y="2491"/>
                    </a:lnTo>
                    <a:lnTo>
                      <a:pt x="962" y="2302"/>
                    </a:lnTo>
                    <a:lnTo>
                      <a:pt x="923" y="2130"/>
                    </a:lnTo>
                    <a:lnTo>
                      <a:pt x="1071" y="1998"/>
                    </a:lnTo>
                    <a:lnTo>
                      <a:pt x="1086" y="1907"/>
                    </a:lnTo>
                    <a:lnTo>
                      <a:pt x="1398" y="1595"/>
                    </a:lnTo>
                    <a:lnTo>
                      <a:pt x="1398" y="1333"/>
                    </a:lnTo>
                    <a:lnTo>
                      <a:pt x="1300" y="1159"/>
                    </a:lnTo>
                    <a:lnTo>
                      <a:pt x="1308" y="1086"/>
                    </a:lnTo>
                    <a:lnTo>
                      <a:pt x="1308" y="979"/>
                    </a:lnTo>
                    <a:lnTo>
                      <a:pt x="1177" y="888"/>
                    </a:lnTo>
                    <a:lnTo>
                      <a:pt x="1110" y="748"/>
                    </a:lnTo>
                    <a:lnTo>
                      <a:pt x="1152" y="634"/>
                    </a:lnTo>
                    <a:lnTo>
                      <a:pt x="1341" y="551"/>
                    </a:lnTo>
                    <a:lnTo>
                      <a:pt x="1539" y="502"/>
                    </a:lnTo>
                    <a:lnTo>
                      <a:pt x="1712" y="304"/>
                    </a:lnTo>
                    <a:lnTo>
                      <a:pt x="1621" y="304"/>
                    </a:lnTo>
                    <a:lnTo>
                      <a:pt x="1580" y="328"/>
                    </a:lnTo>
                    <a:lnTo>
                      <a:pt x="1152" y="494"/>
                    </a:lnTo>
                    <a:lnTo>
                      <a:pt x="905" y="881"/>
                    </a:lnTo>
                    <a:lnTo>
                      <a:pt x="832" y="969"/>
                    </a:lnTo>
                    <a:lnTo>
                      <a:pt x="684" y="1011"/>
                    </a:lnTo>
                    <a:lnTo>
                      <a:pt x="552" y="1200"/>
                    </a:lnTo>
                    <a:lnTo>
                      <a:pt x="429" y="1315"/>
                    </a:lnTo>
                    <a:lnTo>
                      <a:pt x="165" y="1694"/>
                    </a:lnTo>
                    <a:lnTo>
                      <a:pt x="115" y="1858"/>
                    </a:lnTo>
                    <a:lnTo>
                      <a:pt x="165" y="1998"/>
                    </a:lnTo>
                    <a:lnTo>
                      <a:pt x="141" y="2278"/>
                    </a:lnTo>
                    <a:lnTo>
                      <a:pt x="17" y="2541"/>
                    </a:lnTo>
                    <a:lnTo>
                      <a:pt x="1" y="2631"/>
                    </a:lnTo>
                    <a:lnTo>
                      <a:pt x="1" y="2631"/>
                    </a:lnTo>
                    <a:lnTo>
                      <a:pt x="107" y="2616"/>
                    </a:lnTo>
                    <a:lnTo>
                      <a:pt x="248" y="2624"/>
                    </a:lnTo>
                    <a:lnTo>
                      <a:pt x="577" y="3224"/>
                    </a:lnTo>
                    <a:lnTo>
                      <a:pt x="725" y="3447"/>
                    </a:lnTo>
                    <a:lnTo>
                      <a:pt x="765" y="3603"/>
                    </a:lnTo>
                    <a:lnTo>
                      <a:pt x="684" y="3774"/>
                    </a:lnTo>
                    <a:lnTo>
                      <a:pt x="692" y="3891"/>
                    </a:lnTo>
                    <a:lnTo>
                      <a:pt x="634" y="3990"/>
                    </a:lnTo>
                    <a:lnTo>
                      <a:pt x="650" y="4112"/>
                    </a:lnTo>
                    <a:lnTo>
                      <a:pt x="840" y="4260"/>
                    </a:lnTo>
                    <a:lnTo>
                      <a:pt x="1071" y="4367"/>
                    </a:lnTo>
                    <a:lnTo>
                      <a:pt x="1219" y="4384"/>
                    </a:lnTo>
                    <a:lnTo>
                      <a:pt x="1390" y="4465"/>
                    </a:lnTo>
                    <a:lnTo>
                      <a:pt x="1523" y="4400"/>
                    </a:lnTo>
                    <a:lnTo>
                      <a:pt x="1736" y="4408"/>
                    </a:lnTo>
                    <a:lnTo>
                      <a:pt x="1933" y="4465"/>
                    </a:lnTo>
                    <a:lnTo>
                      <a:pt x="1998" y="4416"/>
                    </a:lnTo>
                    <a:lnTo>
                      <a:pt x="2237" y="4374"/>
                    </a:lnTo>
                    <a:lnTo>
                      <a:pt x="2502" y="4424"/>
                    </a:lnTo>
                    <a:lnTo>
                      <a:pt x="2650" y="4483"/>
                    </a:lnTo>
                    <a:lnTo>
                      <a:pt x="3274" y="5099"/>
                    </a:lnTo>
                    <a:lnTo>
                      <a:pt x="3497" y="5057"/>
                    </a:lnTo>
                    <a:lnTo>
                      <a:pt x="3562" y="5107"/>
                    </a:lnTo>
                    <a:lnTo>
                      <a:pt x="3627" y="5083"/>
                    </a:lnTo>
                    <a:lnTo>
                      <a:pt x="3793" y="5133"/>
                    </a:lnTo>
                    <a:lnTo>
                      <a:pt x="3899" y="5190"/>
                    </a:lnTo>
                    <a:lnTo>
                      <a:pt x="4055" y="5107"/>
                    </a:lnTo>
                    <a:lnTo>
                      <a:pt x="4219" y="5099"/>
                    </a:lnTo>
                    <a:lnTo>
                      <a:pt x="4450" y="5125"/>
                    </a:lnTo>
                    <a:lnTo>
                      <a:pt x="4492" y="5083"/>
                    </a:lnTo>
                    <a:lnTo>
                      <a:pt x="4632" y="5075"/>
                    </a:lnTo>
                    <a:lnTo>
                      <a:pt x="4772" y="5140"/>
                    </a:lnTo>
                    <a:lnTo>
                      <a:pt x="4821" y="5460"/>
                    </a:lnTo>
                    <a:lnTo>
                      <a:pt x="4754" y="5592"/>
                    </a:lnTo>
                    <a:lnTo>
                      <a:pt x="4754" y="5740"/>
                    </a:lnTo>
                    <a:lnTo>
                      <a:pt x="4697" y="5839"/>
                    </a:lnTo>
                    <a:lnTo>
                      <a:pt x="4499" y="5904"/>
                    </a:lnTo>
                    <a:lnTo>
                      <a:pt x="4409" y="6021"/>
                    </a:lnTo>
                    <a:lnTo>
                      <a:pt x="4458" y="6317"/>
                    </a:lnTo>
                    <a:lnTo>
                      <a:pt x="4476" y="6423"/>
                    </a:lnTo>
                    <a:lnTo>
                      <a:pt x="4409" y="6629"/>
                    </a:lnTo>
                    <a:lnTo>
                      <a:pt x="4417" y="6891"/>
                    </a:lnTo>
                    <a:lnTo>
                      <a:pt x="4507" y="7024"/>
                    </a:lnTo>
                    <a:lnTo>
                      <a:pt x="4515" y="7114"/>
                    </a:lnTo>
                    <a:lnTo>
                      <a:pt x="4689" y="7559"/>
                    </a:lnTo>
                    <a:lnTo>
                      <a:pt x="4426" y="8044"/>
                    </a:lnTo>
                    <a:lnTo>
                      <a:pt x="4450" y="8166"/>
                    </a:lnTo>
                    <a:lnTo>
                      <a:pt x="4541" y="8192"/>
                    </a:lnTo>
                    <a:lnTo>
                      <a:pt x="4614" y="8135"/>
                    </a:lnTo>
                    <a:lnTo>
                      <a:pt x="4655" y="8174"/>
                    </a:lnTo>
                    <a:lnTo>
                      <a:pt x="4689" y="8307"/>
                    </a:lnTo>
                    <a:lnTo>
                      <a:pt x="4772" y="8356"/>
                    </a:lnTo>
                    <a:lnTo>
                      <a:pt x="4861" y="8520"/>
                    </a:lnTo>
                    <a:lnTo>
                      <a:pt x="4811" y="8611"/>
                    </a:lnTo>
                    <a:lnTo>
                      <a:pt x="4910" y="8826"/>
                    </a:lnTo>
                    <a:lnTo>
                      <a:pt x="5076" y="9244"/>
                    </a:lnTo>
                    <a:lnTo>
                      <a:pt x="5084" y="9400"/>
                    </a:lnTo>
                    <a:lnTo>
                      <a:pt x="5076" y="9400"/>
                    </a:lnTo>
                    <a:lnTo>
                      <a:pt x="5396" y="9623"/>
                    </a:lnTo>
                    <a:lnTo>
                      <a:pt x="5725" y="9878"/>
                    </a:lnTo>
                    <a:lnTo>
                      <a:pt x="5915" y="9902"/>
                    </a:lnTo>
                    <a:lnTo>
                      <a:pt x="6252" y="9886"/>
                    </a:lnTo>
                    <a:lnTo>
                      <a:pt x="6450" y="9647"/>
                    </a:lnTo>
                    <a:lnTo>
                      <a:pt x="6736" y="9467"/>
                    </a:lnTo>
                    <a:lnTo>
                      <a:pt x="6868" y="9302"/>
                    </a:lnTo>
                    <a:lnTo>
                      <a:pt x="7297" y="9080"/>
                    </a:lnTo>
                    <a:lnTo>
                      <a:pt x="7370" y="8865"/>
                    </a:lnTo>
                    <a:lnTo>
                      <a:pt x="7445" y="8792"/>
                    </a:lnTo>
                    <a:lnTo>
                      <a:pt x="7510" y="8717"/>
                    </a:lnTo>
                    <a:lnTo>
                      <a:pt x="7897" y="8636"/>
                    </a:lnTo>
                    <a:lnTo>
                      <a:pt x="8086" y="8553"/>
                    </a:lnTo>
                    <a:lnTo>
                      <a:pt x="8078" y="8382"/>
                    </a:lnTo>
                    <a:lnTo>
                      <a:pt x="7814" y="8332"/>
                    </a:lnTo>
                    <a:lnTo>
                      <a:pt x="7551" y="8356"/>
                    </a:lnTo>
                    <a:lnTo>
                      <a:pt x="7172" y="8234"/>
                    </a:lnTo>
                    <a:lnTo>
                      <a:pt x="7222" y="7961"/>
                    </a:lnTo>
                    <a:lnTo>
                      <a:pt x="7172" y="7870"/>
                    </a:lnTo>
                    <a:lnTo>
                      <a:pt x="7131" y="7789"/>
                    </a:lnTo>
                    <a:lnTo>
                      <a:pt x="7362" y="7434"/>
                    </a:lnTo>
                    <a:lnTo>
                      <a:pt x="7305" y="7278"/>
                    </a:lnTo>
                    <a:lnTo>
                      <a:pt x="7123" y="7114"/>
                    </a:lnTo>
                    <a:lnTo>
                      <a:pt x="6951" y="7049"/>
                    </a:lnTo>
                    <a:lnTo>
                      <a:pt x="6845" y="6842"/>
                    </a:lnTo>
                    <a:lnTo>
                      <a:pt x="7081" y="6917"/>
                    </a:lnTo>
                    <a:lnTo>
                      <a:pt x="7346" y="6958"/>
                    </a:lnTo>
                    <a:lnTo>
                      <a:pt x="7601" y="7099"/>
                    </a:lnTo>
                    <a:lnTo>
                      <a:pt x="7889" y="7081"/>
                    </a:lnTo>
                    <a:lnTo>
                      <a:pt x="8258" y="7031"/>
                    </a:lnTo>
                    <a:lnTo>
                      <a:pt x="8349" y="7089"/>
                    </a:lnTo>
                    <a:lnTo>
                      <a:pt x="8603" y="7008"/>
                    </a:lnTo>
                    <a:lnTo>
                      <a:pt x="8876" y="6761"/>
                    </a:lnTo>
                    <a:lnTo>
                      <a:pt x="9105" y="6743"/>
                    </a:lnTo>
                    <a:lnTo>
                      <a:pt x="9245" y="6810"/>
                    </a:lnTo>
                    <a:lnTo>
                      <a:pt x="9616" y="6654"/>
                    </a:lnTo>
                    <a:lnTo>
                      <a:pt x="9886" y="6629"/>
                    </a:lnTo>
                    <a:lnTo>
                      <a:pt x="10315" y="6325"/>
                    </a:lnTo>
                    <a:lnTo>
                      <a:pt x="10388" y="6127"/>
                    </a:lnTo>
                    <a:lnTo>
                      <a:pt x="10372" y="5954"/>
                    </a:lnTo>
                    <a:lnTo>
                      <a:pt x="10372" y="5938"/>
                    </a:lnTo>
                    <a:lnTo>
                      <a:pt x="10068" y="5675"/>
                    </a:lnTo>
                    <a:lnTo>
                      <a:pt x="9845" y="5379"/>
                    </a:lnTo>
                    <a:lnTo>
                      <a:pt x="9772" y="5174"/>
                    </a:lnTo>
                    <a:lnTo>
                      <a:pt x="9936" y="5016"/>
                    </a:lnTo>
                    <a:lnTo>
                      <a:pt x="9977" y="4761"/>
                    </a:lnTo>
                    <a:lnTo>
                      <a:pt x="10084" y="4631"/>
                    </a:lnTo>
                    <a:lnTo>
                      <a:pt x="10216" y="4696"/>
                    </a:lnTo>
                    <a:lnTo>
                      <a:pt x="10331" y="4631"/>
                    </a:lnTo>
                    <a:lnTo>
                      <a:pt x="10479" y="4688"/>
                    </a:lnTo>
                    <a:lnTo>
                      <a:pt x="10743" y="4564"/>
                    </a:lnTo>
                    <a:lnTo>
                      <a:pt x="10743" y="4367"/>
                    </a:lnTo>
                    <a:lnTo>
                      <a:pt x="10611" y="4260"/>
                    </a:lnTo>
                    <a:lnTo>
                      <a:pt x="10388" y="4252"/>
                    </a:lnTo>
                    <a:lnTo>
                      <a:pt x="10323" y="4071"/>
                    </a:lnTo>
                    <a:lnTo>
                      <a:pt x="10258" y="3956"/>
                    </a:lnTo>
                    <a:lnTo>
                      <a:pt x="10487" y="3693"/>
                    </a:lnTo>
                    <a:lnTo>
                      <a:pt x="10611" y="3701"/>
                    </a:lnTo>
                    <a:lnTo>
                      <a:pt x="10783" y="3569"/>
                    </a:lnTo>
                    <a:lnTo>
                      <a:pt x="11029" y="3281"/>
                    </a:lnTo>
                    <a:lnTo>
                      <a:pt x="11055" y="3200"/>
                    </a:lnTo>
                    <a:lnTo>
                      <a:pt x="11014" y="3174"/>
                    </a:lnTo>
                    <a:lnTo>
                      <a:pt x="10694" y="3026"/>
                    </a:lnTo>
                    <a:lnTo>
                      <a:pt x="10577" y="3026"/>
                    </a:lnTo>
                    <a:lnTo>
                      <a:pt x="10471" y="3076"/>
                    </a:lnTo>
                    <a:lnTo>
                      <a:pt x="10307" y="3034"/>
                    </a:lnTo>
                    <a:lnTo>
                      <a:pt x="10208" y="3042"/>
                    </a:lnTo>
                    <a:lnTo>
                      <a:pt x="10076" y="3101"/>
                    </a:lnTo>
                    <a:lnTo>
                      <a:pt x="9813" y="3141"/>
                    </a:lnTo>
                    <a:lnTo>
                      <a:pt x="9616" y="3117"/>
                    </a:lnTo>
                    <a:lnTo>
                      <a:pt x="9517" y="3109"/>
                    </a:lnTo>
                    <a:lnTo>
                      <a:pt x="9689" y="3076"/>
                    </a:lnTo>
                    <a:lnTo>
                      <a:pt x="9788" y="3091"/>
                    </a:lnTo>
                    <a:lnTo>
                      <a:pt x="9904" y="3010"/>
                    </a:lnTo>
                    <a:lnTo>
                      <a:pt x="9977" y="2878"/>
                    </a:lnTo>
                    <a:lnTo>
                      <a:pt x="10151" y="2746"/>
                    </a:lnTo>
                    <a:lnTo>
                      <a:pt x="10183" y="2665"/>
                    </a:lnTo>
                    <a:lnTo>
                      <a:pt x="10068" y="2590"/>
                    </a:lnTo>
                    <a:lnTo>
                      <a:pt x="10084" y="2533"/>
                    </a:lnTo>
                    <a:lnTo>
                      <a:pt x="10035" y="2401"/>
                    </a:lnTo>
                    <a:lnTo>
                      <a:pt x="9813" y="2278"/>
                    </a:lnTo>
                    <a:lnTo>
                      <a:pt x="9533" y="2213"/>
                    </a:lnTo>
                    <a:lnTo>
                      <a:pt x="9450" y="2130"/>
                    </a:lnTo>
                    <a:lnTo>
                      <a:pt x="9352" y="2065"/>
                    </a:lnTo>
                    <a:lnTo>
                      <a:pt x="9188" y="2055"/>
                    </a:lnTo>
                    <a:lnTo>
                      <a:pt x="9138" y="1982"/>
                    </a:lnTo>
                    <a:lnTo>
                      <a:pt x="8967" y="1907"/>
                    </a:lnTo>
                    <a:lnTo>
                      <a:pt x="8876" y="1907"/>
                    </a:lnTo>
                    <a:lnTo>
                      <a:pt x="8884" y="2047"/>
                    </a:lnTo>
                    <a:lnTo>
                      <a:pt x="8777" y="1907"/>
                    </a:lnTo>
                    <a:lnTo>
                      <a:pt x="8710" y="1743"/>
                    </a:lnTo>
                    <a:lnTo>
                      <a:pt x="8546" y="1660"/>
                    </a:lnTo>
                    <a:lnTo>
                      <a:pt x="8497" y="1571"/>
                    </a:lnTo>
                    <a:lnTo>
                      <a:pt x="8588" y="1504"/>
                    </a:lnTo>
                    <a:lnTo>
                      <a:pt x="8957" y="1512"/>
                    </a:lnTo>
                    <a:lnTo>
                      <a:pt x="9089" y="1423"/>
                    </a:lnTo>
                    <a:lnTo>
                      <a:pt x="9328" y="1398"/>
                    </a:lnTo>
                    <a:lnTo>
                      <a:pt x="9352" y="1258"/>
                    </a:lnTo>
                    <a:lnTo>
                      <a:pt x="9138" y="1307"/>
                    </a:lnTo>
                    <a:lnTo>
                      <a:pt x="8769" y="1226"/>
                    </a:lnTo>
                    <a:lnTo>
                      <a:pt x="8497" y="1258"/>
                    </a:lnTo>
                    <a:lnTo>
                      <a:pt x="8315" y="1250"/>
                    </a:lnTo>
                    <a:lnTo>
                      <a:pt x="7954" y="1382"/>
                    </a:lnTo>
                    <a:lnTo>
                      <a:pt x="7832" y="1333"/>
                    </a:lnTo>
                    <a:lnTo>
                      <a:pt x="7684" y="1348"/>
                    </a:lnTo>
                    <a:lnTo>
                      <a:pt x="7370" y="1562"/>
                    </a:lnTo>
                    <a:lnTo>
                      <a:pt x="7222" y="1595"/>
                    </a:lnTo>
                    <a:lnTo>
                      <a:pt x="7032" y="1694"/>
                    </a:lnTo>
                    <a:lnTo>
                      <a:pt x="6959" y="1785"/>
                    </a:lnTo>
                    <a:lnTo>
                      <a:pt x="6720" y="1808"/>
                    </a:lnTo>
                    <a:lnTo>
                      <a:pt x="6637" y="1858"/>
                    </a:lnTo>
                    <a:lnTo>
                      <a:pt x="6515" y="1818"/>
                    </a:lnTo>
                    <a:lnTo>
                      <a:pt x="6154" y="1571"/>
                    </a:lnTo>
                    <a:lnTo>
                      <a:pt x="6079" y="1423"/>
                    </a:lnTo>
                    <a:lnTo>
                      <a:pt x="5972" y="1406"/>
                    </a:lnTo>
                    <a:lnTo>
                      <a:pt x="5569" y="1431"/>
                    </a:lnTo>
                    <a:lnTo>
                      <a:pt x="4788" y="1562"/>
                    </a:lnTo>
                    <a:lnTo>
                      <a:pt x="4401" y="1562"/>
                    </a:lnTo>
                    <a:lnTo>
                      <a:pt x="4253" y="1489"/>
                    </a:lnTo>
                    <a:lnTo>
                      <a:pt x="4196" y="1374"/>
                    </a:lnTo>
                    <a:lnTo>
                      <a:pt x="4196" y="1226"/>
                    </a:lnTo>
                    <a:lnTo>
                      <a:pt x="4286" y="1216"/>
                    </a:lnTo>
                    <a:lnTo>
                      <a:pt x="4269" y="1052"/>
                    </a:lnTo>
                    <a:lnTo>
                      <a:pt x="4105" y="831"/>
                    </a:lnTo>
                    <a:lnTo>
                      <a:pt x="3949" y="782"/>
                    </a:lnTo>
                    <a:lnTo>
                      <a:pt x="3554" y="813"/>
                    </a:lnTo>
                    <a:lnTo>
                      <a:pt x="3372" y="715"/>
                    </a:lnTo>
                    <a:lnTo>
                      <a:pt x="3242" y="707"/>
                    </a:lnTo>
                    <a:lnTo>
                      <a:pt x="3134" y="740"/>
                    </a:lnTo>
                    <a:lnTo>
                      <a:pt x="3003" y="525"/>
                    </a:lnTo>
                    <a:lnTo>
                      <a:pt x="3003" y="304"/>
                    </a:lnTo>
                    <a:lnTo>
                      <a:pt x="2936" y="24"/>
                    </a:lnTo>
                    <a:lnTo>
                      <a:pt x="286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20"/>
              <p:cNvSpPr/>
              <p:nvPr/>
            </p:nvSpPr>
            <p:spPr>
              <a:xfrm>
                <a:off x="1862599" y="6109"/>
                <a:ext cx="31775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90" extrusionOk="0">
                    <a:moveTo>
                      <a:pt x="50" y="1"/>
                    </a:moveTo>
                    <a:lnTo>
                      <a:pt x="0" y="92"/>
                    </a:lnTo>
                    <a:lnTo>
                      <a:pt x="83" y="248"/>
                    </a:lnTo>
                    <a:lnTo>
                      <a:pt x="265" y="289"/>
                    </a:lnTo>
                    <a:lnTo>
                      <a:pt x="346" y="198"/>
                    </a:lnTo>
                    <a:lnTo>
                      <a:pt x="208" y="182"/>
                    </a:lnTo>
                    <a:lnTo>
                      <a:pt x="5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20"/>
              <p:cNvSpPr/>
              <p:nvPr/>
            </p:nvSpPr>
            <p:spPr>
              <a:xfrm>
                <a:off x="1105701" y="874"/>
                <a:ext cx="913391" cy="1303873"/>
              </a:xfrm>
              <a:custGeom>
                <a:avLst/>
                <a:gdLst/>
                <a:ahLst/>
                <a:cxnLst/>
                <a:rect l="l" t="t" r="r" b="b"/>
                <a:pathLst>
                  <a:path w="9946" h="14198" extrusionOk="0">
                    <a:moveTo>
                      <a:pt x="6211" y="1"/>
                    </a:moveTo>
                    <a:lnTo>
                      <a:pt x="6170" y="76"/>
                    </a:lnTo>
                    <a:lnTo>
                      <a:pt x="6162" y="149"/>
                    </a:lnTo>
                    <a:lnTo>
                      <a:pt x="6039" y="164"/>
                    </a:lnTo>
                    <a:lnTo>
                      <a:pt x="5972" y="224"/>
                    </a:lnTo>
                    <a:lnTo>
                      <a:pt x="5834" y="198"/>
                    </a:lnTo>
                    <a:lnTo>
                      <a:pt x="5710" y="247"/>
                    </a:lnTo>
                    <a:lnTo>
                      <a:pt x="5645" y="330"/>
                    </a:lnTo>
                    <a:lnTo>
                      <a:pt x="5718" y="411"/>
                    </a:lnTo>
                    <a:lnTo>
                      <a:pt x="5668" y="486"/>
                    </a:lnTo>
                    <a:lnTo>
                      <a:pt x="5447" y="593"/>
                    </a:lnTo>
                    <a:lnTo>
                      <a:pt x="5167" y="766"/>
                    </a:lnTo>
                    <a:lnTo>
                      <a:pt x="4969" y="905"/>
                    </a:lnTo>
                    <a:lnTo>
                      <a:pt x="4748" y="954"/>
                    </a:lnTo>
                    <a:lnTo>
                      <a:pt x="4509" y="972"/>
                    </a:lnTo>
                    <a:lnTo>
                      <a:pt x="4237" y="938"/>
                    </a:lnTo>
                    <a:lnTo>
                      <a:pt x="4073" y="1029"/>
                    </a:lnTo>
                    <a:lnTo>
                      <a:pt x="4081" y="1136"/>
                    </a:lnTo>
                    <a:lnTo>
                      <a:pt x="4138" y="1268"/>
                    </a:lnTo>
                    <a:lnTo>
                      <a:pt x="4123" y="1398"/>
                    </a:lnTo>
                    <a:lnTo>
                      <a:pt x="3990" y="1507"/>
                    </a:lnTo>
                    <a:lnTo>
                      <a:pt x="3909" y="1473"/>
                    </a:lnTo>
                    <a:lnTo>
                      <a:pt x="3941" y="1341"/>
                    </a:lnTo>
                    <a:lnTo>
                      <a:pt x="3925" y="1299"/>
                    </a:lnTo>
                    <a:lnTo>
                      <a:pt x="4040" y="1260"/>
                    </a:lnTo>
                    <a:lnTo>
                      <a:pt x="3868" y="1242"/>
                    </a:lnTo>
                    <a:lnTo>
                      <a:pt x="3663" y="1151"/>
                    </a:lnTo>
                    <a:lnTo>
                      <a:pt x="3554" y="1161"/>
                    </a:lnTo>
                    <a:lnTo>
                      <a:pt x="3276" y="1325"/>
                    </a:lnTo>
                    <a:lnTo>
                      <a:pt x="3209" y="1440"/>
                    </a:lnTo>
                    <a:lnTo>
                      <a:pt x="3029" y="1655"/>
                    </a:lnTo>
                    <a:lnTo>
                      <a:pt x="2806" y="2073"/>
                    </a:lnTo>
                    <a:lnTo>
                      <a:pt x="2774" y="2188"/>
                    </a:lnTo>
                    <a:lnTo>
                      <a:pt x="2839" y="2164"/>
                    </a:lnTo>
                    <a:lnTo>
                      <a:pt x="2905" y="2221"/>
                    </a:lnTo>
                    <a:lnTo>
                      <a:pt x="2922" y="2361"/>
                    </a:lnTo>
                    <a:lnTo>
                      <a:pt x="2881" y="2509"/>
                    </a:lnTo>
                    <a:lnTo>
                      <a:pt x="2757" y="2575"/>
                    </a:lnTo>
                    <a:lnTo>
                      <a:pt x="2601" y="2583"/>
                    </a:lnTo>
                    <a:lnTo>
                      <a:pt x="2486" y="2650"/>
                    </a:lnTo>
                    <a:lnTo>
                      <a:pt x="2271" y="2855"/>
                    </a:lnTo>
                    <a:lnTo>
                      <a:pt x="2182" y="2904"/>
                    </a:lnTo>
                    <a:lnTo>
                      <a:pt x="2016" y="3143"/>
                    </a:lnTo>
                    <a:lnTo>
                      <a:pt x="1926" y="3159"/>
                    </a:lnTo>
                    <a:lnTo>
                      <a:pt x="1787" y="3159"/>
                    </a:lnTo>
                    <a:lnTo>
                      <a:pt x="1837" y="3315"/>
                    </a:lnTo>
                    <a:lnTo>
                      <a:pt x="1975" y="3481"/>
                    </a:lnTo>
                    <a:lnTo>
                      <a:pt x="1975" y="3686"/>
                    </a:lnTo>
                    <a:lnTo>
                      <a:pt x="1894" y="3858"/>
                    </a:lnTo>
                    <a:lnTo>
                      <a:pt x="1803" y="3858"/>
                    </a:lnTo>
                    <a:lnTo>
                      <a:pt x="1655" y="3727"/>
                    </a:lnTo>
                    <a:lnTo>
                      <a:pt x="1671" y="3668"/>
                    </a:lnTo>
                    <a:lnTo>
                      <a:pt x="1728" y="3579"/>
                    </a:lnTo>
                    <a:lnTo>
                      <a:pt x="1598" y="3520"/>
                    </a:lnTo>
                    <a:lnTo>
                      <a:pt x="1549" y="3364"/>
                    </a:lnTo>
                    <a:lnTo>
                      <a:pt x="1367" y="3208"/>
                    </a:lnTo>
                    <a:lnTo>
                      <a:pt x="1325" y="3348"/>
                    </a:lnTo>
                    <a:lnTo>
                      <a:pt x="1359" y="3455"/>
                    </a:lnTo>
                    <a:lnTo>
                      <a:pt x="1432" y="3660"/>
                    </a:lnTo>
                    <a:lnTo>
                      <a:pt x="1310" y="3875"/>
                    </a:lnTo>
                    <a:lnTo>
                      <a:pt x="1252" y="4081"/>
                    </a:lnTo>
                    <a:lnTo>
                      <a:pt x="1154" y="4154"/>
                    </a:lnTo>
                    <a:lnTo>
                      <a:pt x="1071" y="4162"/>
                    </a:lnTo>
                    <a:lnTo>
                      <a:pt x="964" y="4418"/>
                    </a:lnTo>
                    <a:lnTo>
                      <a:pt x="998" y="4442"/>
                    </a:lnTo>
                    <a:lnTo>
                      <a:pt x="1029" y="4639"/>
                    </a:lnTo>
                    <a:lnTo>
                      <a:pt x="1047" y="4829"/>
                    </a:lnTo>
                    <a:lnTo>
                      <a:pt x="1211" y="5026"/>
                    </a:lnTo>
                    <a:lnTo>
                      <a:pt x="1276" y="5018"/>
                    </a:lnTo>
                    <a:lnTo>
                      <a:pt x="1359" y="4977"/>
                    </a:lnTo>
                    <a:lnTo>
                      <a:pt x="1400" y="5050"/>
                    </a:lnTo>
                    <a:lnTo>
                      <a:pt x="1424" y="5239"/>
                    </a:lnTo>
                    <a:lnTo>
                      <a:pt x="1318" y="5346"/>
                    </a:lnTo>
                    <a:lnTo>
                      <a:pt x="1318" y="5421"/>
                    </a:lnTo>
                    <a:lnTo>
                      <a:pt x="1416" y="5528"/>
                    </a:lnTo>
                    <a:lnTo>
                      <a:pt x="1416" y="5759"/>
                    </a:lnTo>
                    <a:lnTo>
                      <a:pt x="1310" y="5840"/>
                    </a:lnTo>
                    <a:lnTo>
                      <a:pt x="1245" y="5964"/>
                    </a:lnTo>
                    <a:lnTo>
                      <a:pt x="1310" y="5988"/>
                    </a:lnTo>
                    <a:lnTo>
                      <a:pt x="1375" y="6136"/>
                    </a:lnTo>
                    <a:lnTo>
                      <a:pt x="1351" y="6416"/>
                    </a:lnTo>
                    <a:lnTo>
                      <a:pt x="1367" y="6803"/>
                    </a:lnTo>
                    <a:lnTo>
                      <a:pt x="1252" y="6943"/>
                    </a:lnTo>
                    <a:lnTo>
                      <a:pt x="1235" y="7058"/>
                    </a:lnTo>
                    <a:lnTo>
                      <a:pt x="1333" y="7198"/>
                    </a:lnTo>
                    <a:lnTo>
                      <a:pt x="1481" y="7133"/>
                    </a:lnTo>
                    <a:lnTo>
                      <a:pt x="1458" y="7221"/>
                    </a:lnTo>
                    <a:lnTo>
                      <a:pt x="1541" y="7346"/>
                    </a:lnTo>
                    <a:lnTo>
                      <a:pt x="1629" y="7338"/>
                    </a:lnTo>
                    <a:lnTo>
                      <a:pt x="1639" y="7411"/>
                    </a:lnTo>
                    <a:lnTo>
                      <a:pt x="1556" y="7517"/>
                    </a:lnTo>
                    <a:lnTo>
                      <a:pt x="1481" y="7707"/>
                    </a:lnTo>
                    <a:lnTo>
                      <a:pt x="1170" y="8011"/>
                    </a:lnTo>
                    <a:lnTo>
                      <a:pt x="1087" y="8193"/>
                    </a:lnTo>
                    <a:lnTo>
                      <a:pt x="858" y="8416"/>
                    </a:lnTo>
                    <a:lnTo>
                      <a:pt x="544" y="8481"/>
                    </a:lnTo>
                    <a:lnTo>
                      <a:pt x="307" y="8662"/>
                    </a:lnTo>
                    <a:lnTo>
                      <a:pt x="76" y="9008"/>
                    </a:lnTo>
                    <a:lnTo>
                      <a:pt x="42" y="9286"/>
                    </a:lnTo>
                    <a:lnTo>
                      <a:pt x="1" y="9434"/>
                    </a:lnTo>
                    <a:lnTo>
                      <a:pt x="248" y="9525"/>
                    </a:lnTo>
                    <a:lnTo>
                      <a:pt x="520" y="9714"/>
                    </a:lnTo>
                    <a:lnTo>
                      <a:pt x="889" y="9961"/>
                    </a:lnTo>
                    <a:lnTo>
                      <a:pt x="1037" y="9961"/>
                    </a:lnTo>
                    <a:lnTo>
                      <a:pt x="1227" y="10167"/>
                    </a:lnTo>
                    <a:lnTo>
                      <a:pt x="1203" y="10291"/>
                    </a:lnTo>
                    <a:lnTo>
                      <a:pt x="1235" y="10397"/>
                    </a:lnTo>
                    <a:lnTo>
                      <a:pt x="1491" y="10413"/>
                    </a:lnTo>
                    <a:lnTo>
                      <a:pt x="1777" y="10553"/>
                    </a:lnTo>
                    <a:lnTo>
                      <a:pt x="1876" y="10626"/>
                    </a:lnTo>
                    <a:lnTo>
                      <a:pt x="2141" y="10686"/>
                    </a:lnTo>
                    <a:lnTo>
                      <a:pt x="2247" y="10595"/>
                    </a:lnTo>
                    <a:lnTo>
                      <a:pt x="2232" y="10421"/>
                    </a:lnTo>
                    <a:lnTo>
                      <a:pt x="2354" y="10322"/>
                    </a:lnTo>
                    <a:lnTo>
                      <a:pt x="2411" y="10330"/>
                    </a:lnTo>
                    <a:lnTo>
                      <a:pt x="2658" y="10413"/>
                    </a:lnTo>
                    <a:lnTo>
                      <a:pt x="2790" y="10488"/>
                    </a:lnTo>
                    <a:lnTo>
                      <a:pt x="2832" y="10595"/>
                    </a:lnTo>
                    <a:lnTo>
                      <a:pt x="2938" y="10660"/>
                    </a:lnTo>
                    <a:lnTo>
                      <a:pt x="2962" y="10668"/>
                    </a:lnTo>
                    <a:lnTo>
                      <a:pt x="3021" y="10668"/>
                    </a:lnTo>
                    <a:lnTo>
                      <a:pt x="3110" y="10759"/>
                    </a:lnTo>
                    <a:lnTo>
                      <a:pt x="3416" y="10834"/>
                    </a:lnTo>
                    <a:lnTo>
                      <a:pt x="3596" y="10873"/>
                    </a:lnTo>
                    <a:lnTo>
                      <a:pt x="3645" y="10964"/>
                    </a:lnTo>
                    <a:lnTo>
                      <a:pt x="3842" y="11195"/>
                    </a:lnTo>
                    <a:lnTo>
                      <a:pt x="3860" y="11351"/>
                    </a:lnTo>
                    <a:lnTo>
                      <a:pt x="3998" y="11606"/>
                    </a:lnTo>
                    <a:lnTo>
                      <a:pt x="4107" y="11606"/>
                    </a:lnTo>
                    <a:lnTo>
                      <a:pt x="4502" y="11738"/>
                    </a:lnTo>
                    <a:lnTo>
                      <a:pt x="4665" y="11985"/>
                    </a:lnTo>
                    <a:lnTo>
                      <a:pt x="4658" y="12182"/>
                    </a:lnTo>
                    <a:lnTo>
                      <a:pt x="4723" y="12198"/>
                    </a:lnTo>
                    <a:lnTo>
                      <a:pt x="4855" y="12265"/>
                    </a:lnTo>
                    <a:lnTo>
                      <a:pt x="4928" y="12478"/>
                    </a:lnTo>
                    <a:lnTo>
                      <a:pt x="4871" y="12561"/>
                    </a:lnTo>
                    <a:lnTo>
                      <a:pt x="4920" y="12675"/>
                    </a:lnTo>
                    <a:lnTo>
                      <a:pt x="5076" y="12741"/>
                    </a:lnTo>
                    <a:lnTo>
                      <a:pt x="5250" y="12699"/>
                    </a:lnTo>
                    <a:lnTo>
                      <a:pt x="5398" y="12733"/>
                    </a:lnTo>
                    <a:lnTo>
                      <a:pt x="5595" y="12733"/>
                    </a:lnTo>
                    <a:lnTo>
                      <a:pt x="5676" y="12660"/>
                    </a:lnTo>
                    <a:lnTo>
                      <a:pt x="5941" y="12535"/>
                    </a:lnTo>
                    <a:lnTo>
                      <a:pt x="6170" y="12585"/>
                    </a:lnTo>
                    <a:lnTo>
                      <a:pt x="6367" y="12675"/>
                    </a:lnTo>
                    <a:lnTo>
                      <a:pt x="6655" y="12551"/>
                    </a:lnTo>
                    <a:lnTo>
                      <a:pt x="6803" y="12551"/>
                    </a:lnTo>
                    <a:lnTo>
                      <a:pt x="6870" y="12650"/>
                    </a:lnTo>
                    <a:lnTo>
                      <a:pt x="6959" y="12642"/>
                    </a:lnTo>
                    <a:lnTo>
                      <a:pt x="7149" y="12733"/>
                    </a:lnTo>
                    <a:lnTo>
                      <a:pt x="7232" y="12847"/>
                    </a:lnTo>
                    <a:lnTo>
                      <a:pt x="7395" y="12790"/>
                    </a:lnTo>
                    <a:lnTo>
                      <a:pt x="7403" y="12906"/>
                    </a:lnTo>
                    <a:lnTo>
                      <a:pt x="6870" y="13810"/>
                    </a:lnTo>
                    <a:lnTo>
                      <a:pt x="6894" y="13909"/>
                    </a:lnTo>
                    <a:lnTo>
                      <a:pt x="7084" y="13893"/>
                    </a:lnTo>
                    <a:lnTo>
                      <a:pt x="7289" y="13876"/>
                    </a:lnTo>
                    <a:lnTo>
                      <a:pt x="7421" y="14016"/>
                    </a:lnTo>
                    <a:lnTo>
                      <a:pt x="7463" y="14197"/>
                    </a:lnTo>
                    <a:lnTo>
                      <a:pt x="7593" y="13735"/>
                    </a:lnTo>
                    <a:lnTo>
                      <a:pt x="8063" y="12008"/>
                    </a:lnTo>
                    <a:lnTo>
                      <a:pt x="8071" y="11886"/>
                    </a:lnTo>
                    <a:lnTo>
                      <a:pt x="8078" y="11606"/>
                    </a:lnTo>
                    <a:lnTo>
                      <a:pt x="7873" y="11244"/>
                    </a:lnTo>
                    <a:lnTo>
                      <a:pt x="7569" y="11005"/>
                    </a:lnTo>
                    <a:lnTo>
                      <a:pt x="7421" y="10816"/>
                    </a:lnTo>
                    <a:lnTo>
                      <a:pt x="7395" y="10364"/>
                    </a:lnTo>
                    <a:lnTo>
                      <a:pt x="7956" y="10174"/>
                    </a:lnTo>
                    <a:lnTo>
                      <a:pt x="8153" y="10307"/>
                    </a:lnTo>
                    <a:lnTo>
                      <a:pt x="8193" y="10167"/>
                    </a:lnTo>
                    <a:lnTo>
                      <a:pt x="8094" y="10068"/>
                    </a:lnTo>
                    <a:lnTo>
                      <a:pt x="8185" y="9969"/>
                    </a:lnTo>
                    <a:lnTo>
                      <a:pt x="8071" y="9748"/>
                    </a:lnTo>
                    <a:lnTo>
                      <a:pt x="7749" y="9665"/>
                    </a:lnTo>
                    <a:lnTo>
                      <a:pt x="7676" y="9468"/>
                    </a:lnTo>
                    <a:lnTo>
                      <a:pt x="7725" y="9195"/>
                    </a:lnTo>
                    <a:lnTo>
                      <a:pt x="8663" y="9187"/>
                    </a:lnTo>
                    <a:lnTo>
                      <a:pt x="8769" y="9081"/>
                    </a:lnTo>
                    <a:lnTo>
                      <a:pt x="8925" y="9081"/>
                    </a:lnTo>
                    <a:lnTo>
                      <a:pt x="9016" y="9164"/>
                    </a:lnTo>
                    <a:lnTo>
                      <a:pt x="9123" y="9146"/>
                    </a:lnTo>
                    <a:lnTo>
                      <a:pt x="9288" y="8966"/>
                    </a:lnTo>
                    <a:lnTo>
                      <a:pt x="9510" y="8909"/>
                    </a:lnTo>
                    <a:lnTo>
                      <a:pt x="9559" y="9031"/>
                    </a:lnTo>
                    <a:lnTo>
                      <a:pt x="9699" y="9195"/>
                    </a:lnTo>
                    <a:lnTo>
                      <a:pt x="9733" y="9385"/>
                    </a:lnTo>
                    <a:lnTo>
                      <a:pt x="9723" y="9608"/>
                    </a:lnTo>
                    <a:lnTo>
                      <a:pt x="9938" y="9582"/>
                    </a:lnTo>
                    <a:lnTo>
                      <a:pt x="9946" y="9582"/>
                    </a:lnTo>
                    <a:lnTo>
                      <a:pt x="9938" y="9426"/>
                    </a:lnTo>
                    <a:lnTo>
                      <a:pt x="9772" y="9008"/>
                    </a:lnTo>
                    <a:lnTo>
                      <a:pt x="9673" y="8793"/>
                    </a:lnTo>
                    <a:lnTo>
                      <a:pt x="9723" y="8702"/>
                    </a:lnTo>
                    <a:lnTo>
                      <a:pt x="9634" y="8538"/>
                    </a:lnTo>
                    <a:lnTo>
                      <a:pt x="9551" y="8489"/>
                    </a:lnTo>
                    <a:lnTo>
                      <a:pt x="9517" y="8356"/>
                    </a:lnTo>
                    <a:lnTo>
                      <a:pt x="9476" y="8317"/>
                    </a:lnTo>
                    <a:lnTo>
                      <a:pt x="9403" y="8374"/>
                    </a:lnTo>
                    <a:lnTo>
                      <a:pt x="9312" y="8348"/>
                    </a:lnTo>
                    <a:lnTo>
                      <a:pt x="9288" y="8226"/>
                    </a:lnTo>
                    <a:lnTo>
                      <a:pt x="9551" y="7741"/>
                    </a:lnTo>
                    <a:lnTo>
                      <a:pt x="9377" y="7296"/>
                    </a:lnTo>
                    <a:lnTo>
                      <a:pt x="9369" y="7206"/>
                    </a:lnTo>
                    <a:lnTo>
                      <a:pt x="9279" y="7073"/>
                    </a:lnTo>
                    <a:lnTo>
                      <a:pt x="9271" y="6811"/>
                    </a:lnTo>
                    <a:lnTo>
                      <a:pt x="9338" y="6605"/>
                    </a:lnTo>
                    <a:lnTo>
                      <a:pt x="9320" y="6499"/>
                    </a:lnTo>
                    <a:lnTo>
                      <a:pt x="9271" y="6203"/>
                    </a:lnTo>
                    <a:lnTo>
                      <a:pt x="9361" y="6086"/>
                    </a:lnTo>
                    <a:lnTo>
                      <a:pt x="9559" y="6021"/>
                    </a:lnTo>
                    <a:lnTo>
                      <a:pt x="9616" y="5922"/>
                    </a:lnTo>
                    <a:lnTo>
                      <a:pt x="9616" y="5774"/>
                    </a:lnTo>
                    <a:lnTo>
                      <a:pt x="9683" y="5642"/>
                    </a:lnTo>
                    <a:lnTo>
                      <a:pt x="9634" y="5322"/>
                    </a:lnTo>
                    <a:lnTo>
                      <a:pt x="9494" y="5257"/>
                    </a:lnTo>
                    <a:lnTo>
                      <a:pt x="9354" y="5265"/>
                    </a:lnTo>
                    <a:lnTo>
                      <a:pt x="9312" y="5307"/>
                    </a:lnTo>
                    <a:lnTo>
                      <a:pt x="9081" y="5281"/>
                    </a:lnTo>
                    <a:lnTo>
                      <a:pt x="8917" y="5289"/>
                    </a:lnTo>
                    <a:lnTo>
                      <a:pt x="8761" y="5372"/>
                    </a:lnTo>
                    <a:lnTo>
                      <a:pt x="8655" y="5315"/>
                    </a:lnTo>
                    <a:lnTo>
                      <a:pt x="8489" y="5265"/>
                    </a:lnTo>
                    <a:lnTo>
                      <a:pt x="8424" y="5289"/>
                    </a:lnTo>
                    <a:lnTo>
                      <a:pt x="8359" y="5239"/>
                    </a:lnTo>
                    <a:lnTo>
                      <a:pt x="8136" y="5281"/>
                    </a:lnTo>
                    <a:lnTo>
                      <a:pt x="7512" y="4665"/>
                    </a:lnTo>
                    <a:lnTo>
                      <a:pt x="7364" y="4606"/>
                    </a:lnTo>
                    <a:lnTo>
                      <a:pt x="7099" y="4556"/>
                    </a:lnTo>
                    <a:lnTo>
                      <a:pt x="6860" y="4598"/>
                    </a:lnTo>
                    <a:lnTo>
                      <a:pt x="6795" y="4647"/>
                    </a:lnTo>
                    <a:lnTo>
                      <a:pt x="6598" y="4590"/>
                    </a:lnTo>
                    <a:lnTo>
                      <a:pt x="6385" y="4582"/>
                    </a:lnTo>
                    <a:lnTo>
                      <a:pt x="6252" y="4647"/>
                    </a:lnTo>
                    <a:lnTo>
                      <a:pt x="6081" y="4566"/>
                    </a:lnTo>
                    <a:lnTo>
                      <a:pt x="5933" y="4549"/>
                    </a:lnTo>
                    <a:lnTo>
                      <a:pt x="5702" y="4450"/>
                    </a:lnTo>
                    <a:lnTo>
                      <a:pt x="5512" y="4294"/>
                    </a:lnTo>
                    <a:lnTo>
                      <a:pt x="5496" y="4172"/>
                    </a:lnTo>
                    <a:lnTo>
                      <a:pt x="5554" y="4073"/>
                    </a:lnTo>
                    <a:lnTo>
                      <a:pt x="5546" y="3956"/>
                    </a:lnTo>
                    <a:lnTo>
                      <a:pt x="5627" y="3785"/>
                    </a:lnTo>
                    <a:lnTo>
                      <a:pt x="5587" y="3629"/>
                    </a:lnTo>
                    <a:lnTo>
                      <a:pt x="5439" y="3406"/>
                    </a:lnTo>
                    <a:lnTo>
                      <a:pt x="5110" y="2806"/>
                    </a:lnTo>
                    <a:lnTo>
                      <a:pt x="4969" y="2798"/>
                    </a:lnTo>
                    <a:lnTo>
                      <a:pt x="4863" y="2813"/>
                    </a:lnTo>
                    <a:lnTo>
                      <a:pt x="4863" y="2813"/>
                    </a:lnTo>
                    <a:lnTo>
                      <a:pt x="4879" y="2723"/>
                    </a:lnTo>
                    <a:lnTo>
                      <a:pt x="5003" y="2460"/>
                    </a:lnTo>
                    <a:lnTo>
                      <a:pt x="5027" y="2180"/>
                    </a:lnTo>
                    <a:lnTo>
                      <a:pt x="4977" y="2040"/>
                    </a:lnTo>
                    <a:lnTo>
                      <a:pt x="5027" y="1876"/>
                    </a:lnTo>
                    <a:lnTo>
                      <a:pt x="5291" y="1497"/>
                    </a:lnTo>
                    <a:lnTo>
                      <a:pt x="5414" y="1382"/>
                    </a:lnTo>
                    <a:lnTo>
                      <a:pt x="5546" y="1193"/>
                    </a:lnTo>
                    <a:lnTo>
                      <a:pt x="5694" y="1151"/>
                    </a:lnTo>
                    <a:lnTo>
                      <a:pt x="5767" y="1063"/>
                    </a:lnTo>
                    <a:lnTo>
                      <a:pt x="6014" y="676"/>
                    </a:lnTo>
                    <a:lnTo>
                      <a:pt x="6442" y="510"/>
                    </a:lnTo>
                    <a:lnTo>
                      <a:pt x="6483" y="486"/>
                    </a:lnTo>
                    <a:lnTo>
                      <a:pt x="6574" y="486"/>
                    </a:lnTo>
                    <a:lnTo>
                      <a:pt x="6598" y="461"/>
                    </a:lnTo>
                    <a:lnTo>
                      <a:pt x="6689" y="387"/>
                    </a:lnTo>
                    <a:lnTo>
                      <a:pt x="6730" y="289"/>
                    </a:lnTo>
                    <a:lnTo>
                      <a:pt x="6631" y="164"/>
                    </a:lnTo>
                    <a:lnTo>
                      <a:pt x="6335" y="8"/>
                    </a:lnTo>
                    <a:lnTo>
                      <a:pt x="621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20"/>
              <p:cNvSpPr/>
              <p:nvPr/>
            </p:nvSpPr>
            <p:spPr>
              <a:xfrm>
                <a:off x="999357" y="1195178"/>
                <a:ext cx="23418" cy="3774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11" extrusionOk="0">
                    <a:moveTo>
                      <a:pt x="239" y="0"/>
                    </a:moveTo>
                    <a:lnTo>
                      <a:pt x="91" y="130"/>
                    </a:lnTo>
                    <a:lnTo>
                      <a:pt x="0" y="278"/>
                    </a:lnTo>
                    <a:lnTo>
                      <a:pt x="8" y="346"/>
                    </a:lnTo>
                    <a:lnTo>
                      <a:pt x="57" y="411"/>
                    </a:lnTo>
                    <a:lnTo>
                      <a:pt x="156" y="377"/>
                    </a:lnTo>
                    <a:lnTo>
                      <a:pt x="221" y="255"/>
                    </a:lnTo>
                    <a:lnTo>
                      <a:pt x="205" y="156"/>
                    </a:lnTo>
                    <a:lnTo>
                      <a:pt x="255" y="4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20"/>
              <p:cNvSpPr/>
              <p:nvPr/>
            </p:nvSpPr>
            <p:spPr>
              <a:xfrm>
                <a:off x="946369" y="867238"/>
                <a:ext cx="451185" cy="496368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5405" extrusionOk="0">
                    <a:moveTo>
                      <a:pt x="1736" y="0"/>
                    </a:moveTo>
                    <a:lnTo>
                      <a:pt x="1696" y="198"/>
                    </a:lnTo>
                    <a:lnTo>
                      <a:pt x="1458" y="205"/>
                    </a:lnTo>
                    <a:lnTo>
                      <a:pt x="1063" y="486"/>
                    </a:lnTo>
                    <a:lnTo>
                      <a:pt x="858" y="494"/>
                    </a:lnTo>
                    <a:lnTo>
                      <a:pt x="642" y="600"/>
                    </a:lnTo>
                    <a:lnTo>
                      <a:pt x="749" y="798"/>
                    </a:lnTo>
                    <a:lnTo>
                      <a:pt x="759" y="914"/>
                    </a:lnTo>
                    <a:lnTo>
                      <a:pt x="832" y="1037"/>
                    </a:lnTo>
                    <a:lnTo>
                      <a:pt x="782" y="1260"/>
                    </a:lnTo>
                    <a:lnTo>
                      <a:pt x="471" y="1597"/>
                    </a:lnTo>
                    <a:lnTo>
                      <a:pt x="453" y="1745"/>
                    </a:lnTo>
                    <a:lnTo>
                      <a:pt x="520" y="1834"/>
                    </a:lnTo>
                    <a:lnTo>
                      <a:pt x="364" y="2065"/>
                    </a:lnTo>
                    <a:lnTo>
                      <a:pt x="190" y="2091"/>
                    </a:lnTo>
                    <a:lnTo>
                      <a:pt x="42" y="2288"/>
                    </a:lnTo>
                    <a:lnTo>
                      <a:pt x="100" y="2418"/>
                    </a:lnTo>
                    <a:lnTo>
                      <a:pt x="167" y="2592"/>
                    </a:lnTo>
                    <a:lnTo>
                      <a:pt x="149" y="2722"/>
                    </a:lnTo>
                    <a:lnTo>
                      <a:pt x="175" y="2969"/>
                    </a:lnTo>
                    <a:lnTo>
                      <a:pt x="92" y="3127"/>
                    </a:lnTo>
                    <a:lnTo>
                      <a:pt x="1" y="3200"/>
                    </a:lnTo>
                    <a:lnTo>
                      <a:pt x="100" y="3324"/>
                    </a:lnTo>
                    <a:lnTo>
                      <a:pt x="281" y="3397"/>
                    </a:lnTo>
                    <a:lnTo>
                      <a:pt x="445" y="3571"/>
                    </a:lnTo>
                    <a:lnTo>
                      <a:pt x="585" y="3660"/>
                    </a:lnTo>
                    <a:lnTo>
                      <a:pt x="650" y="3611"/>
                    </a:lnTo>
                    <a:lnTo>
                      <a:pt x="717" y="3413"/>
                    </a:lnTo>
                    <a:lnTo>
                      <a:pt x="775" y="3314"/>
                    </a:lnTo>
                    <a:lnTo>
                      <a:pt x="897" y="3192"/>
                    </a:lnTo>
                    <a:lnTo>
                      <a:pt x="897" y="3340"/>
                    </a:lnTo>
                    <a:lnTo>
                      <a:pt x="915" y="3463"/>
                    </a:lnTo>
                    <a:lnTo>
                      <a:pt x="946" y="3389"/>
                    </a:lnTo>
                    <a:lnTo>
                      <a:pt x="938" y="3257"/>
                    </a:lnTo>
                    <a:lnTo>
                      <a:pt x="988" y="3265"/>
                    </a:lnTo>
                    <a:lnTo>
                      <a:pt x="1045" y="3480"/>
                    </a:lnTo>
                    <a:lnTo>
                      <a:pt x="1006" y="3709"/>
                    </a:lnTo>
                    <a:lnTo>
                      <a:pt x="1021" y="3842"/>
                    </a:lnTo>
                    <a:lnTo>
                      <a:pt x="938" y="4047"/>
                    </a:lnTo>
                    <a:lnTo>
                      <a:pt x="725" y="4228"/>
                    </a:lnTo>
                    <a:lnTo>
                      <a:pt x="798" y="4270"/>
                    </a:lnTo>
                    <a:lnTo>
                      <a:pt x="873" y="4499"/>
                    </a:lnTo>
                    <a:lnTo>
                      <a:pt x="700" y="4590"/>
                    </a:lnTo>
                    <a:lnTo>
                      <a:pt x="561" y="4738"/>
                    </a:lnTo>
                    <a:lnTo>
                      <a:pt x="585" y="4904"/>
                    </a:lnTo>
                    <a:lnTo>
                      <a:pt x="749" y="4911"/>
                    </a:lnTo>
                    <a:lnTo>
                      <a:pt x="938" y="4821"/>
                    </a:lnTo>
                    <a:lnTo>
                      <a:pt x="1013" y="4953"/>
                    </a:lnTo>
                    <a:lnTo>
                      <a:pt x="1268" y="5002"/>
                    </a:lnTo>
                    <a:lnTo>
                      <a:pt x="1416" y="5067"/>
                    </a:lnTo>
                    <a:lnTo>
                      <a:pt x="1655" y="5405"/>
                    </a:lnTo>
                    <a:lnTo>
                      <a:pt x="1762" y="5405"/>
                    </a:lnTo>
                    <a:lnTo>
                      <a:pt x="1918" y="5239"/>
                    </a:lnTo>
                    <a:lnTo>
                      <a:pt x="2559" y="3907"/>
                    </a:lnTo>
                    <a:lnTo>
                      <a:pt x="2683" y="3800"/>
                    </a:lnTo>
                    <a:lnTo>
                      <a:pt x="3530" y="3522"/>
                    </a:lnTo>
                    <a:lnTo>
                      <a:pt x="3884" y="3265"/>
                    </a:lnTo>
                    <a:lnTo>
                      <a:pt x="4460" y="2740"/>
                    </a:lnTo>
                    <a:lnTo>
                      <a:pt x="4689" y="2197"/>
                    </a:lnTo>
                    <a:lnTo>
                      <a:pt x="4837" y="2189"/>
                    </a:lnTo>
                    <a:lnTo>
                      <a:pt x="4871" y="2114"/>
                    </a:lnTo>
                    <a:lnTo>
                      <a:pt x="4912" y="1925"/>
                    </a:lnTo>
                    <a:lnTo>
                      <a:pt x="4894" y="1769"/>
                    </a:lnTo>
                    <a:lnTo>
                      <a:pt x="4723" y="1449"/>
                    </a:lnTo>
                    <a:lnTo>
                      <a:pt x="4730" y="1358"/>
                    </a:lnTo>
                    <a:lnTo>
                      <a:pt x="4689" y="1234"/>
                    </a:lnTo>
                    <a:lnTo>
                      <a:pt x="4697" y="1234"/>
                    </a:lnTo>
                    <a:lnTo>
                      <a:pt x="4673" y="1226"/>
                    </a:lnTo>
                    <a:lnTo>
                      <a:pt x="4567" y="1161"/>
                    </a:lnTo>
                    <a:lnTo>
                      <a:pt x="4525" y="1054"/>
                    </a:lnTo>
                    <a:lnTo>
                      <a:pt x="4393" y="979"/>
                    </a:lnTo>
                    <a:lnTo>
                      <a:pt x="4146" y="896"/>
                    </a:lnTo>
                    <a:lnTo>
                      <a:pt x="4089" y="888"/>
                    </a:lnTo>
                    <a:lnTo>
                      <a:pt x="3967" y="987"/>
                    </a:lnTo>
                    <a:lnTo>
                      <a:pt x="3982" y="1161"/>
                    </a:lnTo>
                    <a:lnTo>
                      <a:pt x="3876" y="1252"/>
                    </a:lnTo>
                    <a:lnTo>
                      <a:pt x="3611" y="1192"/>
                    </a:lnTo>
                    <a:lnTo>
                      <a:pt x="3512" y="1119"/>
                    </a:lnTo>
                    <a:lnTo>
                      <a:pt x="3226" y="979"/>
                    </a:lnTo>
                    <a:lnTo>
                      <a:pt x="2970" y="963"/>
                    </a:lnTo>
                    <a:lnTo>
                      <a:pt x="2938" y="857"/>
                    </a:lnTo>
                    <a:lnTo>
                      <a:pt x="2962" y="733"/>
                    </a:lnTo>
                    <a:lnTo>
                      <a:pt x="2772" y="527"/>
                    </a:lnTo>
                    <a:lnTo>
                      <a:pt x="2624" y="527"/>
                    </a:lnTo>
                    <a:lnTo>
                      <a:pt x="2255" y="280"/>
                    </a:lnTo>
                    <a:lnTo>
                      <a:pt x="1983" y="91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20"/>
              <p:cNvSpPr/>
              <p:nvPr/>
            </p:nvSpPr>
            <p:spPr>
              <a:xfrm>
                <a:off x="923043" y="980470"/>
                <a:ext cx="983461" cy="1448146"/>
              </a:xfrm>
              <a:custGeom>
                <a:avLst/>
                <a:gdLst/>
                <a:ahLst/>
                <a:cxnLst/>
                <a:rect l="l" t="t" r="r" b="b"/>
                <a:pathLst>
                  <a:path w="10709" h="15769" extrusionOk="0">
                    <a:moveTo>
                      <a:pt x="4943" y="1"/>
                    </a:moveTo>
                    <a:lnTo>
                      <a:pt x="4984" y="125"/>
                    </a:lnTo>
                    <a:lnTo>
                      <a:pt x="4977" y="216"/>
                    </a:lnTo>
                    <a:lnTo>
                      <a:pt x="5148" y="536"/>
                    </a:lnTo>
                    <a:lnTo>
                      <a:pt x="5166" y="692"/>
                    </a:lnTo>
                    <a:lnTo>
                      <a:pt x="5125" y="881"/>
                    </a:lnTo>
                    <a:lnTo>
                      <a:pt x="5091" y="956"/>
                    </a:lnTo>
                    <a:lnTo>
                      <a:pt x="4943" y="964"/>
                    </a:lnTo>
                    <a:lnTo>
                      <a:pt x="4714" y="1507"/>
                    </a:lnTo>
                    <a:lnTo>
                      <a:pt x="4138" y="2032"/>
                    </a:lnTo>
                    <a:lnTo>
                      <a:pt x="3784" y="2289"/>
                    </a:lnTo>
                    <a:lnTo>
                      <a:pt x="2937" y="2567"/>
                    </a:lnTo>
                    <a:lnTo>
                      <a:pt x="2813" y="2674"/>
                    </a:lnTo>
                    <a:lnTo>
                      <a:pt x="2172" y="4006"/>
                    </a:lnTo>
                    <a:lnTo>
                      <a:pt x="2016" y="4172"/>
                    </a:lnTo>
                    <a:lnTo>
                      <a:pt x="1909" y="4172"/>
                    </a:lnTo>
                    <a:lnTo>
                      <a:pt x="1670" y="3834"/>
                    </a:lnTo>
                    <a:lnTo>
                      <a:pt x="1522" y="3769"/>
                    </a:lnTo>
                    <a:lnTo>
                      <a:pt x="1267" y="3720"/>
                    </a:lnTo>
                    <a:lnTo>
                      <a:pt x="1192" y="3588"/>
                    </a:lnTo>
                    <a:lnTo>
                      <a:pt x="1003" y="3678"/>
                    </a:lnTo>
                    <a:lnTo>
                      <a:pt x="839" y="3671"/>
                    </a:lnTo>
                    <a:lnTo>
                      <a:pt x="815" y="3505"/>
                    </a:lnTo>
                    <a:lnTo>
                      <a:pt x="954" y="3357"/>
                    </a:lnTo>
                    <a:lnTo>
                      <a:pt x="1127" y="3266"/>
                    </a:lnTo>
                    <a:lnTo>
                      <a:pt x="1052" y="3037"/>
                    </a:lnTo>
                    <a:lnTo>
                      <a:pt x="979" y="2995"/>
                    </a:lnTo>
                    <a:lnTo>
                      <a:pt x="971" y="3003"/>
                    </a:lnTo>
                    <a:lnTo>
                      <a:pt x="559" y="3185"/>
                    </a:lnTo>
                    <a:lnTo>
                      <a:pt x="411" y="3325"/>
                    </a:lnTo>
                    <a:lnTo>
                      <a:pt x="125" y="3603"/>
                    </a:lnTo>
                    <a:lnTo>
                      <a:pt x="65" y="3809"/>
                    </a:lnTo>
                    <a:lnTo>
                      <a:pt x="0" y="3975"/>
                    </a:lnTo>
                    <a:lnTo>
                      <a:pt x="16" y="4048"/>
                    </a:lnTo>
                    <a:lnTo>
                      <a:pt x="148" y="4154"/>
                    </a:lnTo>
                    <a:lnTo>
                      <a:pt x="164" y="4279"/>
                    </a:lnTo>
                    <a:lnTo>
                      <a:pt x="65" y="4352"/>
                    </a:lnTo>
                    <a:lnTo>
                      <a:pt x="65" y="4434"/>
                    </a:lnTo>
                    <a:lnTo>
                      <a:pt x="231" y="4582"/>
                    </a:lnTo>
                    <a:lnTo>
                      <a:pt x="354" y="4813"/>
                    </a:lnTo>
                    <a:lnTo>
                      <a:pt x="338" y="4977"/>
                    </a:lnTo>
                    <a:lnTo>
                      <a:pt x="213" y="4985"/>
                    </a:lnTo>
                    <a:lnTo>
                      <a:pt x="83" y="5042"/>
                    </a:lnTo>
                    <a:lnTo>
                      <a:pt x="34" y="5167"/>
                    </a:lnTo>
                    <a:lnTo>
                      <a:pt x="164" y="5299"/>
                    </a:lnTo>
                    <a:lnTo>
                      <a:pt x="338" y="5364"/>
                    </a:lnTo>
                    <a:lnTo>
                      <a:pt x="584" y="5569"/>
                    </a:lnTo>
                    <a:lnTo>
                      <a:pt x="806" y="5603"/>
                    </a:lnTo>
                    <a:lnTo>
                      <a:pt x="1151" y="5832"/>
                    </a:lnTo>
                    <a:lnTo>
                      <a:pt x="1317" y="5873"/>
                    </a:lnTo>
                    <a:lnTo>
                      <a:pt x="1358" y="6006"/>
                    </a:lnTo>
                    <a:lnTo>
                      <a:pt x="1538" y="6268"/>
                    </a:lnTo>
                    <a:lnTo>
                      <a:pt x="1564" y="6499"/>
                    </a:lnTo>
                    <a:lnTo>
                      <a:pt x="1662" y="6663"/>
                    </a:lnTo>
                    <a:lnTo>
                      <a:pt x="2000" y="6837"/>
                    </a:lnTo>
                    <a:lnTo>
                      <a:pt x="2148" y="7084"/>
                    </a:lnTo>
                    <a:lnTo>
                      <a:pt x="2197" y="7322"/>
                    </a:lnTo>
                    <a:lnTo>
                      <a:pt x="2286" y="7486"/>
                    </a:lnTo>
                    <a:lnTo>
                      <a:pt x="2320" y="7749"/>
                    </a:lnTo>
                    <a:lnTo>
                      <a:pt x="2434" y="7938"/>
                    </a:lnTo>
                    <a:lnTo>
                      <a:pt x="2566" y="8013"/>
                    </a:lnTo>
                    <a:lnTo>
                      <a:pt x="2714" y="8284"/>
                    </a:lnTo>
                    <a:lnTo>
                      <a:pt x="2740" y="8481"/>
                    </a:lnTo>
                    <a:lnTo>
                      <a:pt x="2691" y="8546"/>
                    </a:lnTo>
                    <a:lnTo>
                      <a:pt x="2821" y="8834"/>
                    </a:lnTo>
                    <a:lnTo>
                      <a:pt x="3085" y="9164"/>
                    </a:lnTo>
                    <a:lnTo>
                      <a:pt x="3192" y="9336"/>
                    </a:lnTo>
                    <a:lnTo>
                      <a:pt x="3151" y="9468"/>
                    </a:lnTo>
                    <a:lnTo>
                      <a:pt x="3174" y="9583"/>
                    </a:lnTo>
                    <a:lnTo>
                      <a:pt x="3283" y="9616"/>
                    </a:lnTo>
                    <a:lnTo>
                      <a:pt x="3561" y="9871"/>
                    </a:lnTo>
                    <a:lnTo>
                      <a:pt x="3636" y="10019"/>
                    </a:lnTo>
                    <a:lnTo>
                      <a:pt x="3668" y="10250"/>
                    </a:lnTo>
                    <a:lnTo>
                      <a:pt x="3743" y="10356"/>
                    </a:lnTo>
                    <a:lnTo>
                      <a:pt x="3956" y="10431"/>
                    </a:lnTo>
                    <a:lnTo>
                      <a:pt x="3997" y="10629"/>
                    </a:lnTo>
                    <a:lnTo>
                      <a:pt x="4236" y="11006"/>
                    </a:lnTo>
                    <a:lnTo>
                      <a:pt x="4301" y="11203"/>
                    </a:lnTo>
                    <a:lnTo>
                      <a:pt x="4574" y="11590"/>
                    </a:lnTo>
                    <a:lnTo>
                      <a:pt x="4582" y="11746"/>
                    </a:lnTo>
                    <a:lnTo>
                      <a:pt x="4507" y="11772"/>
                    </a:lnTo>
                    <a:lnTo>
                      <a:pt x="4434" y="11722"/>
                    </a:lnTo>
                    <a:lnTo>
                      <a:pt x="4426" y="11803"/>
                    </a:lnTo>
                    <a:lnTo>
                      <a:pt x="4457" y="11943"/>
                    </a:lnTo>
                    <a:lnTo>
                      <a:pt x="4457" y="12068"/>
                    </a:lnTo>
                    <a:lnTo>
                      <a:pt x="4548" y="12050"/>
                    </a:lnTo>
                    <a:lnTo>
                      <a:pt x="4655" y="12125"/>
                    </a:lnTo>
                    <a:lnTo>
                      <a:pt x="4680" y="12232"/>
                    </a:lnTo>
                    <a:lnTo>
                      <a:pt x="4647" y="12315"/>
                    </a:lnTo>
                    <a:lnTo>
                      <a:pt x="4919" y="12504"/>
                    </a:lnTo>
                    <a:lnTo>
                      <a:pt x="5182" y="12634"/>
                    </a:lnTo>
                    <a:lnTo>
                      <a:pt x="5198" y="12751"/>
                    </a:lnTo>
                    <a:lnTo>
                      <a:pt x="5322" y="12907"/>
                    </a:lnTo>
                    <a:lnTo>
                      <a:pt x="5478" y="12923"/>
                    </a:lnTo>
                    <a:lnTo>
                      <a:pt x="5535" y="12998"/>
                    </a:lnTo>
                    <a:lnTo>
                      <a:pt x="5602" y="13136"/>
                    </a:lnTo>
                    <a:lnTo>
                      <a:pt x="5701" y="13203"/>
                    </a:lnTo>
                    <a:lnTo>
                      <a:pt x="5956" y="13195"/>
                    </a:lnTo>
                    <a:lnTo>
                      <a:pt x="6037" y="13096"/>
                    </a:lnTo>
                    <a:lnTo>
                      <a:pt x="5979" y="13244"/>
                    </a:lnTo>
                    <a:lnTo>
                      <a:pt x="6127" y="13400"/>
                    </a:lnTo>
                    <a:lnTo>
                      <a:pt x="6392" y="13540"/>
                    </a:lnTo>
                    <a:lnTo>
                      <a:pt x="6514" y="13655"/>
                    </a:lnTo>
                    <a:lnTo>
                      <a:pt x="6530" y="13777"/>
                    </a:lnTo>
                    <a:lnTo>
                      <a:pt x="6662" y="13860"/>
                    </a:lnTo>
                    <a:lnTo>
                      <a:pt x="6860" y="13935"/>
                    </a:lnTo>
                    <a:lnTo>
                      <a:pt x="6935" y="13902"/>
                    </a:lnTo>
                    <a:lnTo>
                      <a:pt x="7073" y="13943"/>
                    </a:lnTo>
                    <a:lnTo>
                      <a:pt x="7395" y="14140"/>
                    </a:lnTo>
                    <a:lnTo>
                      <a:pt x="7608" y="14221"/>
                    </a:lnTo>
                    <a:lnTo>
                      <a:pt x="7764" y="14231"/>
                    </a:lnTo>
                    <a:lnTo>
                      <a:pt x="7839" y="14271"/>
                    </a:lnTo>
                    <a:lnTo>
                      <a:pt x="7888" y="14379"/>
                    </a:lnTo>
                    <a:lnTo>
                      <a:pt x="8109" y="14543"/>
                    </a:lnTo>
                    <a:lnTo>
                      <a:pt x="8241" y="14626"/>
                    </a:lnTo>
                    <a:lnTo>
                      <a:pt x="8415" y="14790"/>
                    </a:lnTo>
                    <a:lnTo>
                      <a:pt x="8530" y="14839"/>
                    </a:lnTo>
                    <a:lnTo>
                      <a:pt x="8579" y="14938"/>
                    </a:lnTo>
                    <a:lnTo>
                      <a:pt x="8571" y="15029"/>
                    </a:lnTo>
                    <a:lnTo>
                      <a:pt x="8571" y="15143"/>
                    </a:lnTo>
                    <a:lnTo>
                      <a:pt x="8761" y="15185"/>
                    </a:lnTo>
                    <a:lnTo>
                      <a:pt x="8948" y="15258"/>
                    </a:lnTo>
                    <a:lnTo>
                      <a:pt x="9179" y="15497"/>
                    </a:lnTo>
                    <a:lnTo>
                      <a:pt x="9392" y="15694"/>
                    </a:lnTo>
                    <a:lnTo>
                      <a:pt x="9532" y="15735"/>
                    </a:lnTo>
                    <a:lnTo>
                      <a:pt x="9566" y="15769"/>
                    </a:lnTo>
                    <a:lnTo>
                      <a:pt x="9771" y="15670"/>
                    </a:lnTo>
                    <a:lnTo>
                      <a:pt x="9953" y="15546"/>
                    </a:lnTo>
                    <a:lnTo>
                      <a:pt x="10060" y="15572"/>
                    </a:lnTo>
                    <a:lnTo>
                      <a:pt x="10215" y="15473"/>
                    </a:lnTo>
                    <a:lnTo>
                      <a:pt x="10281" y="15333"/>
                    </a:lnTo>
                    <a:lnTo>
                      <a:pt x="10125" y="15193"/>
                    </a:lnTo>
                    <a:lnTo>
                      <a:pt x="10182" y="15045"/>
                    </a:lnTo>
                    <a:lnTo>
                      <a:pt x="10265" y="14904"/>
                    </a:lnTo>
                    <a:lnTo>
                      <a:pt x="10379" y="14938"/>
                    </a:lnTo>
                    <a:lnTo>
                      <a:pt x="10379" y="14938"/>
                    </a:lnTo>
                    <a:lnTo>
                      <a:pt x="10364" y="14831"/>
                    </a:lnTo>
                    <a:lnTo>
                      <a:pt x="10257" y="14814"/>
                    </a:lnTo>
                    <a:lnTo>
                      <a:pt x="10192" y="14733"/>
                    </a:lnTo>
                    <a:lnTo>
                      <a:pt x="10314" y="14468"/>
                    </a:lnTo>
                    <a:lnTo>
                      <a:pt x="10496" y="14346"/>
                    </a:lnTo>
                    <a:lnTo>
                      <a:pt x="10668" y="14123"/>
                    </a:lnTo>
                    <a:lnTo>
                      <a:pt x="10685" y="13925"/>
                    </a:lnTo>
                    <a:lnTo>
                      <a:pt x="10446" y="13375"/>
                    </a:lnTo>
                    <a:lnTo>
                      <a:pt x="10527" y="13244"/>
                    </a:lnTo>
                    <a:lnTo>
                      <a:pt x="10512" y="13037"/>
                    </a:lnTo>
                    <a:lnTo>
                      <a:pt x="10454" y="12930"/>
                    </a:lnTo>
                    <a:lnTo>
                      <a:pt x="10421" y="12751"/>
                    </a:lnTo>
                    <a:lnTo>
                      <a:pt x="10519" y="12642"/>
                    </a:lnTo>
                    <a:lnTo>
                      <a:pt x="10587" y="12356"/>
                    </a:lnTo>
                    <a:lnTo>
                      <a:pt x="10561" y="11821"/>
                    </a:lnTo>
                    <a:lnTo>
                      <a:pt x="10478" y="11590"/>
                    </a:lnTo>
                    <a:lnTo>
                      <a:pt x="10587" y="11328"/>
                    </a:lnTo>
                    <a:lnTo>
                      <a:pt x="10577" y="10751"/>
                    </a:lnTo>
                    <a:lnTo>
                      <a:pt x="10709" y="10530"/>
                    </a:lnTo>
                    <a:lnTo>
                      <a:pt x="10709" y="10406"/>
                    </a:lnTo>
                    <a:lnTo>
                      <a:pt x="9945" y="9320"/>
                    </a:lnTo>
                    <a:lnTo>
                      <a:pt x="9919" y="9304"/>
                    </a:lnTo>
                    <a:lnTo>
                      <a:pt x="9836" y="9263"/>
                    </a:lnTo>
                    <a:lnTo>
                      <a:pt x="9748" y="9279"/>
                    </a:lnTo>
                    <a:lnTo>
                      <a:pt x="9566" y="9286"/>
                    </a:lnTo>
                    <a:lnTo>
                      <a:pt x="9410" y="9336"/>
                    </a:lnTo>
                    <a:lnTo>
                      <a:pt x="9244" y="9361"/>
                    </a:lnTo>
                    <a:lnTo>
                      <a:pt x="9146" y="9263"/>
                    </a:lnTo>
                    <a:lnTo>
                      <a:pt x="9130" y="9073"/>
                    </a:lnTo>
                    <a:lnTo>
                      <a:pt x="9088" y="8580"/>
                    </a:lnTo>
                    <a:lnTo>
                      <a:pt x="9096" y="8284"/>
                    </a:lnTo>
                    <a:lnTo>
                      <a:pt x="9155" y="8226"/>
                    </a:lnTo>
                    <a:lnTo>
                      <a:pt x="9195" y="8045"/>
                    </a:lnTo>
                    <a:lnTo>
                      <a:pt x="9114" y="7954"/>
                    </a:lnTo>
                    <a:lnTo>
                      <a:pt x="8818" y="8120"/>
                    </a:lnTo>
                    <a:lnTo>
                      <a:pt x="8465" y="8440"/>
                    </a:lnTo>
                    <a:lnTo>
                      <a:pt x="8044" y="8416"/>
                    </a:lnTo>
                    <a:lnTo>
                      <a:pt x="7691" y="8398"/>
                    </a:lnTo>
                    <a:lnTo>
                      <a:pt x="7634" y="8169"/>
                    </a:lnTo>
                    <a:lnTo>
                      <a:pt x="7452" y="7905"/>
                    </a:lnTo>
                    <a:lnTo>
                      <a:pt x="7213" y="7865"/>
                    </a:lnTo>
                    <a:lnTo>
                      <a:pt x="6696" y="7905"/>
                    </a:lnTo>
                    <a:lnTo>
                      <a:pt x="6901" y="7642"/>
                    </a:lnTo>
                    <a:lnTo>
                      <a:pt x="6498" y="6993"/>
                    </a:lnTo>
                    <a:lnTo>
                      <a:pt x="6275" y="6762"/>
                    </a:lnTo>
                    <a:lnTo>
                      <a:pt x="6317" y="6639"/>
                    </a:lnTo>
                    <a:lnTo>
                      <a:pt x="6252" y="6499"/>
                    </a:lnTo>
                    <a:lnTo>
                      <a:pt x="6317" y="6343"/>
                    </a:lnTo>
                    <a:lnTo>
                      <a:pt x="6350" y="6162"/>
                    </a:lnTo>
                    <a:lnTo>
                      <a:pt x="6293" y="6047"/>
                    </a:lnTo>
                    <a:lnTo>
                      <a:pt x="6382" y="5956"/>
                    </a:lnTo>
                    <a:lnTo>
                      <a:pt x="6392" y="5793"/>
                    </a:lnTo>
                    <a:lnTo>
                      <a:pt x="6621" y="5635"/>
                    </a:lnTo>
                    <a:lnTo>
                      <a:pt x="6745" y="5660"/>
                    </a:lnTo>
                    <a:lnTo>
                      <a:pt x="6885" y="5528"/>
                    </a:lnTo>
                    <a:lnTo>
                      <a:pt x="6802" y="5380"/>
                    </a:lnTo>
                    <a:lnTo>
                      <a:pt x="6727" y="5092"/>
                    </a:lnTo>
                    <a:lnTo>
                      <a:pt x="6951" y="4871"/>
                    </a:lnTo>
                    <a:lnTo>
                      <a:pt x="6917" y="4738"/>
                    </a:lnTo>
                    <a:lnTo>
                      <a:pt x="7000" y="4616"/>
                    </a:lnTo>
                    <a:lnTo>
                      <a:pt x="6974" y="4393"/>
                    </a:lnTo>
                    <a:lnTo>
                      <a:pt x="7122" y="4302"/>
                    </a:lnTo>
                    <a:lnTo>
                      <a:pt x="7320" y="4213"/>
                    </a:lnTo>
                    <a:lnTo>
                      <a:pt x="7493" y="4040"/>
                    </a:lnTo>
                    <a:lnTo>
                      <a:pt x="7592" y="4006"/>
                    </a:lnTo>
                    <a:lnTo>
                      <a:pt x="7699" y="3900"/>
                    </a:lnTo>
                    <a:lnTo>
                      <a:pt x="8127" y="3809"/>
                    </a:lnTo>
                    <a:lnTo>
                      <a:pt x="8686" y="3629"/>
                    </a:lnTo>
                    <a:lnTo>
                      <a:pt x="8751" y="3497"/>
                    </a:lnTo>
                    <a:lnTo>
                      <a:pt x="8818" y="3530"/>
                    </a:lnTo>
                    <a:lnTo>
                      <a:pt x="8982" y="3530"/>
                    </a:lnTo>
                    <a:lnTo>
                      <a:pt x="9047" y="3505"/>
                    </a:lnTo>
                    <a:lnTo>
                      <a:pt x="9236" y="3629"/>
                    </a:lnTo>
                    <a:lnTo>
                      <a:pt x="9213" y="3678"/>
                    </a:lnTo>
                    <a:lnTo>
                      <a:pt x="9392" y="3728"/>
                    </a:lnTo>
                    <a:lnTo>
                      <a:pt x="9467" y="3611"/>
                    </a:lnTo>
                    <a:lnTo>
                      <a:pt x="9410" y="3349"/>
                    </a:lnTo>
                    <a:lnTo>
                      <a:pt x="9278" y="3209"/>
                    </a:lnTo>
                    <a:lnTo>
                      <a:pt x="9073" y="3226"/>
                    </a:lnTo>
                    <a:lnTo>
                      <a:pt x="8883" y="3242"/>
                    </a:lnTo>
                    <a:lnTo>
                      <a:pt x="8859" y="3143"/>
                    </a:lnTo>
                    <a:lnTo>
                      <a:pt x="9392" y="2239"/>
                    </a:lnTo>
                    <a:lnTo>
                      <a:pt x="9384" y="2123"/>
                    </a:lnTo>
                    <a:lnTo>
                      <a:pt x="9221" y="2180"/>
                    </a:lnTo>
                    <a:lnTo>
                      <a:pt x="9138" y="2066"/>
                    </a:lnTo>
                    <a:lnTo>
                      <a:pt x="8948" y="1975"/>
                    </a:lnTo>
                    <a:lnTo>
                      <a:pt x="8859" y="1983"/>
                    </a:lnTo>
                    <a:lnTo>
                      <a:pt x="8792" y="1884"/>
                    </a:lnTo>
                    <a:lnTo>
                      <a:pt x="8644" y="1884"/>
                    </a:lnTo>
                    <a:lnTo>
                      <a:pt x="8356" y="2008"/>
                    </a:lnTo>
                    <a:lnTo>
                      <a:pt x="8159" y="1918"/>
                    </a:lnTo>
                    <a:lnTo>
                      <a:pt x="7930" y="1868"/>
                    </a:lnTo>
                    <a:lnTo>
                      <a:pt x="7665" y="1993"/>
                    </a:lnTo>
                    <a:lnTo>
                      <a:pt x="7584" y="2066"/>
                    </a:lnTo>
                    <a:lnTo>
                      <a:pt x="7387" y="2066"/>
                    </a:lnTo>
                    <a:lnTo>
                      <a:pt x="7239" y="2032"/>
                    </a:lnTo>
                    <a:lnTo>
                      <a:pt x="7065" y="2074"/>
                    </a:lnTo>
                    <a:lnTo>
                      <a:pt x="6909" y="2008"/>
                    </a:lnTo>
                    <a:lnTo>
                      <a:pt x="6860" y="1894"/>
                    </a:lnTo>
                    <a:lnTo>
                      <a:pt x="6917" y="1811"/>
                    </a:lnTo>
                    <a:lnTo>
                      <a:pt x="6844" y="1598"/>
                    </a:lnTo>
                    <a:lnTo>
                      <a:pt x="6712" y="1531"/>
                    </a:lnTo>
                    <a:lnTo>
                      <a:pt x="6647" y="1515"/>
                    </a:lnTo>
                    <a:lnTo>
                      <a:pt x="6654" y="1318"/>
                    </a:lnTo>
                    <a:lnTo>
                      <a:pt x="6491" y="1071"/>
                    </a:lnTo>
                    <a:lnTo>
                      <a:pt x="6096" y="939"/>
                    </a:lnTo>
                    <a:lnTo>
                      <a:pt x="5987" y="939"/>
                    </a:lnTo>
                    <a:lnTo>
                      <a:pt x="5849" y="684"/>
                    </a:lnTo>
                    <a:lnTo>
                      <a:pt x="5831" y="528"/>
                    </a:lnTo>
                    <a:lnTo>
                      <a:pt x="5634" y="297"/>
                    </a:lnTo>
                    <a:lnTo>
                      <a:pt x="5585" y="206"/>
                    </a:lnTo>
                    <a:lnTo>
                      <a:pt x="5405" y="167"/>
                    </a:lnTo>
                    <a:lnTo>
                      <a:pt x="5099" y="92"/>
                    </a:lnTo>
                    <a:lnTo>
                      <a:pt x="501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20"/>
              <p:cNvSpPr/>
              <p:nvPr/>
            </p:nvSpPr>
            <p:spPr>
              <a:xfrm>
                <a:off x="1836334" y="1731398"/>
                <a:ext cx="948656" cy="1060511"/>
              </a:xfrm>
              <a:custGeom>
                <a:avLst/>
                <a:gdLst/>
                <a:ahLst/>
                <a:cxnLst/>
                <a:rect l="l" t="t" r="r" b="b"/>
                <a:pathLst>
                  <a:path w="10330" h="11548" extrusionOk="0">
                    <a:moveTo>
                      <a:pt x="2829" y="0"/>
                    </a:moveTo>
                    <a:lnTo>
                      <a:pt x="2566" y="132"/>
                    </a:lnTo>
                    <a:lnTo>
                      <a:pt x="2294" y="182"/>
                    </a:lnTo>
                    <a:lnTo>
                      <a:pt x="1899" y="436"/>
                    </a:lnTo>
                    <a:lnTo>
                      <a:pt x="1759" y="805"/>
                    </a:lnTo>
                    <a:lnTo>
                      <a:pt x="1512" y="873"/>
                    </a:lnTo>
                    <a:lnTo>
                      <a:pt x="1315" y="873"/>
                    </a:lnTo>
                    <a:lnTo>
                      <a:pt x="1135" y="1021"/>
                    </a:lnTo>
                    <a:lnTo>
                      <a:pt x="1003" y="1021"/>
                    </a:lnTo>
                    <a:lnTo>
                      <a:pt x="764" y="1151"/>
                    </a:lnTo>
                    <a:lnTo>
                      <a:pt x="525" y="1135"/>
                    </a:lnTo>
                    <a:lnTo>
                      <a:pt x="0" y="1143"/>
                    </a:lnTo>
                    <a:lnTo>
                      <a:pt x="764" y="2229"/>
                    </a:lnTo>
                    <a:lnTo>
                      <a:pt x="764" y="2353"/>
                    </a:lnTo>
                    <a:lnTo>
                      <a:pt x="632" y="2574"/>
                    </a:lnTo>
                    <a:lnTo>
                      <a:pt x="642" y="3151"/>
                    </a:lnTo>
                    <a:lnTo>
                      <a:pt x="533" y="3413"/>
                    </a:lnTo>
                    <a:lnTo>
                      <a:pt x="616" y="3644"/>
                    </a:lnTo>
                    <a:lnTo>
                      <a:pt x="642" y="4179"/>
                    </a:lnTo>
                    <a:lnTo>
                      <a:pt x="574" y="4465"/>
                    </a:lnTo>
                    <a:lnTo>
                      <a:pt x="476" y="4574"/>
                    </a:lnTo>
                    <a:lnTo>
                      <a:pt x="509" y="4753"/>
                    </a:lnTo>
                    <a:lnTo>
                      <a:pt x="567" y="4860"/>
                    </a:lnTo>
                    <a:lnTo>
                      <a:pt x="582" y="5067"/>
                    </a:lnTo>
                    <a:lnTo>
                      <a:pt x="501" y="5198"/>
                    </a:lnTo>
                    <a:lnTo>
                      <a:pt x="740" y="5748"/>
                    </a:lnTo>
                    <a:lnTo>
                      <a:pt x="723" y="5946"/>
                    </a:lnTo>
                    <a:lnTo>
                      <a:pt x="551" y="6169"/>
                    </a:lnTo>
                    <a:lnTo>
                      <a:pt x="369" y="6291"/>
                    </a:lnTo>
                    <a:lnTo>
                      <a:pt x="247" y="6556"/>
                    </a:lnTo>
                    <a:lnTo>
                      <a:pt x="312" y="6637"/>
                    </a:lnTo>
                    <a:lnTo>
                      <a:pt x="419" y="6654"/>
                    </a:lnTo>
                    <a:lnTo>
                      <a:pt x="434" y="6761"/>
                    </a:lnTo>
                    <a:lnTo>
                      <a:pt x="476" y="6769"/>
                    </a:lnTo>
                    <a:lnTo>
                      <a:pt x="494" y="6974"/>
                    </a:lnTo>
                    <a:lnTo>
                      <a:pt x="657" y="7122"/>
                    </a:lnTo>
                    <a:lnTo>
                      <a:pt x="748" y="7213"/>
                    </a:lnTo>
                    <a:lnTo>
                      <a:pt x="772" y="7361"/>
                    </a:lnTo>
                    <a:lnTo>
                      <a:pt x="740" y="7525"/>
                    </a:lnTo>
                    <a:lnTo>
                      <a:pt x="764" y="7616"/>
                    </a:lnTo>
                    <a:lnTo>
                      <a:pt x="813" y="7896"/>
                    </a:lnTo>
                    <a:lnTo>
                      <a:pt x="946" y="8085"/>
                    </a:lnTo>
                    <a:lnTo>
                      <a:pt x="1315" y="8389"/>
                    </a:lnTo>
                    <a:lnTo>
                      <a:pt x="1348" y="8512"/>
                    </a:lnTo>
                    <a:lnTo>
                      <a:pt x="1257" y="8751"/>
                    </a:lnTo>
                    <a:lnTo>
                      <a:pt x="1315" y="8924"/>
                    </a:lnTo>
                    <a:lnTo>
                      <a:pt x="1109" y="9361"/>
                    </a:lnTo>
                    <a:lnTo>
                      <a:pt x="1234" y="9532"/>
                    </a:lnTo>
                    <a:lnTo>
                      <a:pt x="1636" y="9911"/>
                    </a:lnTo>
                    <a:lnTo>
                      <a:pt x="2244" y="11548"/>
                    </a:lnTo>
                    <a:lnTo>
                      <a:pt x="2475" y="11548"/>
                    </a:lnTo>
                    <a:lnTo>
                      <a:pt x="2533" y="11441"/>
                    </a:lnTo>
                    <a:lnTo>
                      <a:pt x="2665" y="11416"/>
                    </a:lnTo>
                    <a:lnTo>
                      <a:pt x="2665" y="11423"/>
                    </a:lnTo>
                    <a:lnTo>
                      <a:pt x="2771" y="11293"/>
                    </a:lnTo>
                    <a:lnTo>
                      <a:pt x="2920" y="10989"/>
                    </a:lnTo>
                    <a:lnTo>
                      <a:pt x="3239" y="10652"/>
                    </a:lnTo>
                    <a:lnTo>
                      <a:pt x="3454" y="10585"/>
                    </a:lnTo>
                    <a:lnTo>
                      <a:pt x="3660" y="10758"/>
                    </a:lnTo>
                    <a:lnTo>
                      <a:pt x="3899" y="10742"/>
                    </a:lnTo>
                    <a:lnTo>
                      <a:pt x="4037" y="10701"/>
                    </a:lnTo>
                    <a:lnTo>
                      <a:pt x="4218" y="10750"/>
                    </a:lnTo>
                    <a:lnTo>
                      <a:pt x="4514" y="10693"/>
                    </a:lnTo>
                    <a:lnTo>
                      <a:pt x="4670" y="10717"/>
                    </a:lnTo>
                    <a:lnTo>
                      <a:pt x="4712" y="10930"/>
                    </a:lnTo>
                    <a:lnTo>
                      <a:pt x="4826" y="11275"/>
                    </a:lnTo>
                    <a:lnTo>
                      <a:pt x="4886" y="11374"/>
                    </a:lnTo>
                    <a:lnTo>
                      <a:pt x="4959" y="11275"/>
                    </a:lnTo>
                    <a:lnTo>
                      <a:pt x="4951" y="11119"/>
                    </a:lnTo>
                    <a:lnTo>
                      <a:pt x="5042" y="10964"/>
                    </a:lnTo>
                    <a:lnTo>
                      <a:pt x="5042" y="10808"/>
                    </a:lnTo>
                    <a:lnTo>
                      <a:pt x="5172" y="10618"/>
                    </a:lnTo>
                    <a:lnTo>
                      <a:pt x="5650" y="10618"/>
                    </a:lnTo>
                    <a:lnTo>
                      <a:pt x="6070" y="10626"/>
                    </a:lnTo>
                    <a:lnTo>
                      <a:pt x="6226" y="10774"/>
                    </a:lnTo>
                    <a:lnTo>
                      <a:pt x="6299" y="10496"/>
                    </a:lnTo>
                    <a:lnTo>
                      <a:pt x="6514" y="10042"/>
                    </a:lnTo>
                    <a:lnTo>
                      <a:pt x="6538" y="9821"/>
                    </a:lnTo>
                    <a:lnTo>
                      <a:pt x="6504" y="9598"/>
                    </a:lnTo>
                    <a:lnTo>
                      <a:pt x="6423" y="9467"/>
                    </a:lnTo>
                    <a:lnTo>
                      <a:pt x="6686" y="9080"/>
                    </a:lnTo>
                    <a:lnTo>
                      <a:pt x="6792" y="8768"/>
                    </a:lnTo>
                    <a:lnTo>
                      <a:pt x="6792" y="8628"/>
                    </a:lnTo>
                    <a:lnTo>
                      <a:pt x="6982" y="8504"/>
                    </a:lnTo>
                    <a:lnTo>
                      <a:pt x="8117" y="8192"/>
                    </a:lnTo>
                    <a:lnTo>
                      <a:pt x="9063" y="8200"/>
                    </a:lnTo>
                    <a:lnTo>
                      <a:pt x="9613" y="8611"/>
                    </a:lnTo>
                    <a:lnTo>
                      <a:pt x="9746" y="8636"/>
                    </a:lnTo>
                    <a:lnTo>
                      <a:pt x="9836" y="8735"/>
                    </a:lnTo>
                    <a:lnTo>
                      <a:pt x="9943" y="8587"/>
                    </a:lnTo>
                    <a:lnTo>
                      <a:pt x="9919" y="8462"/>
                    </a:lnTo>
                    <a:lnTo>
                      <a:pt x="10330" y="7657"/>
                    </a:lnTo>
                    <a:lnTo>
                      <a:pt x="10304" y="7247"/>
                    </a:lnTo>
                    <a:lnTo>
                      <a:pt x="9878" y="6481"/>
                    </a:lnTo>
                    <a:lnTo>
                      <a:pt x="9442" y="6382"/>
                    </a:lnTo>
                    <a:lnTo>
                      <a:pt x="9465" y="6054"/>
                    </a:lnTo>
                    <a:lnTo>
                      <a:pt x="9392" y="5527"/>
                    </a:lnTo>
                    <a:lnTo>
                      <a:pt x="7935" y="5502"/>
                    </a:lnTo>
                    <a:lnTo>
                      <a:pt x="7961" y="5117"/>
                    </a:lnTo>
                    <a:lnTo>
                      <a:pt x="7649" y="4590"/>
                    </a:lnTo>
                    <a:lnTo>
                      <a:pt x="7748" y="4400"/>
                    </a:lnTo>
                    <a:lnTo>
                      <a:pt x="7673" y="4088"/>
                    </a:lnTo>
                    <a:lnTo>
                      <a:pt x="7722" y="3709"/>
                    </a:lnTo>
                    <a:lnTo>
                      <a:pt x="7649" y="3561"/>
                    </a:lnTo>
                    <a:lnTo>
                      <a:pt x="7320" y="3372"/>
                    </a:lnTo>
                    <a:lnTo>
                      <a:pt x="6834" y="3421"/>
                    </a:lnTo>
                    <a:lnTo>
                      <a:pt x="6621" y="3299"/>
                    </a:lnTo>
                    <a:lnTo>
                      <a:pt x="6455" y="3257"/>
                    </a:lnTo>
                    <a:lnTo>
                      <a:pt x="6406" y="3018"/>
                    </a:lnTo>
                    <a:lnTo>
                      <a:pt x="6177" y="2927"/>
                    </a:lnTo>
                    <a:lnTo>
                      <a:pt x="5823" y="2813"/>
                    </a:lnTo>
                    <a:lnTo>
                      <a:pt x="5691" y="2821"/>
                    </a:lnTo>
                    <a:lnTo>
                      <a:pt x="5387" y="2501"/>
                    </a:lnTo>
                    <a:lnTo>
                      <a:pt x="5172" y="2558"/>
                    </a:lnTo>
                    <a:lnTo>
                      <a:pt x="4886" y="2270"/>
                    </a:lnTo>
                    <a:lnTo>
                      <a:pt x="4540" y="2361"/>
                    </a:lnTo>
                    <a:lnTo>
                      <a:pt x="4473" y="2442"/>
                    </a:lnTo>
                    <a:lnTo>
                      <a:pt x="4293" y="2270"/>
                    </a:lnTo>
                    <a:lnTo>
                      <a:pt x="4029" y="2106"/>
                    </a:lnTo>
                    <a:lnTo>
                      <a:pt x="3832" y="2008"/>
                    </a:lnTo>
                    <a:lnTo>
                      <a:pt x="3774" y="1761"/>
                    </a:lnTo>
                    <a:lnTo>
                      <a:pt x="3585" y="1678"/>
                    </a:lnTo>
                    <a:lnTo>
                      <a:pt x="3445" y="1366"/>
                    </a:lnTo>
                    <a:lnTo>
                      <a:pt x="3512" y="1200"/>
                    </a:lnTo>
                    <a:lnTo>
                      <a:pt x="3405" y="813"/>
                    </a:lnTo>
                    <a:lnTo>
                      <a:pt x="3535" y="576"/>
                    </a:lnTo>
                    <a:lnTo>
                      <a:pt x="3445" y="280"/>
                    </a:lnTo>
                    <a:lnTo>
                      <a:pt x="3462" y="83"/>
                    </a:lnTo>
                    <a:lnTo>
                      <a:pt x="3372" y="0"/>
                    </a:lnTo>
                    <a:lnTo>
                      <a:pt x="3182" y="122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20"/>
              <p:cNvSpPr/>
              <p:nvPr/>
            </p:nvSpPr>
            <p:spPr>
              <a:xfrm>
                <a:off x="2408002" y="2483704"/>
                <a:ext cx="652763" cy="688211"/>
              </a:xfrm>
              <a:custGeom>
                <a:avLst/>
                <a:gdLst/>
                <a:ahLst/>
                <a:cxnLst/>
                <a:rect l="l" t="t" r="r" b="b"/>
                <a:pathLst>
                  <a:path w="7108" h="7494" extrusionOk="0">
                    <a:moveTo>
                      <a:pt x="1892" y="0"/>
                    </a:moveTo>
                    <a:lnTo>
                      <a:pt x="757" y="312"/>
                    </a:lnTo>
                    <a:lnTo>
                      <a:pt x="567" y="436"/>
                    </a:lnTo>
                    <a:lnTo>
                      <a:pt x="567" y="576"/>
                    </a:lnTo>
                    <a:lnTo>
                      <a:pt x="461" y="888"/>
                    </a:lnTo>
                    <a:lnTo>
                      <a:pt x="198" y="1275"/>
                    </a:lnTo>
                    <a:lnTo>
                      <a:pt x="279" y="1406"/>
                    </a:lnTo>
                    <a:lnTo>
                      <a:pt x="313" y="1629"/>
                    </a:lnTo>
                    <a:lnTo>
                      <a:pt x="289" y="1850"/>
                    </a:lnTo>
                    <a:lnTo>
                      <a:pt x="74" y="2304"/>
                    </a:lnTo>
                    <a:lnTo>
                      <a:pt x="1" y="2582"/>
                    </a:lnTo>
                    <a:lnTo>
                      <a:pt x="25" y="2608"/>
                    </a:lnTo>
                    <a:lnTo>
                      <a:pt x="214" y="2813"/>
                    </a:lnTo>
                    <a:lnTo>
                      <a:pt x="370" y="2847"/>
                    </a:lnTo>
                    <a:lnTo>
                      <a:pt x="575" y="3216"/>
                    </a:lnTo>
                    <a:lnTo>
                      <a:pt x="1095" y="3725"/>
                    </a:lnTo>
                    <a:lnTo>
                      <a:pt x="1292" y="3751"/>
                    </a:lnTo>
                    <a:lnTo>
                      <a:pt x="1497" y="3932"/>
                    </a:lnTo>
                    <a:lnTo>
                      <a:pt x="1629" y="4145"/>
                    </a:lnTo>
                    <a:lnTo>
                      <a:pt x="2131" y="4268"/>
                    </a:lnTo>
                    <a:lnTo>
                      <a:pt x="2451" y="4434"/>
                    </a:lnTo>
                    <a:lnTo>
                      <a:pt x="2599" y="4465"/>
                    </a:lnTo>
                    <a:lnTo>
                      <a:pt x="2970" y="4787"/>
                    </a:lnTo>
                    <a:lnTo>
                      <a:pt x="3339" y="4969"/>
                    </a:lnTo>
                    <a:lnTo>
                      <a:pt x="3832" y="5034"/>
                    </a:lnTo>
                    <a:lnTo>
                      <a:pt x="4030" y="5255"/>
                    </a:lnTo>
                    <a:lnTo>
                      <a:pt x="4269" y="5462"/>
                    </a:lnTo>
                    <a:lnTo>
                      <a:pt x="4367" y="5659"/>
                    </a:lnTo>
                    <a:lnTo>
                      <a:pt x="4318" y="5839"/>
                    </a:lnTo>
                    <a:lnTo>
                      <a:pt x="4188" y="6036"/>
                    </a:lnTo>
                    <a:lnTo>
                      <a:pt x="4048" y="6143"/>
                    </a:lnTo>
                    <a:lnTo>
                      <a:pt x="3965" y="6283"/>
                    </a:lnTo>
                    <a:lnTo>
                      <a:pt x="4014" y="6457"/>
                    </a:lnTo>
                    <a:lnTo>
                      <a:pt x="3892" y="6777"/>
                    </a:lnTo>
                    <a:lnTo>
                      <a:pt x="3635" y="7041"/>
                    </a:lnTo>
                    <a:lnTo>
                      <a:pt x="3586" y="7221"/>
                    </a:lnTo>
                    <a:lnTo>
                      <a:pt x="3726" y="7221"/>
                    </a:lnTo>
                    <a:lnTo>
                      <a:pt x="4318" y="7130"/>
                    </a:lnTo>
                    <a:lnTo>
                      <a:pt x="4811" y="7278"/>
                    </a:lnTo>
                    <a:lnTo>
                      <a:pt x="5157" y="7485"/>
                    </a:lnTo>
                    <a:lnTo>
                      <a:pt x="5346" y="7402"/>
                    </a:lnTo>
                    <a:lnTo>
                      <a:pt x="5453" y="7402"/>
                    </a:lnTo>
                    <a:lnTo>
                      <a:pt x="5536" y="7493"/>
                    </a:lnTo>
                    <a:lnTo>
                      <a:pt x="5708" y="7278"/>
                    </a:lnTo>
                    <a:lnTo>
                      <a:pt x="5783" y="7239"/>
                    </a:lnTo>
                    <a:lnTo>
                      <a:pt x="5964" y="7288"/>
                    </a:lnTo>
                    <a:lnTo>
                      <a:pt x="6112" y="7106"/>
                    </a:lnTo>
                    <a:lnTo>
                      <a:pt x="6177" y="6893"/>
                    </a:lnTo>
                    <a:lnTo>
                      <a:pt x="6556" y="6629"/>
                    </a:lnTo>
                    <a:lnTo>
                      <a:pt x="6606" y="6449"/>
                    </a:lnTo>
                    <a:lnTo>
                      <a:pt x="6720" y="6242"/>
                    </a:lnTo>
                    <a:lnTo>
                      <a:pt x="6868" y="6119"/>
                    </a:lnTo>
                    <a:lnTo>
                      <a:pt x="6884" y="5815"/>
                    </a:lnTo>
                    <a:lnTo>
                      <a:pt x="6860" y="5732"/>
                    </a:lnTo>
                    <a:lnTo>
                      <a:pt x="6876" y="5502"/>
                    </a:lnTo>
                    <a:lnTo>
                      <a:pt x="6926" y="5470"/>
                    </a:lnTo>
                    <a:lnTo>
                      <a:pt x="6934" y="5371"/>
                    </a:lnTo>
                    <a:lnTo>
                      <a:pt x="6951" y="5280"/>
                    </a:lnTo>
                    <a:lnTo>
                      <a:pt x="6951" y="5182"/>
                    </a:lnTo>
                    <a:lnTo>
                      <a:pt x="6975" y="5148"/>
                    </a:lnTo>
                    <a:lnTo>
                      <a:pt x="7009" y="5057"/>
                    </a:lnTo>
                    <a:lnTo>
                      <a:pt x="7024" y="4278"/>
                    </a:lnTo>
                    <a:lnTo>
                      <a:pt x="7107" y="4145"/>
                    </a:lnTo>
                    <a:lnTo>
                      <a:pt x="6991" y="4120"/>
                    </a:lnTo>
                    <a:lnTo>
                      <a:pt x="6860" y="4005"/>
                    </a:lnTo>
                    <a:lnTo>
                      <a:pt x="6679" y="3940"/>
                    </a:lnTo>
                    <a:lnTo>
                      <a:pt x="6349" y="4112"/>
                    </a:lnTo>
                    <a:lnTo>
                      <a:pt x="6201" y="4070"/>
                    </a:lnTo>
                    <a:lnTo>
                      <a:pt x="6053" y="3759"/>
                    </a:lnTo>
                    <a:lnTo>
                      <a:pt x="5848" y="2854"/>
                    </a:lnTo>
                    <a:lnTo>
                      <a:pt x="5791" y="2665"/>
                    </a:lnTo>
                    <a:lnTo>
                      <a:pt x="5635" y="2616"/>
                    </a:lnTo>
                    <a:lnTo>
                      <a:pt x="5429" y="2475"/>
                    </a:lnTo>
                    <a:lnTo>
                      <a:pt x="5050" y="2631"/>
                    </a:lnTo>
                    <a:lnTo>
                      <a:pt x="4811" y="2550"/>
                    </a:lnTo>
                    <a:lnTo>
                      <a:pt x="4425" y="2566"/>
                    </a:lnTo>
                    <a:lnTo>
                      <a:pt x="4294" y="2509"/>
                    </a:lnTo>
                    <a:lnTo>
                      <a:pt x="3980" y="2533"/>
                    </a:lnTo>
                    <a:lnTo>
                      <a:pt x="3923" y="2353"/>
                    </a:lnTo>
                    <a:lnTo>
                      <a:pt x="3980" y="2171"/>
                    </a:lnTo>
                    <a:lnTo>
                      <a:pt x="3931" y="1974"/>
                    </a:lnTo>
                    <a:lnTo>
                      <a:pt x="4022" y="1473"/>
                    </a:lnTo>
                    <a:lnTo>
                      <a:pt x="3850" y="1218"/>
                    </a:lnTo>
                    <a:lnTo>
                      <a:pt x="3842" y="971"/>
                    </a:lnTo>
                    <a:lnTo>
                      <a:pt x="3635" y="813"/>
                    </a:lnTo>
                    <a:lnTo>
                      <a:pt x="3684" y="634"/>
                    </a:lnTo>
                    <a:lnTo>
                      <a:pt x="3521" y="444"/>
                    </a:lnTo>
                    <a:lnTo>
                      <a:pt x="3388" y="419"/>
                    </a:lnTo>
                    <a:lnTo>
                      <a:pt x="2838" y="8"/>
                    </a:lnTo>
                    <a:lnTo>
                      <a:pt x="189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20"/>
              <p:cNvSpPr/>
              <p:nvPr/>
            </p:nvSpPr>
            <p:spPr>
              <a:xfrm>
                <a:off x="2806103" y="3375047"/>
                <a:ext cx="386809" cy="437318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4762" extrusionOk="0">
                    <a:moveTo>
                      <a:pt x="1077" y="0"/>
                    </a:moveTo>
                    <a:lnTo>
                      <a:pt x="658" y="122"/>
                    </a:lnTo>
                    <a:lnTo>
                      <a:pt x="567" y="73"/>
                    </a:lnTo>
                    <a:lnTo>
                      <a:pt x="445" y="73"/>
                    </a:lnTo>
                    <a:lnTo>
                      <a:pt x="435" y="115"/>
                    </a:lnTo>
                    <a:lnTo>
                      <a:pt x="354" y="304"/>
                    </a:lnTo>
                    <a:lnTo>
                      <a:pt x="206" y="494"/>
                    </a:lnTo>
                    <a:lnTo>
                      <a:pt x="263" y="756"/>
                    </a:lnTo>
                    <a:lnTo>
                      <a:pt x="198" y="878"/>
                    </a:lnTo>
                    <a:lnTo>
                      <a:pt x="238" y="1019"/>
                    </a:lnTo>
                    <a:lnTo>
                      <a:pt x="214" y="1390"/>
                    </a:lnTo>
                    <a:lnTo>
                      <a:pt x="157" y="1520"/>
                    </a:lnTo>
                    <a:lnTo>
                      <a:pt x="173" y="1660"/>
                    </a:lnTo>
                    <a:lnTo>
                      <a:pt x="66" y="1842"/>
                    </a:lnTo>
                    <a:lnTo>
                      <a:pt x="157" y="2096"/>
                    </a:lnTo>
                    <a:lnTo>
                      <a:pt x="90" y="2187"/>
                    </a:lnTo>
                    <a:lnTo>
                      <a:pt x="131" y="2556"/>
                    </a:lnTo>
                    <a:lnTo>
                      <a:pt x="206" y="2829"/>
                    </a:lnTo>
                    <a:lnTo>
                      <a:pt x="157" y="2943"/>
                    </a:lnTo>
                    <a:lnTo>
                      <a:pt x="32" y="3060"/>
                    </a:lnTo>
                    <a:lnTo>
                      <a:pt x="1" y="3117"/>
                    </a:lnTo>
                    <a:lnTo>
                      <a:pt x="1" y="3133"/>
                    </a:lnTo>
                    <a:lnTo>
                      <a:pt x="9" y="3504"/>
                    </a:lnTo>
                    <a:lnTo>
                      <a:pt x="115" y="3790"/>
                    </a:lnTo>
                    <a:lnTo>
                      <a:pt x="362" y="4128"/>
                    </a:lnTo>
                    <a:lnTo>
                      <a:pt x="445" y="4153"/>
                    </a:lnTo>
                    <a:lnTo>
                      <a:pt x="674" y="4382"/>
                    </a:lnTo>
                    <a:lnTo>
                      <a:pt x="798" y="4408"/>
                    </a:lnTo>
                    <a:lnTo>
                      <a:pt x="1159" y="4374"/>
                    </a:lnTo>
                    <a:lnTo>
                      <a:pt x="1373" y="4392"/>
                    </a:lnTo>
                    <a:lnTo>
                      <a:pt x="1570" y="4522"/>
                    </a:lnTo>
                    <a:lnTo>
                      <a:pt x="1702" y="4548"/>
                    </a:lnTo>
                    <a:lnTo>
                      <a:pt x="1827" y="4556"/>
                    </a:lnTo>
                    <a:lnTo>
                      <a:pt x="1866" y="4597"/>
                    </a:lnTo>
                    <a:lnTo>
                      <a:pt x="1850" y="4663"/>
                    </a:lnTo>
                    <a:lnTo>
                      <a:pt x="1842" y="4745"/>
                    </a:lnTo>
                    <a:lnTo>
                      <a:pt x="2014" y="4753"/>
                    </a:lnTo>
                    <a:lnTo>
                      <a:pt x="2188" y="4647"/>
                    </a:lnTo>
                    <a:lnTo>
                      <a:pt x="2427" y="4605"/>
                    </a:lnTo>
                    <a:lnTo>
                      <a:pt x="2591" y="4663"/>
                    </a:lnTo>
                    <a:lnTo>
                      <a:pt x="2689" y="4720"/>
                    </a:lnTo>
                    <a:lnTo>
                      <a:pt x="2780" y="4704"/>
                    </a:lnTo>
                    <a:lnTo>
                      <a:pt x="2903" y="4753"/>
                    </a:lnTo>
                    <a:lnTo>
                      <a:pt x="3027" y="4761"/>
                    </a:lnTo>
                    <a:lnTo>
                      <a:pt x="3110" y="4704"/>
                    </a:lnTo>
                    <a:lnTo>
                      <a:pt x="3126" y="4605"/>
                    </a:lnTo>
                    <a:lnTo>
                      <a:pt x="3167" y="4572"/>
                    </a:lnTo>
                    <a:lnTo>
                      <a:pt x="3240" y="4639"/>
                    </a:lnTo>
                    <a:lnTo>
                      <a:pt x="3544" y="4522"/>
                    </a:lnTo>
                    <a:lnTo>
                      <a:pt x="3741" y="4293"/>
                    </a:lnTo>
                    <a:lnTo>
                      <a:pt x="3801" y="4203"/>
                    </a:lnTo>
                    <a:lnTo>
                      <a:pt x="3767" y="4177"/>
                    </a:lnTo>
                    <a:lnTo>
                      <a:pt x="3850" y="4047"/>
                    </a:lnTo>
                    <a:lnTo>
                      <a:pt x="4014" y="3899"/>
                    </a:lnTo>
                    <a:lnTo>
                      <a:pt x="4014" y="3668"/>
                    </a:lnTo>
                    <a:lnTo>
                      <a:pt x="4146" y="3512"/>
                    </a:lnTo>
                    <a:lnTo>
                      <a:pt x="4211" y="3455"/>
                    </a:lnTo>
                    <a:lnTo>
                      <a:pt x="4162" y="3413"/>
                    </a:lnTo>
                    <a:lnTo>
                      <a:pt x="4063" y="3289"/>
                    </a:lnTo>
                    <a:lnTo>
                      <a:pt x="4047" y="3247"/>
                    </a:lnTo>
                    <a:lnTo>
                      <a:pt x="4014" y="3182"/>
                    </a:lnTo>
                    <a:lnTo>
                      <a:pt x="3939" y="2935"/>
                    </a:lnTo>
                    <a:lnTo>
                      <a:pt x="4097" y="2722"/>
                    </a:lnTo>
                    <a:lnTo>
                      <a:pt x="4128" y="2483"/>
                    </a:lnTo>
                    <a:lnTo>
                      <a:pt x="3939" y="2351"/>
                    </a:lnTo>
                    <a:lnTo>
                      <a:pt x="3741" y="2047"/>
                    </a:lnTo>
                    <a:lnTo>
                      <a:pt x="3544" y="1808"/>
                    </a:lnTo>
                    <a:lnTo>
                      <a:pt x="3224" y="1668"/>
                    </a:lnTo>
                    <a:lnTo>
                      <a:pt x="3068" y="1702"/>
                    </a:lnTo>
                    <a:lnTo>
                      <a:pt x="3051" y="1481"/>
                    </a:lnTo>
                    <a:lnTo>
                      <a:pt x="2863" y="1283"/>
                    </a:lnTo>
                    <a:lnTo>
                      <a:pt x="2666" y="1242"/>
                    </a:lnTo>
                    <a:lnTo>
                      <a:pt x="2443" y="1143"/>
                    </a:lnTo>
                    <a:lnTo>
                      <a:pt x="2245" y="829"/>
                    </a:lnTo>
                    <a:lnTo>
                      <a:pt x="2162" y="821"/>
                    </a:lnTo>
                    <a:lnTo>
                      <a:pt x="2006" y="995"/>
                    </a:lnTo>
                    <a:lnTo>
                      <a:pt x="1908" y="995"/>
                    </a:lnTo>
                    <a:lnTo>
                      <a:pt x="1710" y="673"/>
                    </a:lnTo>
                    <a:lnTo>
                      <a:pt x="1612" y="444"/>
                    </a:lnTo>
                    <a:lnTo>
                      <a:pt x="1440" y="369"/>
                    </a:lnTo>
                    <a:lnTo>
                      <a:pt x="1250" y="107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20"/>
              <p:cNvSpPr/>
              <p:nvPr/>
            </p:nvSpPr>
            <p:spPr>
              <a:xfrm>
                <a:off x="1892169" y="2703372"/>
                <a:ext cx="1219844" cy="2857630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31117" extrusionOk="0">
                    <a:moveTo>
                      <a:pt x="2846" y="1"/>
                    </a:moveTo>
                    <a:lnTo>
                      <a:pt x="2631" y="68"/>
                    </a:lnTo>
                    <a:lnTo>
                      <a:pt x="2312" y="405"/>
                    </a:lnTo>
                    <a:lnTo>
                      <a:pt x="2163" y="709"/>
                    </a:lnTo>
                    <a:lnTo>
                      <a:pt x="2057" y="839"/>
                    </a:lnTo>
                    <a:lnTo>
                      <a:pt x="2163" y="1063"/>
                    </a:lnTo>
                    <a:lnTo>
                      <a:pt x="1948" y="2000"/>
                    </a:lnTo>
                    <a:lnTo>
                      <a:pt x="961" y="2527"/>
                    </a:lnTo>
                    <a:lnTo>
                      <a:pt x="896" y="2740"/>
                    </a:lnTo>
                    <a:lnTo>
                      <a:pt x="1070" y="2881"/>
                    </a:lnTo>
                    <a:lnTo>
                      <a:pt x="1109" y="3029"/>
                    </a:lnTo>
                    <a:lnTo>
                      <a:pt x="1011" y="3208"/>
                    </a:lnTo>
                    <a:lnTo>
                      <a:pt x="1052" y="3489"/>
                    </a:lnTo>
                    <a:lnTo>
                      <a:pt x="1234" y="3719"/>
                    </a:lnTo>
                    <a:lnTo>
                      <a:pt x="1234" y="3925"/>
                    </a:lnTo>
                    <a:lnTo>
                      <a:pt x="1086" y="4039"/>
                    </a:lnTo>
                    <a:lnTo>
                      <a:pt x="1052" y="4205"/>
                    </a:lnTo>
                    <a:lnTo>
                      <a:pt x="1151" y="4286"/>
                    </a:lnTo>
                    <a:lnTo>
                      <a:pt x="1208" y="4402"/>
                    </a:lnTo>
                    <a:lnTo>
                      <a:pt x="1226" y="4631"/>
                    </a:lnTo>
                    <a:lnTo>
                      <a:pt x="1299" y="4722"/>
                    </a:lnTo>
                    <a:lnTo>
                      <a:pt x="1176" y="4870"/>
                    </a:lnTo>
                    <a:lnTo>
                      <a:pt x="1011" y="4953"/>
                    </a:lnTo>
                    <a:lnTo>
                      <a:pt x="797" y="5174"/>
                    </a:lnTo>
                    <a:lnTo>
                      <a:pt x="576" y="5725"/>
                    </a:lnTo>
                    <a:lnTo>
                      <a:pt x="418" y="5940"/>
                    </a:lnTo>
                    <a:lnTo>
                      <a:pt x="361" y="6556"/>
                    </a:lnTo>
                    <a:lnTo>
                      <a:pt x="247" y="6663"/>
                    </a:lnTo>
                    <a:lnTo>
                      <a:pt x="270" y="7182"/>
                    </a:lnTo>
                    <a:lnTo>
                      <a:pt x="418" y="7462"/>
                    </a:lnTo>
                    <a:lnTo>
                      <a:pt x="411" y="7823"/>
                    </a:lnTo>
                    <a:lnTo>
                      <a:pt x="280" y="7987"/>
                    </a:lnTo>
                    <a:lnTo>
                      <a:pt x="270" y="8400"/>
                    </a:lnTo>
                    <a:lnTo>
                      <a:pt x="41" y="8506"/>
                    </a:lnTo>
                    <a:lnTo>
                      <a:pt x="0" y="8826"/>
                    </a:lnTo>
                    <a:lnTo>
                      <a:pt x="83" y="9229"/>
                    </a:lnTo>
                    <a:lnTo>
                      <a:pt x="231" y="9436"/>
                    </a:lnTo>
                    <a:lnTo>
                      <a:pt x="263" y="9592"/>
                    </a:lnTo>
                    <a:lnTo>
                      <a:pt x="452" y="9896"/>
                    </a:lnTo>
                    <a:lnTo>
                      <a:pt x="584" y="10143"/>
                    </a:lnTo>
                    <a:lnTo>
                      <a:pt x="683" y="10628"/>
                    </a:lnTo>
                    <a:lnTo>
                      <a:pt x="805" y="10743"/>
                    </a:lnTo>
                    <a:lnTo>
                      <a:pt x="880" y="11384"/>
                    </a:lnTo>
                    <a:lnTo>
                      <a:pt x="831" y="11779"/>
                    </a:lnTo>
                    <a:lnTo>
                      <a:pt x="675" y="11829"/>
                    </a:lnTo>
                    <a:lnTo>
                      <a:pt x="535" y="12166"/>
                    </a:lnTo>
                    <a:lnTo>
                      <a:pt x="584" y="12496"/>
                    </a:lnTo>
                    <a:lnTo>
                      <a:pt x="395" y="12774"/>
                    </a:lnTo>
                    <a:lnTo>
                      <a:pt x="509" y="12865"/>
                    </a:lnTo>
                    <a:lnTo>
                      <a:pt x="675" y="13145"/>
                    </a:lnTo>
                    <a:lnTo>
                      <a:pt x="715" y="13449"/>
                    </a:lnTo>
                    <a:lnTo>
                      <a:pt x="517" y="13647"/>
                    </a:lnTo>
                    <a:lnTo>
                      <a:pt x="345" y="13992"/>
                    </a:lnTo>
                    <a:lnTo>
                      <a:pt x="353" y="14568"/>
                    </a:lnTo>
                    <a:lnTo>
                      <a:pt x="353" y="14805"/>
                    </a:lnTo>
                    <a:lnTo>
                      <a:pt x="296" y="15127"/>
                    </a:lnTo>
                    <a:lnTo>
                      <a:pt x="790" y="16106"/>
                    </a:lnTo>
                    <a:lnTo>
                      <a:pt x="665" y="16246"/>
                    </a:lnTo>
                    <a:lnTo>
                      <a:pt x="444" y="16353"/>
                    </a:lnTo>
                    <a:lnTo>
                      <a:pt x="403" y="16805"/>
                    </a:lnTo>
                    <a:lnTo>
                      <a:pt x="91" y="17216"/>
                    </a:lnTo>
                    <a:lnTo>
                      <a:pt x="132" y="17496"/>
                    </a:lnTo>
                    <a:lnTo>
                      <a:pt x="288" y="17758"/>
                    </a:lnTo>
                    <a:lnTo>
                      <a:pt x="231" y="18376"/>
                    </a:lnTo>
                    <a:lnTo>
                      <a:pt x="263" y="18919"/>
                    </a:lnTo>
                    <a:lnTo>
                      <a:pt x="338" y="19306"/>
                    </a:lnTo>
                    <a:lnTo>
                      <a:pt x="486" y="19387"/>
                    </a:lnTo>
                    <a:lnTo>
                      <a:pt x="576" y="19553"/>
                    </a:lnTo>
                    <a:lnTo>
                      <a:pt x="527" y="19766"/>
                    </a:lnTo>
                    <a:lnTo>
                      <a:pt x="345" y="19888"/>
                    </a:lnTo>
                    <a:lnTo>
                      <a:pt x="379" y="20522"/>
                    </a:lnTo>
                    <a:lnTo>
                      <a:pt x="460" y="20761"/>
                    </a:lnTo>
                    <a:lnTo>
                      <a:pt x="724" y="20852"/>
                    </a:lnTo>
                    <a:lnTo>
                      <a:pt x="707" y="21132"/>
                    </a:lnTo>
                    <a:lnTo>
                      <a:pt x="715" y="21369"/>
                    </a:lnTo>
                    <a:lnTo>
                      <a:pt x="873" y="21706"/>
                    </a:lnTo>
                    <a:lnTo>
                      <a:pt x="946" y="22093"/>
                    </a:lnTo>
                    <a:lnTo>
                      <a:pt x="1101" y="22119"/>
                    </a:lnTo>
                    <a:lnTo>
                      <a:pt x="1234" y="22028"/>
                    </a:lnTo>
                    <a:lnTo>
                      <a:pt x="1340" y="22077"/>
                    </a:lnTo>
                    <a:lnTo>
                      <a:pt x="1348" y="22275"/>
                    </a:lnTo>
                    <a:lnTo>
                      <a:pt x="1169" y="22488"/>
                    </a:lnTo>
                    <a:lnTo>
                      <a:pt x="797" y="22488"/>
                    </a:lnTo>
                    <a:lnTo>
                      <a:pt x="740" y="22628"/>
                    </a:lnTo>
                    <a:lnTo>
                      <a:pt x="839" y="22727"/>
                    </a:lnTo>
                    <a:lnTo>
                      <a:pt x="896" y="22677"/>
                    </a:lnTo>
                    <a:lnTo>
                      <a:pt x="1070" y="22677"/>
                    </a:lnTo>
                    <a:lnTo>
                      <a:pt x="1340" y="22875"/>
                    </a:lnTo>
                    <a:lnTo>
                      <a:pt x="1514" y="23179"/>
                    </a:lnTo>
                    <a:lnTo>
                      <a:pt x="1514" y="23368"/>
                    </a:lnTo>
                    <a:lnTo>
                      <a:pt x="1307" y="23550"/>
                    </a:lnTo>
                    <a:lnTo>
                      <a:pt x="1291" y="23714"/>
                    </a:lnTo>
                    <a:lnTo>
                      <a:pt x="1398" y="23927"/>
                    </a:lnTo>
                    <a:lnTo>
                      <a:pt x="1465" y="24389"/>
                    </a:lnTo>
                    <a:lnTo>
                      <a:pt x="1554" y="24742"/>
                    </a:lnTo>
                    <a:lnTo>
                      <a:pt x="1405" y="24898"/>
                    </a:lnTo>
                    <a:lnTo>
                      <a:pt x="1382" y="25088"/>
                    </a:lnTo>
                    <a:lnTo>
                      <a:pt x="1546" y="25482"/>
                    </a:lnTo>
                    <a:lnTo>
                      <a:pt x="1382" y="25672"/>
                    </a:lnTo>
                    <a:lnTo>
                      <a:pt x="1317" y="26049"/>
                    </a:lnTo>
                    <a:lnTo>
                      <a:pt x="1423" y="26371"/>
                    </a:lnTo>
                    <a:lnTo>
                      <a:pt x="1504" y="26807"/>
                    </a:lnTo>
                    <a:lnTo>
                      <a:pt x="1423" y="27226"/>
                    </a:lnTo>
                    <a:lnTo>
                      <a:pt x="1135" y="27529"/>
                    </a:lnTo>
                    <a:lnTo>
                      <a:pt x="961" y="27776"/>
                    </a:lnTo>
                    <a:lnTo>
                      <a:pt x="855" y="28516"/>
                    </a:lnTo>
                    <a:lnTo>
                      <a:pt x="904" y="28781"/>
                    </a:lnTo>
                    <a:lnTo>
                      <a:pt x="1267" y="29511"/>
                    </a:lnTo>
                    <a:lnTo>
                      <a:pt x="1439" y="29511"/>
                    </a:lnTo>
                    <a:lnTo>
                      <a:pt x="1579" y="29355"/>
                    </a:lnTo>
                    <a:lnTo>
                      <a:pt x="1842" y="29225"/>
                    </a:lnTo>
                    <a:lnTo>
                      <a:pt x="2015" y="29215"/>
                    </a:lnTo>
                    <a:lnTo>
                      <a:pt x="2015" y="29438"/>
                    </a:lnTo>
                    <a:lnTo>
                      <a:pt x="2073" y="29916"/>
                    </a:lnTo>
                    <a:lnTo>
                      <a:pt x="2254" y="30080"/>
                    </a:lnTo>
                    <a:lnTo>
                      <a:pt x="2335" y="30368"/>
                    </a:lnTo>
                    <a:lnTo>
                      <a:pt x="2467" y="30714"/>
                    </a:lnTo>
                    <a:lnTo>
                      <a:pt x="2862" y="30745"/>
                    </a:lnTo>
                    <a:lnTo>
                      <a:pt x="3002" y="30820"/>
                    </a:lnTo>
                    <a:lnTo>
                      <a:pt x="3603" y="30721"/>
                    </a:lnTo>
                    <a:lnTo>
                      <a:pt x="4672" y="30721"/>
                    </a:lnTo>
                    <a:lnTo>
                      <a:pt x="4730" y="30787"/>
                    </a:lnTo>
                    <a:lnTo>
                      <a:pt x="4901" y="30820"/>
                    </a:lnTo>
                    <a:lnTo>
                      <a:pt x="5132" y="31025"/>
                    </a:lnTo>
                    <a:lnTo>
                      <a:pt x="5330" y="31116"/>
                    </a:lnTo>
                    <a:lnTo>
                      <a:pt x="5395" y="31116"/>
                    </a:lnTo>
                    <a:lnTo>
                      <a:pt x="5379" y="30960"/>
                    </a:lnTo>
                    <a:lnTo>
                      <a:pt x="5215" y="30828"/>
                    </a:lnTo>
                    <a:lnTo>
                      <a:pt x="4935" y="30656"/>
                    </a:lnTo>
                    <a:lnTo>
                      <a:pt x="4901" y="30498"/>
                    </a:lnTo>
                    <a:lnTo>
                      <a:pt x="4761" y="30360"/>
                    </a:lnTo>
                    <a:lnTo>
                      <a:pt x="4663" y="30392"/>
                    </a:lnTo>
                    <a:lnTo>
                      <a:pt x="4574" y="30301"/>
                    </a:lnTo>
                    <a:lnTo>
                      <a:pt x="4696" y="30228"/>
                    </a:lnTo>
                    <a:lnTo>
                      <a:pt x="4730" y="30121"/>
                    </a:lnTo>
                    <a:lnTo>
                      <a:pt x="4680" y="30096"/>
                    </a:lnTo>
                    <a:lnTo>
                      <a:pt x="4680" y="29981"/>
                    </a:lnTo>
                    <a:lnTo>
                      <a:pt x="4540" y="29594"/>
                    </a:lnTo>
                    <a:lnTo>
                      <a:pt x="4384" y="29348"/>
                    </a:lnTo>
                    <a:lnTo>
                      <a:pt x="4351" y="29101"/>
                    </a:lnTo>
                    <a:lnTo>
                      <a:pt x="4449" y="28830"/>
                    </a:lnTo>
                    <a:lnTo>
                      <a:pt x="4655" y="28657"/>
                    </a:lnTo>
                    <a:lnTo>
                      <a:pt x="4722" y="28524"/>
                    </a:lnTo>
                    <a:lnTo>
                      <a:pt x="4663" y="28459"/>
                    </a:lnTo>
                    <a:lnTo>
                      <a:pt x="4663" y="28311"/>
                    </a:lnTo>
                    <a:lnTo>
                      <a:pt x="4589" y="28212"/>
                    </a:lnTo>
                    <a:lnTo>
                      <a:pt x="4696" y="28270"/>
                    </a:lnTo>
                    <a:lnTo>
                      <a:pt x="4803" y="28394"/>
                    </a:lnTo>
                    <a:lnTo>
                      <a:pt x="4927" y="28436"/>
                    </a:lnTo>
                    <a:lnTo>
                      <a:pt x="5099" y="28287"/>
                    </a:lnTo>
                    <a:lnTo>
                      <a:pt x="5124" y="28155"/>
                    </a:lnTo>
                    <a:lnTo>
                      <a:pt x="5272" y="27982"/>
                    </a:lnTo>
                    <a:lnTo>
                      <a:pt x="5322" y="27851"/>
                    </a:lnTo>
                    <a:lnTo>
                      <a:pt x="5265" y="27605"/>
                    </a:lnTo>
                    <a:lnTo>
                      <a:pt x="5140" y="27571"/>
                    </a:lnTo>
                    <a:lnTo>
                      <a:pt x="5067" y="27628"/>
                    </a:lnTo>
                    <a:lnTo>
                      <a:pt x="5099" y="27522"/>
                    </a:lnTo>
                    <a:lnTo>
                      <a:pt x="5239" y="27389"/>
                    </a:lnTo>
                    <a:lnTo>
                      <a:pt x="5304" y="27210"/>
                    </a:lnTo>
                    <a:lnTo>
                      <a:pt x="5338" y="27020"/>
                    </a:lnTo>
                    <a:lnTo>
                      <a:pt x="5527" y="26839"/>
                    </a:lnTo>
                    <a:lnTo>
                      <a:pt x="5691" y="26831"/>
                    </a:lnTo>
                    <a:lnTo>
                      <a:pt x="5748" y="26633"/>
                    </a:lnTo>
                    <a:lnTo>
                      <a:pt x="5873" y="26477"/>
                    </a:lnTo>
                    <a:lnTo>
                      <a:pt x="5955" y="26444"/>
                    </a:lnTo>
                    <a:lnTo>
                      <a:pt x="5979" y="26314"/>
                    </a:lnTo>
                    <a:lnTo>
                      <a:pt x="6111" y="26246"/>
                    </a:lnTo>
                    <a:lnTo>
                      <a:pt x="6242" y="26098"/>
                    </a:lnTo>
                    <a:lnTo>
                      <a:pt x="6218" y="26041"/>
                    </a:lnTo>
                    <a:lnTo>
                      <a:pt x="6234" y="25935"/>
                    </a:lnTo>
                    <a:lnTo>
                      <a:pt x="6333" y="25860"/>
                    </a:lnTo>
                    <a:lnTo>
                      <a:pt x="6184" y="25721"/>
                    </a:lnTo>
                    <a:lnTo>
                      <a:pt x="6086" y="25721"/>
                    </a:lnTo>
                    <a:lnTo>
                      <a:pt x="6234" y="25589"/>
                    </a:lnTo>
                    <a:lnTo>
                      <a:pt x="6234" y="25449"/>
                    </a:lnTo>
                    <a:lnTo>
                      <a:pt x="6135" y="25259"/>
                    </a:lnTo>
                    <a:lnTo>
                      <a:pt x="6135" y="25169"/>
                    </a:lnTo>
                    <a:lnTo>
                      <a:pt x="6202" y="25103"/>
                    </a:lnTo>
                    <a:lnTo>
                      <a:pt x="6143" y="25013"/>
                    </a:lnTo>
                    <a:lnTo>
                      <a:pt x="6013" y="24971"/>
                    </a:lnTo>
                    <a:lnTo>
                      <a:pt x="5938" y="25005"/>
                    </a:lnTo>
                    <a:lnTo>
                      <a:pt x="5790" y="24997"/>
                    </a:lnTo>
                    <a:lnTo>
                      <a:pt x="5519" y="25021"/>
                    </a:lnTo>
                    <a:lnTo>
                      <a:pt x="5190" y="24717"/>
                    </a:lnTo>
                    <a:lnTo>
                      <a:pt x="4968" y="24527"/>
                    </a:lnTo>
                    <a:lnTo>
                      <a:pt x="4852" y="24496"/>
                    </a:lnTo>
                    <a:lnTo>
                      <a:pt x="4688" y="24355"/>
                    </a:lnTo>
                    <a:lnTo>
                      <a:pt x="4507" y="24059"/>
                    </a:lnTo>
                    <a:lnTo>
                      <a:pt x="4507" y="23878"/>
                    </a:lnTo>
                    <a:lnTo>
                      <a:pt x="4408" y="23737"/>
                    </a:lnTo>
                    <a:lnTo>
                      <a:pt x="4416" y="23639"/>
                    </a:lnTo>
                    <a:lnTo>
                      <a:pt x="4605" y="23509"/>
                    </a:lnTo>
                    <a:lnTo>
                      <a:pt x="4672" y="23368"/>
                    </a:lnTo>
                    <a:lnTo>
                      <a:pt x="4730" y="23163"/>
                    </a:lnTo>
                    <a:lnTo>
                      <a:pt x="4836" y="23145"/>
                    </a:lnTo>
                    <a:lnTo>
                      <a:pt x="4976" y="22981"/>
                    </a:lnTo>
                    <a:lnTo>
                      <a:pt x="5156" y="22958"/>
                    </a:lnTo>
                    <a:lnTo>
                      <a:pt x="5314" y="22792"/>
                    </a:lnTo>
                    <a:lnTo>
                      <a:pt x="5551" y="22760"/>
                    </a:lnTo>
                    <a:lnTo>
                      <a:pt x="5699" y="22776"/>
                    </a:lnTo>
                    <a:lnTo>
                      <a:pt x="5963" y="22735"/>
                    </a:lnTo>
                    <a:lnTo>
                      <a:pt x="5979" y="22662"/>
                    </a:lnTo>
                    <a:lnTo>
                      <a:pt x="5896" y="22579"/>
                    </a:lnTo>
                    <a:lnTo>
                      <a:pt x="5740" y="22522"/>
                    </a:lnTo>
                    <a:lnTo>
                      <a:pt x="5758" y="22447"/>
                    </a:lnTo>
                    <a:lnTo>
                      <a:pt x="5790" y="22324"/>
                    </a:lnTo>
                    <a:lnTo>
                      <a:pt x="6021" y="22176"/>
                    </a:lnTo>
                    <a:lnTo>
                      <a:pt x="5979" y="22127"/>
                    </a:lnTo>
                    <a:lnTo>
                      <a:pt x="6054" y="22020"/>
                    </a:lnTo>
                    <a:lnTo>
                      <a:pt x="6062" y="21937"/>
                    </a:lnTo>
                    <a:lnTo>
                      <a:pt x="5865" y="21724"/>
                    </a:lnTo>
                    <a:lnTo>
                      <a:pt x="5888" y="21625"/>
                    </a:lnTo>
                    <a:lnTo>
                      <a:pt x="5888" y="21509"/>
                    </a:lnTo>
                    <a:lnTo>
                      <a:pt x="5831" y="21418"/>
                    </a:lnTo>
                    <a:lnTo>
                      <a:pt x="5782" y="21205"/>
                    </a:lnTo>
                    <a:lnTo>
                      <a:pt x="5914" y="21073"/>
                    </a:lnTo>
                    <a:lnTo>
                      <a:pt x="5979" y="20909"/>
                    </a:lnTo>
                    <a:lnTo>
                      <a:pt x="5914" y="20844"/>
                    </a:lnTo>
                    <a:lnTo>
                      <a:pt x="6013" y="20737"/>
                    </a:lnTo>
                    <a:lnTo>
                      <a:pt x="6267" y="20646"/>
                    </a:lnTo>
                    <a:lnTo>
                      <a:pt x="6449" y="20473"/>
                    </a:lnTo>
                    <a:lnTo>
                      <a:pt x="6439" y="20392"/>
                    </a:lnTo>
                    <a:lnTo>
                      <a:pt x="6202" y="20317"/>
                    </a:lnTo>
                    <a:lnTo>
                      <a:pt x="6029" y="20317"/>
                    </a:lnTo>
                    <a:lnTo>
                      <a:pt x="5955" y="20194"/>
                    </a:lnTo>
                    <a:lnTo>
                      <a:pt x="5987" y="20103"/>
                    </a:lnTo>
                    <a:lnTo>
                      <a:pt x="6135" y="19987"/>
                    </a:lnTo>
                    <a:lnTo>
                      <a:pt x="6358" y="19906"/>
                    </a:lnTo>
                    <a:lnTo>
                      <a:pt x="6563" y="20013"/>
                    </a:lnTo>
                    <a:lnTo>
                      <a:pt x="6563" y="20111"/>
                    </a:lnTo>
                    <a:lnTo>
                      <a:pt x="6530" y="20184"/>
                    </a:lnTo>
                    <a:lnTo>
                      <a:pt x="6597" y="20342"/>
                    </a:lnTo>
                    <a:lnTo>
                      <a:pt x="6719" y="20382"/>
                    </a:lnTo>
                    <a:lnTo>
                      <a:pt x="7041" y="20202"/>
                    </a:lnTo>
                    <a:lnTo>
                      <a:pt x="7091" y="20036"/>
                    </a:lnTo>
                    <a:lnTo>
                      <a:pt x="7008" y="19865"/>
                    </a:lnTo>
                    <a:lnTo>
                      <a:pt x="6901" y="19732"/>
                    </a:lnTo>
                    <a:lnTo>
                      <a:pt x="6966" y="19709"/>
                    </a:lnTo>
                    <a:lnTo>
                      <a:pt x="7000" y="19561"/>
                    </a:lnTo>
                    <a:lnTo>
                      <a:pt x="6893" y="19363"/>
                    </a:lnTo>
                    <a:lnTo>
                      <a:pt x="6761" y="19355"/>
                    </a:lnTo>
                    <a:lnTo>
                      <a:pt x="6605" y="19462"/>
                    </a:lnTo>
                    <a:lnTo>
                      <a:pt x="6481" y="19470"/>
                    </a:lnTo>
                    <a:lnTo>
                      <a:pt x="6400" y="19535"/>
                    </a:lnTo>
                    <a:lnTo>
                      <a:pt x="6449" y="19568"/>
                    </a:lnTo>
                    <a:lnTo>
                      <a:pt x="6587" y="19602"/>
                    </a:lnTo>
                    <a:lnTo>
                      <a:pt x="6571" y="19691"/>
                    </a:lnTo>
                    <a:lnTo>
                      <a:pt x="6291" y="19774"/>
                    </a:lnTo>
                    <a:lnTo>
                      <a:pt x="6169" y="19732"/>
                    </a:lnTo>
                    <a:lnTo>
                      <a:pt x="6242" y="19651"/>
                    </a:lnTo>
                    <a:lnTo>
                      <a:pt x="6340" y="19602"/>
                    </a:lnTo>
                    <a:lnTo>
                      <a:pt x="6252" y="19553"/>
                    </a:lnTo>
                    <a:lnTo>
                      <a:pt x="6005" y="19568"/>
                    </a:lnTo>
                    <a:lnTo>
                      <a:pt x="5807" y="19462"/>
                    </a:lnTo>
                    <a:lnTo>
                      <a:pt x="5758" y="19314"/>
                    </a:lnTo>
                    <a:lnTo>
                      <a:pt x="5758" y="18919"/>
                    </a:lnTo>
                    <a:lnTo>
                      <a:pt x="5699" y="18623"/>
                    </a:lnTo>
                    <a:lnTo>
                      <a:pt x="5519" y="18457"/>
                    </a:lnTo>
                    <a:lnTo>
                      <a:pt x="5519" y="18161"/>
                    </a:lnTo>
                    <a:lnTo>
                      <a:pt x="5691" y="17997"/>
                    </a:lnTo>
                    <a:lnTo>
                      <a:pt x="5815" y="17989"/>
                    </a:lnTo>
                    <a:lnTo>
                      <a:pt x="5758" y="18088"/>
                    </a:lnTo>
                    <a:lnTo>
                      <a:pt x="5807" y="18122"/>
                    </a:lnTo>
                    <a:lnTo>
                      <a:pt x="5995" y="18104"/>
                    </a:lnTo>
                    <a:lnTo>
                      <a:pt x="6309" y="18202"/>
                    </a:lnTo>
                    <a:lnTo>
                      <a:pt x="6605" y="18441"/>
                    </a:lnTo>
                    <a:lnTo>
                      <a:pt x="6852" y="18506"/>
                    </a:lnTo>
                    <a:lnTo>
                      <a:pt x="7319" y="18499"/>
                    </a:lnTo>
                    <a:lnTo>
                      <a:pt x="7600" y="18309"/>
                    </a:lnTo>
                    <a:lnTo>
                      <a:pt x="7574" y="18252"/>
                    </a:lnTo>
                    <a:lnTo>
                      <a:pt x="7764" y="18122"/>
                    </a:lnTo>
                    <a:lnTo>
                      <a:pt x="7805" y="17964"/>
                    </a:lnTo>
                    <a:lnTo>
                      <a:pt x="7764" y="17841"/>
                    </a:lnTo>
                    <a:lnTo>
                      <a:pt x="7805" y="17750"/>
                    </a:lnTo>
                    <a:lnTo>
                      <a:pt x="7854" y="17618"/>
                    </a:lnTo>
                    <a:lnTo>
                      <a:pt x="7714" y="17579"/>
                    </a:lnTo>
                    <a:lnTo>
                      <a:pt x="7608" y="17405"/>
                    </a:lnTo>
                    <a:lnTo>
                      <a:pt x="7608" y="17249"/>
                    </a:lnTo>
                    <a:lnTo>
                      <a:pt x="7673" y="17142"/>
                    </a:lnTo>
                    <a:lnTo>
                      <a:pt x="7633" y="17060"/>
                    </a:lnTo>
                    <a:lnTo>
                      <a:pt x="7781" y="16912"/>
                    </a:lnTo>
                    <a:lnTo>
                      <a:pt x="7781" y="16862"/>
                    </a:lnTo>
                    <a:lnTo>
                      <a:pt x="7839" y="16838"/>
                    </a:lnTo>
                    <a:lnTo>
                      <a:pt x="7862" y="16730"/>
                    </a:lnTo>
                    <a:lnTo>
                      <a:pt x="7831" y="16592"/>
                    </a:lnTo>
                    <a:lnTo>
                      <a:pt x="7698" y="16574"/>
                    </a:lnTo>
                    <a:lnTo>
                      <a:pt x="7714" y="16493"/>
                    </a:lnTo>
                    <a:lnTo>
                      <a:pt x="7633" y="16377"/>
                    </a:lnTo>
                    <a:lnTo>
                      <a:pt x="7633" y="16080"/>
                    </a:lnTo>
                    <a:lnTo>
                      <a:pt x="7592" y="15990"/>
                    </a:lnTo>
                    <a:lnTo>
                      <a:pt x="7592" y="15851"/>
                    </a:lnTo>
                    <a:lnTo>
                      <a:pt x="7649" y="15792"/>
                    </a:lnTo>
                    <a:lnTo>
                      <a:pt x="7722" y="15891"/>
                    </a:lnTo>
                    <a:lnTo>
                      <a:pt x="7831" y="15891"/>
                    </a:lnTo>
                    <a:lnTo>
                      <a:pt x="8068" y="15966"/>
                    </a:lnTo>
                    <a:lnTo>
                      <a:pt x="8249" y="16088"/>
                    </a:lnTo>
                    <a:lnTo>
                      <a:pt x="8413" y="16088"/>
                    </a:lnTo>
                    <a:lnTo>
                      <a:pt x="8670" y="16039"/>
                    </a:lnTo>
                    <a:lnTo>
                      <a:pt x="8940" y="16080"/>
                    </a:lnTo>
                    <a:lnTo>
                      <a:pt x="9286" y="16065"/>
                    </a:lnTo>
                    <a:lnTo>
                      <a:pt x="9870" y="15917"/>
                    </a:lnTo>
                    <a:lnTo>
                      <a:pt x="10371" y="15703"/>
                    </a:lnTo>
                    <a:lnTo>
                      <a:pt x="10397" y="15595"/>
                    </a:lnTo>
                    <a:lnTo>
                      <a:pt x="10462" y="15686"/>
                    </a:lnTo>
                    <a:lnTo>
                      <a:pt x="10815" y="15571"/>
                    </a:lnTo>
                    <a:lnTo>
                      <a:pt x="11267" y="15291"/>
                    </a:lnTo>
                    <a:lnTo>
                      <a:pt x="11335" y="15127"/>
                    </a:lnTo>
                    <a:lnTo>
                      <a:pt x="11285" y="14938"/>
                    </a:lnTo>
                    <a:lnTo>
                      <a:pt x="11374" y="14683"/>
                    </a:lnTo>
                    <a:lnTo>
                      <a:pt x="11433" y="14626"/>
                    </a:lnTo>
                    <a:lnTo>
                      <a:pt x="11457" y="14716"/>
                    </a:lnTo>
                    <a:lnTo>
                      <a:pt x="11514" y="14634"/>
                    </a:lnTo>
                    <a:lnTo>
                      <a:pt x="11571" y="14371"/>
                    </a:lnTo>
                    <a:lnTo>
                      <a:pt x="11737" y="14107"/>
                    </a:lnTo>
                    <a:lnTo>
                      <a:pt x="11769" y="13943"/>
                    </a:lnTo>
                    <a:lnTo>
                      <a:pt x="11769" y="13597"/>
                    </a:lnTo>
                    <a:lnTo>
                      <a:pt x="11737" y="13457"/>
                    </a:lnTo>
                    <a:lnTo>
                      <a:pt x="11696" y="13449"/>
                    </a:lnTo>
                    <a:lnTo>
                      <a:pt x="11589" y="13564"/>
                    </a:lnTo>
                    <a:lnTo>
                      <a:pt x="11408" y="13556"/>
                    </a:lnTo>
                    <a:lnTo>
                      <a:pt x="11194" y="13416"/>
                    </a:lnTo>
                    <a:lnTo>
                      <a:pt x="11070" y="13177"/>
                    </a:lnTo>
                    <a:lnTo>
                      <a:pt x="11078" y="13054"/>
                    </a:lnTo>
                    <a:lnTo>
                      <a:pt x="11285" y="12652"/>
                    </a:lnTo>
                    <a:lnTo>
                      <a:pt x="11293" y="12486"/>
                    </a:lnTo>
                    <a:lnTo>
                      <a:pt x="11202" y="12363"/>
                    </a:lnTo>
                    <a:lnTo>
                      <a:pt x="10766" y="12034"/>
                    </a:lnTo>
                    <a:lnTo>
                      <a:pt x="10421" y="11904"/>
                    </a:lnTo>
                    <a:lnTo>
                      <a:pt x="10075" y="11631"/>
                    </a:lnTo>
                    <a:lnTo>
                      <a:pt x="9992" y="11483"/>
                    </a:lnTo>
                    <a:lnTo>
                      <a:pt x="10051" y="11426"/>
                    </a:lnTo>
                    <a:lnTo>
                      <a:pt x="10042" y="11286"/>
                    </a:lnTo>
                    <a:lnTo>
                      <a:pt x="9935" y="11179"/>
                    </a:lnTo>
                    <a:lnTo>
                      <a:pt x="9969" y="11080"/>
                    </a:lnTo>
                    <a:lnTo>
                      <a:pt x="9911" y="10784"/>
                    </a:lnTo>
                    <a:lnTo>
                      <a:pt x="9953" y="10447"/>
                    </a:lnTo>
                    <a:lnTo>
                      <a:pt x="9953" y="10431"/>
                    </a:lnTo>
                    <a:lnTo>
                      <a:pt x="9984" y="10374"/>
                    </a:lnTo>
                    <a:lnTo>
                      <a:pt x="10109" y="10257"/>
                    </a:lnTo>
                    <a:lnTo>
                      <a:pt x="10158" y="10143"/>
                    </a:lnTo>
                    <a:lnTo>
                      <a:pt x="10083" y="9870"/>
                    </a:lnTo>
                    <a:lnTo>
                      <a:pt x="10042" y="9501"/>
                    </a:lnTo>
                    <a:lnTo>
                      <a:pt x="10109" y="9410"/>
                    </a:lnTo>
                    <a:lnTo>
                      <a:pt x="10018" y="9156"/>
                    </a:lnTo>
                    <a:lnTo>
                      <a:pt x="10125" y="8974"/>
                    </a:lnTo>
                    <a:lnTo>
                      <a:pt x="10109" y="8834"/>
                    </a:lnTo>
                    <a:lnTo>
                      <a:pt x="10166" y="8704"/>
                    </a:lnTo>
                    <a:lnTo>
                      <a:pt x="10190" y="8333"/>
                    </a:lnTo>
                    <a:lnTo>
                      <a:pt x="10150" y="8192"/>
                    </a:lnTo>
                    <a:lnTo>
                      <a:pt x="10215" y="8070"/>
                    </a:lnTo>
                    <a:lnTo>
                      <a:pt x="10158" y="7808"/>
                    </a:lnTo>
                    <a:lnTo>
                      <a:pt x="10306" y="7618"/>
                    </a:lnTo>
                    <a:lnTo>
                      <a:pt x="10387" y="7429"/>
                    </a:lnTo>
                    <a:lnTo>
                      <a:pt x="10397" y="7387"/>
                    </a:lnTo>
                    <a:lnTo>
                      <a:pt x="10421" y="7314"/>
                    </a:lnTo>
                    <a:lnTo>
                      <a:pt x="10577" y="7206"/>
                    </a:lnTo>
                    <a:lnTo>
                      <a:pt x="10577" y="7125"/>
                    </a:lnTo>
                    <a:lnTo>
                      <a:pt x="10717" y="6902"/>
                    </a:lnTo>
                    <a:lnTo>
                      <a:pt x="10831" y="6771"/>
                    </a:lnTo>
                    <a:lnTo>
                      <a:pt x="10997" y="6465"/>
                    </a:lnTo>
                    <a:lnTo>
                      <a:pt x="11062" y="6367"/>
                    </a:lnTo>
                    <a:lnTo>
                      <a:pt x="11187" y="6335"/>
                    </a:lnTo>
                    <a:lnTo>
                      <a:pt x="11177" y="6145"/>
                    </a:lnTo>
                    <a:lnTo>
                      <a:pt x="11226" y="6021"/>
                    </a:lnTo>
                    <a:lnTo>
                      <a:pt x="11490" y="5701"/>
                    </a:lnTo>
                    <a:lnTo>
                      <a:pt x="11589" y="5717"/>
                    </a:lnTo>
                    <a:lnTo>
                      <a:pt x="11704" y="5676"/>
                    </a:lnTo>
                    <a:lnTo>
                      <a:pt x="11719" y="5478"/>
                    </a:lnTo>
                    <a:lnTo>
                      <a:pt x="11818" y="5439"/>
                    </a:lnTo>
                    <a:lnTo>
                      <a:pt x="12132" y="5182"/>
                    </a:lnTo>
                    <a:lnTo>
                      <a:pt x="12262" y="5151"/>
                    </a:lnTo>
                    <a:lnTo>
                      <a:pt x="12329" y="5044"/>
                    </a:lnTo>
                    <a:lnTo>
                      <a:pt x="12667" y="4813"/>
                    </a:lnTo>
                    <a:lnTo>
                      <a:pt x="12716" y="4847"/>
                    </a:lnTo>
                    <a:lnTo>
                      <a:pt x="12839" y="4748"/>
                    </a:lnTo>
                    <a:lnTo>
                      <a:pt x="12872" y="4681"/>
                    </a:lnTo>
                    <a:lnTo>
                      <a:pt x="13070" y="4574"/>
                    </a:lnTo>
                    <a:lnTo>
                      <a:pt x="13241" y="4574"/>
                    </a:lnTo>
                    <a:lnTo>
                      <a:pt x="13283" y="4460"/>
                    </a:lnTo>
                    <a:lnTo>
                      <a:pt x="13259" y="4164"/>
                    </a:lnTo>
                    <a:lnTo>
                      <a:pt x="13218" y="3834"/>
                    </a:lnTo>
                    <a:lnTo>
                      <a:pt x="13234" y="3554"/>
                    </a:lnTo>
                    <a:lnTo>
                      <a:pt x="13078" y="3200"/>
                    </a:lnTo>
                    <a:lnTo>
                      <a:pt x="13070" y="3036"/>
                    </a:lnTo>
                    <a:lnTo>
                      <a:pt x="12683" y="2979"/>
                    </a:lnTo>
                    <a:lnTo>
                      <a:pt x="12543" y="3078"/>
                    </a:lnTo>
                    <a:lnTo>
                      <a:pt x="12493" y="3110"/>
                    </a:lnTo>
                    <a:lnTo>
                      <a:pt x="12477" y="3340"/>
                    </a:lnTo>
                    <a:lnTo>
                      <a:pt x="12501" y="3423"/>
                    </a:lnTo>
                    <a:lnTo>
                      <a:pt x="12485" y="3727"/>
                    </a:lnTo>
                    <a:lnTo>
                      <a:pt x="12337" y="3850"/>
                    </a:lnTo>
                    <a:lnTo>
                      <a:pt x="12223" y="4057"/>
                    </a:lnTo>
                    <a:lnTo>
                      <a:pt x="12173" y="4237"/>
                    </a:lnTo>
                    <a:lnTo>
                      <a:pt x="11794" y="4501"/>
                    </a:lnTo>
                    <a:lnTo>
                      <a:pt x="11729" y="4714"/>
                    </a:lnTo>
                    <a:lnTo>
                      <a:pt x="11581" y="4896"/>
                    </a:lnTo>
                    <a:lnTo>
                      <a:pt x="11400" y="4847"/>
                    </a:lnTo>
                    <a:lnTo>
                      <a:pt x="11325" y="4886"/>
                    </a:lnTo>
                    <a:lnTo>
                      <a:pt x="11153" y="5101"/>
                    </a:lnTo>
                    <a:lnTo>
                      <a:pt x="11070" y="5010"/>
                    </a:lnTo>
                    <a:lnTo>
                      <a:pt x="10963" y="5010"/>
                    </a:lnTo>
                    <a:lnTo>
                      <a:pt x="10774" y="5093"/>
                    </a:lnTo>
                    <a:lnTo>
                      <a:pt x="10428" y="4886"/>
                    </a:lnTo>
                    <a:lnTo>
                      <a:pt x="9935" y="4738"/>
                    </a:lnTo>
                    <a:lnTo>
                      <a:pt x="9343" y="4829"/>
                    </a:lnTo>
                    <a:lnTo>
                      <a:pt x="9203" y="4829"/>
                    </a:lnTo>
                    <a:lnTo>
                      <a:pt x="9252" y="4649"/>
                    </a:lnTo>
                    <a:lnTo>
                      <a:pt x="9509" y="4385"/>
                    </a:lnTo>
                    <a:lnTo>
                      <a:pt x="9631" y="4065"/>
                    </a:lnTo>
                    <a:lnTo>
                      <a:pt x="9582" y="3891"/>
                    </a:lnTo>
                    <a:lnTo>
                      <a:pt x="9665" y="3751"/>
                    </a:lnTo>
                    <a:lnTo>
                      <a:pt x="9805" y="3644"/>
                    </a:lnTo>
                    <a:lnTo>
                      <a:pt x="9935" y="3447"/>
                    </a:lnTo>
                    <a:lnTo>
                      <a:pt x="9984" y="3267"/>
                    </a:lnTo>
                    <a:lnTo>
                      <a:pt x="9886" y="3070"/>
                    </a:lnTo>
                    <a:lnTo>
                      <a:pt x="9647" y="2863"/>
                    </a:lnTo>
                    <a:lnTo>
                      <a:pt x="9449" y="2642"/>
                    </a:lnTo>
                    <a:lnTo>
                      <a:pt x="8956" y="2577"/>
                    </a:lnTo>
                    <a:lnTo>
                      <a:pt x="8587" y="2395"/>
                    </a:lnTo>
                    <a:lnTo>
                      <a:pt x="8216" y="2073"/>
                    </a:lnTo>
                    <a:lnTo>
                      <a:pt x="8068" y="2042"/>
                    </a:lnTo>
                    <a:lnTo>
                      <a:pt x="7748" y="1876"/>
                    </a:lnTo>
                    <a:lnTo>
                      <a:pt x="7246" y="1753"/>
                    </a:lnTo>
                    <a:lnTo>
                      <a:pt x="7114" y="1540"/>
                    </a:lnTo>
                    <a:lnTo>
                      <a:pt x="6909" y="1359"/>
                    </a:lnTo>
                    <a:lnTo>
                      <a:pt x="6712" y="1333"/>
                    </a:lnTo>
                    <a:lnTo>
                      <a:pt x="6192" y="824"/>
                    </a:lnTo>
                    <a:lnTo>
                      <a:pt x="5987" y="455"/>
                    </a:lnTo>
                    <a:lnTo>
                      <a:pt x="5831" y="421"/>
                    </a:lnTo>
                    <a:lnTo>
                      <a:pt x="5642" y="216"/>
                    </a:lnTo>
                    <a:lnTo>
                      <a:pt x="5618" y="190"/>
                    </a:lnTo>
                    <a:lnTo>
                      <a:pt x="5462" y="42"/>
                    </a:lnTo>
                    <a:lnTo>
                      <a:pt x="5042" y="34"/>
                    </a:lnTo>
                    <a:lnTo>
                      <a:pt x="4564" y="34"/>
                    </a:lnTo>
                    <a:lnTo>
                      <a:pt x="4434" y="224"/>
                    </a:lnTo>
                    <a:lnTo>
                      <a:pt x="4434" y="380"/>
                    </a:lnTo>
                    <a:lnTo>
                      <a:pt x="4343" y="535"/>
                    </a:lnTo>
                    <a:lnTo>
                      <a:pt x="4351" y="691"/>
                    </a:lnTo>
                    <a:lnTo>
                      <a:pt x="4278" y="790"/>
                    </a:lnTo>
                    <a:lnTo>
                      <a:pt x="4218" y="691"/>
                    </a:lnTo>
                    <a:lnTo>
                      <a:pt x="4104" y="346"/>
                    </a:lnTo>
                    <a:lnTo>
                      <a:pt x="4062" y="133"/>
                    </a:lnTo>
                    <a:lnTo>
                      <a:pt x="3906" y="109"/>
                    </a:lnTo>
                    <a:lnTo>
                      <a:pt x="3610" y="166"/>
                    </a:lnTo>
                    <a:lnTo>
                      <a:pt x="3429" y="117"/>
                    </a:lnTo>
                    <a:lnTo>
                      <a:pt x="3291" y="158"/>
                    </a:lnTo>
                    <a:lnTo>
                      <a:pt x="3052" y="174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20"/>
              <p:cNvSpPr/>
              <p:nvPr/>
            </p:nvSpPr>
            <p:spPr>
              <a:xfrm>
                <a:off x="2387523" y="5667229"/>
                <a:ext cx="275872" cy="190466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2074" extrusionOk="0">
                    <a:moveTo>
                      <a:pt x="1" y="1"/>
                    </a:moveTo>
                    <a:lnTo>
                      <a:pt x="388" y="1549"/>
                    </a:lnTo>
                    <a:lnTo>
                      <a:pt x="445" y="1564"/>
                    </a:lnTo>
                    <a:lnTo>
                      <a:pt x="741" y="1507"/>
                    </a:lnTo>
                    <a:lnTo>
                      <a:pt x="972" y="1507"/>
                    </a:lnTo>
                    <a:lnTo>
                      <a:pt x="1193" y="1466"/>
                    </a:lnTo>
                    <a:lnTo>
                      <a:pt x="1169" y="1523"/>
                    </a:lnTo>
                    <a:lnTo>
                      <a:pt x="1029" y="1549"/>
                    </a:lnTo>
                    <a:lnTo>
                      <a:pt x="808" y="1622"/>
                    </a:lnTo>
                    <a:lnTo>
                      <a:pt x="413" y="1639"/>
                    </a:lnTo>
                    <a:lnTo>
                      <a:pt x="494" y="1951"/>
                    </a:lnTo>
                    <a:lnTo>
                      <a:pt x="585" y="1951"/>
                    </a:lnTo>
                    <a:lnTo>
                      <a:pt x="865" y="1860"/>
                    </a:lnTo>
                    <a:lnTo>
                      <a:pt x="1211" y="1886"/>
                    </a:lnTo>
                    <a:lnTo>
                      <a:pt x="1450" y="1868"/>
                    </a:lnTo>
                    <a:lnTo>
                      <a:pt x="1785" y="1902"/>
                    </a:lnTo>
                    <a:lnTo>
                      <a:pt x="1975" y="2008"/>
                    </a:lnTo>
                    <a:lnTo>
                      <a:pt x="2164" y="2074"/>
                    </a:lnTo>
                    <a:lnTo>
                      <a:pt x="2346" y="2024"/>
                    </a:lnTo>
                    <a:lnTo>
                      <a:pt x="2502" y="1876"/>
                    </a:lnTo>
                    <a:lnTo>
                      <a:pt x="2535" y="1728"/>
                    </a:lnTo>
                    <a:lnTo>
                      <a:pt x="2715" y="1679"/>
                    </a:lnTo>
                    <a:lnTo>
                      <a:pt x="2790" y="1746"/>
                    </a:lnTo>
                    <a:lnTo>
                      <a:pt x="3003" y="1622"/>
                    </a:lnTo>
                    <a:lnTo>
                      <a:pt x="2970" y="1481"/>
                    </a:lnTo>
                    <a:lnTo>
                      <a:pt x="2832" y="1424"/>
                    </a:lnTo>
                    <a:lnTo>
                      <a:pt x="2518" y="1499"/>
                    </a:lnTo>
                    <a:lnTo>
                      <a:pt x="2346" y="1481"/>
                    </a:lnTo>
                    <a:lnTo>
                      <a:pt x="2149" y="1294"/>
                    </a:lnTo>
                    <a:lnTo>
                      <a:pt x="1910" y="1227"/>
                    </a:lnTo>
                    <a:lnTo>
                      <a:pt x="1827" y="1136"/>
                    </a:lnTo>
                    <a:lnTo>
                      <a:pt x="1185" y="923"/>
                    </a:lnTo>
                    <a:lnTo>
                      <a:pt x="1006" y="866"/>
                    </a:lnTo>
                    <a:lnTo>
                      <a:pt x="996" y="676"/>
                    </a:lnTo>
                    <a:lnTo>
                      <a:pt x="783" y="504"/>
                    </a:lnTo>
                    <a:lnTo>
                      <a:pt x="569" y="471"/>
                    </a:lnTo>
                    <a:lnTo>
                      <a:pt x="479" y="198"/>
                    </a:lnTo>
                    <a:lnTo>
                      <a:pt x="388" y="34"/>
                    </a:lnTo>
                    <a:lnTo>
                      <a:pt x="182" y="7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20"/>
              <p:cNvSpPr/>
              <p:nvPr/>
            </p:nvSpPr>
            <p:spPr>
              <a:xfrm>
                <a:off x="2364932" y="5575946"/>
                <a:ext cx="47020" cy="88529"/>
              </a:xfrm>
              <a:custGeom>
                <a:avLst/>
                <a:gdLst/>
                <a:ahLst/>
                <a:cxnLst/>
                <a:rect l="l" t="t" r="r" b="b"/>
                <a:pathLst>
                  <a:path w="512" h="964" extrusionOk="0">
                    <a:moveTo>
                      <a:pt x="34" y="0"/>
                    </a:moveTo>
                    <a:lnTo>
                      <a:pt x="0" y="18"/>
                    </a:lnTo>
                    <a:lnTo>
                      <a:pt x="239" y="963"/>
                    </a:lnTo>
                    <a:lnTo>
                      <a:pt x="296" y="831"/>
                    </a:lnTo>
                    <a:lnTo>
                      <a:pt x="421" y="774"/>
                    </a:lnTo>
                    <a:lnTo>
                      <a:pt x="511" y="865"/>
                    </a:lnTo>
                    <a:lnTo>
                      <a:pt x="428" y="462"/>
                    </a:lnTo>
                    <a:lnTo>
                      <a:pt x="156" y="19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20"/>
              <p:cNvSpPr/>
              <p:nvPr/>
            </p:nvSpPr>
            <p:spPr>
              <a:xfrm>
                <a:off x="2706463" y="5801766"/>
                <a:ext cx="57305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624" h="313" extrusionOk="0">
                    <a:moveTo>
                      <a:pt x="434" y="1"/>
                    </a:moveTo>
                    <a:lnTo>
                      <a:pt x="320" y="115"/>
                    </a:lnTo>
                    <a:lnTo>
                      <a:pt x="99" y="133"/>
                    </a:lnTo>
                    <a:lnTo>
                      <a:pt x="0" y="198"/>
                    </a:lnTo>
                    <a:lnTo>
                      <a:pt x="130" y="312"/>
                    </a:lnTo>
                    <a:lnTo>
                      <a:pt x="312" y="198"/>
                    </a:lnTo>
                    <a:lnTo>
                      <a:pt x="476" y="149"/>
                    </a:lnTo>
                    <a:lnTo>
                      <a:pt x="624" y="8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20"/>
              <p:cNvSpPr/>
              <p:nvPr/>
            </p:nvSpPr>
            <p:spPr>
              <a:xfrm>
                <a:off x="1794641" y="4780662"/>
                <a:ext cx="35540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98" extrusionOk="0">
                    <a:moveTo>
                      <a:pt x="41" y="0"/>
                    </a:moveTo>
                    <a:lnTo>
                      <a:pt x="0" y="131"/>
                    </a:lnTo>
                    <a:cubicBezTo>
                      <a:pt x="0" y="140"/>
                      <a:pt x="75" y="198"/>
                      <a:pt x="75" y="198"/>
                    </a:cubicBezTo>
                    <a:lnTo>
                      <a:pt x="99" y="131"/>
                    </a:lnTo>
                    <a:lnTo>
                      <a:pt x="314" y="91"/>
                    </a:lnTo>
                    <a:lnTo>
                      <a:pt x="387" y="8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20"/>
              <p:cNvSpPr/>
              <p:nvPr/>
            </p:nvSpPr>
            <p:spPr>
              <a:xfrm>
                <a:off x="1799141" y="5205027"/>
                <a:ext cx="34897" cy="49224"/>
              </a:xfrm>
              <a:custGeom>
                <a:avLst/>
                <a:gdLst/>
                <a:ahLst/>
                <a:cxnLst/>
                <a:rect l="l" t="t" r="r" b="b"/>
                <a:pathLst>
                  <a:path w="380" h="536" extrusionOk="0">
                    <a:moveTo>
                      <a:pt x="91" y="0"/>
                    </a:moveTo>
                    <a:lnTo>
                      <a:pt x="0" y="91"/>
                    </a:lnTo>
                    <a:lnTo>
                      <a:pt x="83" y="371"/>
                    </a:lnTo>
                    <a:lnTo>
                      <a:pt x="75" y="494"/>
                    </a:lnTo>
                    <a:lnTo>
                      <a:pt x="141" y="535"/>
                    </a:lnTo>
                    <a:lnTo>
                      <a:pt x="281" y="314"/>
                    </a:lnTo>
                    <a:lnTo>
                      <a:pt x="379" y="273"/>
                    </a:lnTo>
                    <a:lnTo>
                      <a:pt x="314" y="140"/>
                    </a:lnTo>
                    <a:lnTo>
                      <a:pt x="125" y="50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20"/>
              <p:cNvSpPr/>
              <p:nvPr/>
            </p:nvSpPr>
            <p:spPr>
              <a:xfrm>
                <a:off x="1783346" y="5163518"/>
                <a:ext cx="22040" cy="3416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72" extrusionOk="0">
                    <a:moveTo>
                      <a:pt x="1" y="0"/>
                    </a:moveTo>
                    <a:lnTo>
                      <a:pt x="9" y="231"/>
                    </a:lnTo>
                    <a:lnTo>
                      <a:pt x="99" y="296"/>
                    </a:lnTo>
                    <a:lnTo>
                      <a:pt x="107" y="371"/>
                    </a:lnTo>
                    <a:lnTo>
                      <a:pt x="206" y="354"/>
                    </a:lnTo>
                    <a:lnTo>
                      <a:pt x="239" y="239"/>
                    </a:lnTo>
                    <a:lnTo>
                      <a:pt x="182" y="75"/>
                    </a:lnTo>
                    <a:lnTo>
                      <a:pt x="66" y="2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20"/>
              <p:cNvSpPr/>
              <p:nvPr/>
            </p:nvSpPr>
            <p:spPr>
              <a:xfrm>
                <a:off x="1810529" y="5284372"/>
                <a:ext cx="24979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371" extrusionOk="0">
                    <a:moveTo>
                      <a:pt x="172" y="1"/>
                    </a:moveTo>
                    <a:lnTo>
                      <a:pt x="1" y="100"/>
                    </a:lnTo>
                    <a:lnTo>
                      <a:pt x="74" y="190"/>
                    </a:lnTo>
                    <a:lnTo>
                      <a:pt x="42" y="281"/>
                    </a:lnTo>
                    <a:lnTo>
                      <a:pt x="133" y="370"/>
                    </a:lnTo>
                    <a:lnTo>
                      <a:pt x="240" y="297"/>
                    </a:lnTo>
                    <a:lnTo>
                      <a:pt x="271" y="157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20"/>
              <p:cNvSpPr/>
              <p:nvPr/>
            </p:nvSpPr>
            <p:spPr>
              <a:xfrm>
                <a:off x="1781876" y="4729143"/>
                <a:ext cx="23510" cy="19836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16" extrusionOk="0">
                    <a:moveTo>
                      <a:pt x="58" y="1"/>
                    </a:moveTo>
                    <a:lnTo>
                      <a:pt x="1" y="117"/>
                    </a:lnTo>
                    <a:lnTo>
                      <a:pt x="25" y="190"/>
                    </a:lnTo>
                    <a:lnTo>
                      <a:pt x="115" y="216"/>
                    </a:lnTo>
                    <a:lnTo>
                      <a:pt x="238" y="166"/>
                    </a:lnTo>
                    <a:lnTo>
                      <a:pt x="255" y="91"/>
                    </a:lnTo>
                    <a:lnTo>
                      <a:pt x="173" y="10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20"/>
              <p:cNvSpPr/>
              <p:nvPr/>
            </p:nvSpPr>
            <p:spPr>
              <a:xfrm>
                <a:off x="1835416" y="4760183"/>
                <a:ext cx="10745" cy="16714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2" extrusionOk="0">
                    <a:moveTo>
                      <a:pt x="67" y="0"/>
                    </a:moveTo>
                    <a:lnTo>
                      <a:pt x="0" y="174"/>
                    </a:lnTo>
                    <a:lnTo>
                      <a:pt x="117" y="182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20"/>
              <p:cNvSpPr/>
              <p:nvPr/>
            </p:nvSpPr>
            <p:spPr>
              <a:xfrm>
                <a:off x="1796937" y="4863680"/>
                <a:ext cx="29479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73" extrusionOk="0">
                    <a:moveTo>
                      <a:pt x="66" y="0"/>
                    </a:moveTo>
                    <a:lnTo>
                      <a:pt x="1" y="99"/>
                    </a:lnTo>
                    <a:lnTo>
                      <a:pt x="157" y="273"/>
                    </a:lnTo>
                    <a:lnTo>
                      <a:pt x="320" y="231"/>
                    </a:lnTo>
                    <a:lnTo>
                      <a:pt x="255" y="99"/>
                    </a:lnTo>
                    <a:lnTo>
                      <a:pt x="115" y="75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20"/>
              <p:cNvSpPr/>
              <p:nvPr/>
            </p:nvSpPr>
            <p:spPr>
              <a:xfrm>
                <a:off x="1849925" y="5391726"/>
                <a:ext cx="17265" cy="1276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39" extrusionOk="0">
                    <a:moveTo>
                      <a:pt x="0" y="0"/>
                    </a:moveTo>
                    <a:lnTo>
                      <a:pt x="0" y="139"/>
                    </a:lnTo>
                    <a:lnTo>
                      <a:pt x="81" y="74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20"/>
              <p:cNvSpPr/>
              <p:nvPr/>
            </p:nvSpPr>
            <p:spPr>
              <a:xfrm>
                <a:off x="1801529" y="4716469"/>
                <a:ext cx="9092" cy="12765"/>
              </a:xfrm>
              <a:custGeom>
                <a:avLst/>
                <a:gdLst/>
                <a:ahLst/>
                <a:cxnLst/>
                <a:rect l="l" t="t" r="r" b="b"/>
                <a:pathLst>
                  <a:path w="99" h="139" extrusionOk="0">
                    <a:moveTo>
                      <a:pt x="34" y="0"/>
                    </a:moveTo>
                    <a:lnTo>
                      <a:pt x="0" y="50"/>
                    </a:lnTo>
                    <a:lnTo>
                      <a:pt x="73" y="139"/>
                    </a:lnTo>
                    <a:lnTo>
                      <a:pt x="99" y="5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20"/>
              <p:cNvSpPr/>
              <p:nvPr/>
            </p:nvSpPr>
            <p:spPr>
              <a:xfrm>
                <a:off x="1890700" y="5382635"/>
                <a:ext cx="44448" cy="4619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503" extrusionOk="0">
                    <a:moveTo>
                      <a:pt x="8" y="1"/>
                    </a:moveTo>
                    <a:lnTo>
                      <a:pt x="0" y="66"/>
                    </a:lnTo>
                    <a:lnTo>
                      <a:pt x="131" y="263"/>
                    </a:lnTo>
                    <a:lnTo>
                      <a:pt x="286" y="321"/>
                    </a:lnTo>
                    <a:lnTo>
                      <a:pt x="484" y="502"/>
                    </a:lnTo>
                    <a:lnTo>
                      <a:pt x="427" y="321"/>
                    </a:lnTo>
                    <a:lnTo>
                      <a:pt x="286" y="99"/>
                    </a:lnTo>
                    <a:lnTo>
                      <a:pt x="188" y="90"/>
                    </a:lnTo>
                    <a:lnTo>
                      <a:pt x="7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20"/>
              <p:cNvSpPr/>
              <p:nvPr/>
            </p:nvSpPr>
            <p:spPr>
              <a:xfrm>
                <a:off x="1805294" y="4808579"/>
                <a:ext cx="28010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41" extrusionOk="0">
                    <a:moveTo>
                      <a:pt x="304" y="0"/>
                    </a:moveTo>
                    <a:lnTo>
                      <a:pt x="180" y="8"/>
                    </a:lnTo>
                    <a:lnTo>
                      <a:pt x="0" y="73"/>
                    </a:lnTo>
                    <a:lnTo>
                      <a:pt x="74" y="140"/>
                    </a:lnTo>
                    <a:lnTo>
                      <a:pt x="289" y="132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20"/>
              <p:cNvSpPr/>
              <p:nvPr/>
            </p:nvSpPr>
            <p:spPr>
              <a:xfrm>
                <a:off x="1825589" y="5196854"/>
                <a:ext cx="71172" cy="142069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547" extrusionOk="0">
                    <a:moveTo>
                      <a:pt x="174" y="0"/>
                    </a:moveTo>
                    <a:lnTo>
                      <a:pt x="91" y="74"/>
                    </a:lnTo>
                    <a:lnTo>
                      <a:pt x="91" y="263"/>
                    </a:lnTo>
                    <a:lnTo>
                      <a:pt x="190" y="362"/>
                    </a:lnTo>
                    <a:lnTo>
                      <a:pt x="141" y="502"/>
                    </a:lnTo>
                    <a:lnTo>
                      <a:pt x="166" y="593"/>
                    </a:lnTo>
                    <a:lnTo>
                      <a:pt x="239" y="583"/>
                    </a:lnTo>
                    <a:lnTo>
                      <a:pt x="305" y="494"/>
                    </a:lnTo>
                    <a:lnTo>
                      <a:pt x="289" y="608"/>
                    </a:lnTo>
                    <a:lnTo>
                      <a:pt x="174" y="707"/>
                    </a:lnTo>
                    <a:lnTo>
                      <a:pt x="1" y="741"/>
                    </a:lnTo>
                    <a:lnTo>
                      <a:pt x="174" y="1068"/>
                    </a:lnTo>
                    <a:lnTo>
                      <a:pt x="224" y="1258"/>
                    </a:lnTo>
                    <a:lnTo>
                      <a:pt x="372" y="1390"/>
                    </a:lnTo>
                    <a:lnTo>
                      <a:pt x="445" y="1341"/>
                    </a:lnTo>
                    <a:lnTo>
                      <a:pt x="486" y="1175"/>
                    </a:lnTo>
                    <a:lnTo>
                      <a:pt x="536" y="1315"/>
                    </a:lnTo>
                    <a:lnTo>
                      <a:pt x="569" y="1497"/>
                    </a:lnTo>
                    <a:lnTo>
                      <a:pt x="660" y="1546"/>
                    </a:lnTo>
                    <a:lnTo>
                      <a:pt x="766" y="1455"/>
                    </a:lnTo>
                    <a:lnTo>
                      <a:pt x="774" y="1209"/>
                    </a:lnTo>
                    <a:lnTo>
                      <a:pt x="684" y="978"/>
                    </a:lnTo>
                    <a:lnTo>
                      <a:pt x="717" y="920"/>
                    </a:lnTo>
                    <a:lnTo>
                      <a:pt x="699" y="616"/>
                    </a:lnTo>
                    <a:lnTo>
                      <a:pt x="601" y="435"/>
                    </a:lnTo>
                    <a:lnTo>
                      <a:pt x="520" y="74"/>
                    </a:lnTo>
                    <a:lnTo>
                      <a:pt x="41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20"/>
              <p:cNvSpPr/>
              <p:nvPr/>
            </p:nvSpPr>
            <p:spPr>
              <a:xfrm>
                <a:off x="1889782" y="5412022"/>
                <a:ext cx="39397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53" extrusionOk="0">
                    <a:moveTo>
                      <a:pt x="83" y="1"/>
                    </a:moveTo>
                    <a:lnTo>
                      <a:pt x="0" y="26"/>
                    </a:lnTo>
                    <a:lnTo>
                      <a:pt x="42" y="232"/>
                    </a:lnTo>
                    <a:lnTo>
                      <a:pt x="223" y="445"/>
                    </a:lnTo>
                    <a:lnTo>
                      <a:pt x="364" y="453"/>
                    </a:lnTo>
                    <a:lnTo>
                      <a:pt x="429" y="346"/>
                    </a:lnTo>
                    <a:lnTo>
                      <a:pt x="257" y="99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20"/>
              <p:cNvSpPr/>
              <p:nvPr/>
            </p:nvSpPr>
            <p:spPr>
              <a:xfrm>
                <a:off x="1827977" y="4867445"/>
                <a:ext cx="15153" cy="991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8" extrusionOk="0">
                    <a:moveTo>
                      <a:pt x="164" y="1"/>
                    </a:moveTo>
                    <a:lnTo>
                      <a:pt x="0" y="9"/>
                    </a:lnTo>
                    <a:lnTo>
                      <a:pt x="73" y="107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20"/>
              <p:cNvSpPr/>
              <p:nvPr/>
            </p:nvSpPr>
            <p:spPr>
              <a:xfrm>
                <a:off x="1784080" y="4872771"/>
                <a:ext cx="8449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92" h="141" extrusionOk="0">
                    <a:moveTo>
                      <a:pt x="1" y="0"/>
                    </a:moveTo>
                    <a:lnTo>
                      <a:pt x="1" y="132"/>
                    </a:lnTo>
                    <a:lnTo>
                      <a:pt x="91" y="140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20"/>
              <p:cNvSpPr/>
              <p:nvPr/>
            </p:nvSpPr>
            <p:spPr>
              <a:xfrm>
                <a:off x="1782611" y="4752744"/>
                <a:ext cx="23510" cy="21857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38" extrusionOk="0">
                    <a:moveTo>
                      <a:pt x="1" y="0"/>
                    </a:moveTo>
                    <a:lnTo>
                      <a:pt x="32" y="107"/>
                    </a:lnTo>
                    <a:lnTo>
                      <a:pt x="24" y="237"/>
                    </a:lnTo>
                    <a:lnTo>
                      <a:pt x="24" y="237"/>
                    </a:lnTo>
                    <a:lnTo>
                      <a:pt x="123" y="198"/>
                    </a:lnTo>
                    <a:lnTo>
                      <a:pt x="255" y="172"/>
                    </a:lnTo>
                    <a:lnTo>
                      <a:pt x="165" y="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20"/>
              <p:cNvSpPr/>
              <p:nvPr/>
            </p:nvSpPr>
            <p:spPr>
              <a:xfrm>
                <a:off x="1747806" y="4674777"/>
                <a:ext cx="27275" cy="14602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59" extrusionOk="0">
                    <a:moveTo>
                      <a:pt x="66" y="0"/>
                    </a:moveTo>
                    <a:lnTo>
                      <a:pt x="1" y="75"/>
                    </a:lnTo>
                    <a:lnTo>
                      <a:pt x="92" y="158"/>
                    </a:lnTo>
                    <a:lnTo>
                      <a:pt x="297" y="83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20"/>
              <p:cNvSpPr/>
              <p:nvPr/>
            </p:nvSpPr>
            <p:spPr>
              <a:xfrm>
                <a:off x="1795468" y="4686164"/>
                <a:ext cx="23510" cy="14418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57" extrusionOk="0">
                    <a:moveTo>
                      <a:pt x="40" y="1"/>
                    </a:moveTo>
                    <a:lnTo>
                      <a:pt x="1" y="66"/>
                    </a:lnTo>
                    <a:lnTo>
                      <a:pt x="90" y="157"/>
                    </a:lnTo>
                    <a:lnTo>
                      <a:pt x="256" y="58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20"/>
              <p:cNvSpPr/>
              <p:nvPr/>
            </p:nvSpPr>
            <p:spPr>
              <a:xfrm>
                <a:off x="1734214" y="4781396"/>
                <a:ext cx="24244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98" extrusionOk="0">
                    <a:moveTo>
                      <a:pt x="16" y="0"/>
                    </a:moveTo>
                    <a:lnTo>
                      <a:pt x="1" y="107"/>
                    </a:lnTo>
                    <a:lnTo>
                      <a:pt x="214" y="198"/>
                    </a:lnTo>
                    <a:lnTo>
                      <a:pt x="263" y="99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20"/>
              <p:cNvSpPr/>
              <p:nvPr/>
            </p:nvSpPr>
            <p:spPr>
              <a:xfrm>
                <a:off x="1762132" y="4764682"/>
                <a:ext cx="15336" cy="1533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67" extrusionOk="0">
                    <a:moveTo>
                      <a:pt x="76" y="1"/>
                    </a:moveTo>
                    <a:lnTo>
                      <a:pt x="1" y="107"/>
                    </a:lnTo>
                    <a:lnTo>
                      <a:pt x="58" y="166"/>
                    </a:lnTo>
                    <a:lnTo>
                      <a:pt x="166" y="91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20"/>
              <p:cNvSpPr/>
              <p:nvPr/>
            </p:nvSpPr>
            <p:spPr>
              <a:xfrm>
                <a:off x="1822651" y="4695990"/>
                <a:ext cx="21122" cy="2351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6" extrusionOk="0">
                    <a:moveTo>
                      <a:pt x="82" y="0"/>
                    </a:moveTo>
                    <a:lnTo>
                      <a:pt x="1" y="75"/>
                    </a:lnTo>
                    <a:lnTo>
                      <a:pt x="108" y="156"/>
                    </a:lnTo>
                    <a:lnTo>
                      <a:pt x="123" y="255"/>
                    </a:lnTo>
                    <a:lnTo>
                      <a:pt x="230" y="198"/>
                    </a:lnTo>
                    <a:lnTo>
                      <a:pt x="206" y="34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20"/>
              <p:cNvSpPr/>
              <p:nvPr/>
            </p:nvSpPr>
            <p:spPr>
              <a:xfrm>
                <a:off x="1815763" y="4748887"/>
                <a:ext cx="14418" cy="20387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22" extrusionOk="0">
                    <a:moveTo>
                      <a:pt x="157" y="1"/>
                    </a:moveTo>
                    <a:lnTo>
                      <a:pt x="1" y="66"/>
                    </a:lnTo>
                    <a:lnTo>
                      <a:pt x="157" y="222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20"/>
              <p:cNvSpPr/>
              <p:nvPr/>
            </p:nvSpPr>
            <p:spPr>
              <a:xfrm>
                <a:off x="1807498" y="4849354"/>
                <a:ext cx="12949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9" extrusionOk="0">
                    <a:moveTo>
                      <a:pt x="140" y="0"/>
                    </a:moveTo>
                    <a:lnTo>
                      <a:pt x="0" y="8"/>
                    </a:lnTo>
                    <a:lnTo>
                      <a:pt x="132" y="148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20"/>
              <p:cNvSpPr/>
              <p:nvPr/>
            </p:nvSpPr>
            <p:spPr>
              <a:xfrm>
                <a:off x="1803641" y="5101714"/>
                <a:ext cx="68050" cy="8311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05" extrusionOk="0">
                    <a:moveTo>
                      <a:pt x="338" y="0"/>
                    </a:moveTo>
                    <a:lnTo>
                      <a:pt x="208" y="73"/>
                    </a:lnTo>
                    <a:lnTo>
                      <a:pt x="68" y="99"/>
                    </a:lnTo>
                    <a:lnTo>
                      <a:pt x="1" y="188"/>
                    </a:lnTo>
                    <a:lnTo>
                      <a:pt x="159" y="320"/>
                    </a:lnTo>
                    <a:lnTo>
                      <a:pt x="346" y="624"/>
                    </a:lnTo>
                    <a:lnTo>
                      <a:pt x="388" y="559"/>
                    </a:lnTo>
                    <a:lnTo>
                      <a:pt x="463" y="624"/>
                    </a:lnTo>
                    <a:lnTo>
                      <a:pt x="364" y="715"/>
                    </a:lnTo>
                    <a:lnTo>
                      <a:pt x="405" y="904"/>
                    </a:lnTo>
                    <a:lnTo>
                      <a:pt x="569" y="879"/>
                    </a:lnTo>
                    <a:lnTo>
                      <a:pt x="741" y="904"/>
                    </a:lnTo>
                    <a:lnTo>
                      <a:pt x="652" y="624"/>
                    </a:lnTo>
                    <a:lnTo>
                      <a:pt x="520" y="509"/>
                    </a:lnTo>
                    <a:lnTo>
                      <a:pt x="512" y="328"/>
                    </a:lnTo>
                    <a:lnTo>
                      <a:pt x="356" y="263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20"/>
              <p:cNvSpPr/>
              <p:nvPr/>
            </p:nvSpPr>
            <p:spPr>
              <a:xfrm>
                <a:off x="1780958" y="5124305"/>
                <a:ext cx="50877" cy="78611"/>
              </a:xfrm>
              <a:custGeom>
                <a:avLst/>
                <a:gdLst/>
                <a:ahLst/>
                <a:cxnLst/>
                <a:rect l="l" t="t" r="r" b="b"/>
                <a:pathLst>
                  <a:path w="554" h="856" extrusionOk="0">
                    <a:moveTo>
                      <a:pt x="60" y="1"/>
                    </a:moveTo>
                    <a:lnTo>
                      <a:pt x="1" y="58"/>
                    </a:lnTo>
                    <a:lnTo>
                      <a:pt x="1" y="157"/>
                    </a:lnTo>
                    <a:lnTo>
                      <a:pt x="35" y="346"/>
                    </a:lnTo>
                    <a:lnTo>
                      <a:pt x="208" y="378"/>
                    </a:lnTo>
                    <a:lnTo>
                      <a:pt x="307" y="469"/>
                    </a:lnTo>
                    <a:lnTo>
                      <a:pt x="289" y="526"/>
                    </a:lnTo>
                    <a:lnTo>
                      <a:pt x="356" y="773"/>
                    </a:lnTo>
                    <a:lnTo>
                      <a:pt x="487" y="856"/>
                    </a:lnTo>
                    <a:lnTo>
                      <a:pt x="544" y="765"/>
                    </a:lnTo>
                    <a:lnTo>
                      <a:pt x="554" y="583"/>
                    </a:lnTo>
                    <a:lnTo>
                      <a:pt x="406" y="370"/>
                    </a:lnTo>
                    <a:lnTo>
                      <a:pt x="190" y="32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20"/>
              <p:cNvSpPr/>
              <p:nvPr/>
            </p:nvSpPr>
            <p:spPr>
              <a:xfrm>
                <a:off x="1875455" y="5396226"/>
                <a:ext cx="8449" cy="26448"/>
              </a:xfrm>
              <a:custGeom>
                <a:avLst/>
                <a:gdLst/>
                <a:ahLst/>
                <a:cxnLst/>
                <a:rect l="l" t="t" r="r" b="b"/>
                <a:pathLst>
                  <a:path w="92" h="288" extrusionOk="0">
                    <a:moveTo>
                      <a:pt x="42" y="1"/>
                    </a:moveTo>
                    <a:lnTo>
                      <a:pt x="0" y="115"/>
                    </a:lnTo>
                    <a:lnTo>
                      <a:pt x="50" y="287"/>
                    </a:lnTo>
                    <a:lnTo>
                      <a:pt x="91" y="230"/>
                    </a:lnTo>
                    <a:lnTo>
                      <a:pt x="91" y="90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20"/>
              <p:cNvSpPr/>
              <p:nvPr/>
            </p:nvSpPr>
            <p:spPr>
              <a:xfrm>
                <a:off x="2000901" y="5716360"/>
                <a:ext cx="15887" cy="991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08" extrusionOk="0">
                    <a:moveTo>
                      <a:pt x="66" y="1"/>
                    </a:moveTo>
                    <a:lnTo>
                      <a:pt x="0" y="58"/>
                    </a:lnTo>
                    <a:lnTo>
                      <a:pt x="172" y="107"/>
                    </a:lnTo>
                    <a:lnTo>
                      <a:pt x="172" y="107"/>
                    </a:lnTo>
                    <a:lnTo>
                      <a:pt x="6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20"/>
              <p:cNvSpPr/>
              <p:nvPr/>
            </p:nvSpPr>
            <p:spPr>
              <a:xfrm>
                <a:off x="1962239" y="5505050"/>
                <a:ext cx="31132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339" h="453" extrusionOk="0">
                    <a:moveTo>
                      <a:pt x="68" y="0"/>
                    </a:moveTo>
                    <a:lnTo>
                      <a:pt x="1" y="8"/>
                    </a:lnTo>
                    <a:lnTo>
                      <a:pt x="1" y="255"/>
                    </a:lnTo>
                    <a:lnTo>
                      <a:pt x="92" y="361"/>
                    </a:lnTo>
                    <a:lnTo>
                      <a:pt x="289" y="452"/>
                    </a:lnTo>
                    <a:lnTo>
                      <a:pt x="338" y="444"/>
                    </a:lnTo>
                    <a:lnTo>
                      <a:pt x="297" y="354"/>
                    </a:lnTo>
                    <a:lnTo>
                      <a:pt x="159" y="19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20"/>
              <p:cNvSpPr/>
              <p:nvPr/>
            </p:nvSpPr>
            <p:spPr>
              <a:xfrm>
                <a:off x="2043145" y="5715626"/>
                <a:ext cx="127008" cy="80998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882" extrusionOk="0">
                    <a:moveTo>
                      <a:pt x="182" y="1"/>
                    </a:moveTo>
                    <a:lnTo>
                      <a:pt x="50" y="9"/>
                    </a:lnTo>
                    <a:lnTo>
                      <a:pt x="0" y="76"/>
                    </a:lnTo>
                    <a:lnTo>
                      <a:pt x="8" y="165"/>
                    </a:lnTo>
                    <a:lnTo>
                      <a:pt x="166" y="248"/>
                    </a:lnTo>
                    <a:lnTo>
                      <a:pt x="223" y="396"/>
                    </a:lnTo>
                    <a:lnTo>
                      <a:pt x="379" y="429"/>
                    </a:lnTo>
                    <a:lnTo>
                      <a:pt x="543" y="627"/>
                    </a:lnTo>
                    <a:lnTo>
                      <a:pt x="668" y="643"/>
                    </a:lnTo>
                    <a:lnTo>
                      <a:pt x="847" y="609"/>
                    </a:lnTo>
                    <a:lnTo>
                      <a:pt x="938" y="658"/>
                    </a:lnTo>
                    <a:lnTo>
                      <a:pt x="956" y="775"/>
                    </a:lnTo>
                    <a:lnTo>
                      <a:pt x="1054" y="881"/>
                    </a:lnTo>
                    <a:lnTo>
                      <a:pt x="1169" y="832"/>
                    </a:lnTo>
                    <a:lnTo>
                      <a:pt x="1127" y="749"/>
                    </a:lnTo>
                    <a:lnTo>
                      <a:pt x="1252" y="635"/>
                    </a:lnTo>
                    <a:lnTo>
                      <a:pt x="1242" y="544"/>
                    </a:lnTo>
                    <a:lnTo>
                      <a:pt x="1177" y="494"/>
                    </a:lnTo>
                    <a:lnTo>
                      <a:pt x="1260" y="461"/>
                    </a:lnTo>
                    <a:lnTo>
                      <a:pt x="1382" y="471"/>
                    </a:lnTo>
                    <a:lnTo>
                      <a:pt x="1325" y="346"/>
                    </a:lnTo>
                    <a:lnTo>
                      <a:pt x="1210" y="297"/>
                    </a:lnTo>
                    <a:lnTo>
                      <a:pt x="1037" y="354"/>
                    </a:lnTo>
                    <a:lnTo>
                      <a:pt x="995" y="256"/>
                    </a:lnTo>
                    <a:lnTo>
                      <a:pt x="897" y="214"/>
                    </a:lnTo>
                    <a:lnTo>
                      <a:pt x="668" y="50"/>
                    </a:lnTo>
                    <a:lnTo>
                      <a:pt x="494" y="58"/>
                    </a:lnTo>
                    <a:lnTo>
                      <a:pt x="346" y="115"/>
                    </a:lnTo>
                    <a:lnTo>
                      <a:pt x="265" y="76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20"/>
              <p:cNvSpPr/>
              <p:nvPr/>
            </p:nvSpPr>
            <p:spPr>
              <a:xfrm>
                <a:off x="1975187" y="5553998"/>
                <a:ext cx="17449" cy="1524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66" extrusionOk="0">
                    <a:moveTo>
                      <a:pt x="49" y="0"/>
                    </a:moveTo>
                    <a:lnTo>
                      <a:pt x="0" y="42"/>
                    </a:lnTo>
                    <a:lnTo>
                      <a:pt x="124" y="166"/>
                    </a:lnTo>
                    <a:lnTo>
                      <a:pt x="190" y="158"/>
                    </a:lnTo>
                    <a:lnTo>
                      <a:pt x="156" y="26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20"/>
              <p:cNvSpPr/>
              <p:nvPr/>
            </p:nvSpPr>
            <p:spPr>
              <a:xfrm>
                <a:off x="2108163" y="5776971"/>
                <a:ext cx="15887" cy="1276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9" extrusionOk="0">
                    <a:moveTo>
                      <a:pt x="90" y="0"/>
                    </a:moveTo>
                    <a:lnTo>
                      <a:pt x="1" y="57"/>
                    </a:lnTo>
                    <a:lnTo>
                      <a:pt x="40" y="89"/>
                    </a:lnTo>
                    <a:lnTo>
                      <a:pt x="115" y="138"/>
                    </a:lnTo>
                    <a:lnTo>
                      <a:pt x="173" y="8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20"/>
              <p:cNvSpPr/>
              <p:nvPr/>
            </p:nvSpPr>
            <p:spPr>
              <a:xfrm>
                <a:off x="1960861" y="5643169"/>
                <a:ext cx="126273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790" extrusionOk="0">
                    <a:moveTo>
                      <a:pt x="49" y="0"/>
                    </a:moveTo>
                    <a:lnTo>
                      <a:pt x="0" y="83"/>
                    </a:lnTo>
                    <a:lnTo>
                      <a:pt x="42" y="239"/>
                    </a:lnTo>
                    <a:lnTo>
                      <a:pt x="148" y="437"/>
                    </a:lnTo>
                    <a:lnTo>
                      <a:pt x="312" y="460"/>
                    </a:lnTo>
                    <a:lnTo>
                      <a:pt x="543" y="559"/>
                    </a:lnTo>
                    <a:lnTo>
                      <a:pt x="626" y="683"/>
                    </a:lnTo>
                    <a:lnTo>
                      <a:pt x="748" y="683"/>
                    </a:lnTo>
                    <a:lnTo>
                      <a:pt x="815" y="642"/>
                    </a:lnTo>
                    <a:lnTo>
                      <a:pt x="1036" y="725"/>
                    </a:lnTo>
                    <a:lnTo>
                      <a:pt x="1192" y="790"/>
                    </a:lnTo>
                    <a:lnTo>
                      <a:pt x="1348" y="790"/>
                    </a:lnTo>
                    <a:lnTo>
                      <a:pt x="1374" y="733"/>
                    </a:lnTo>
                    <a:lnTo>
                      <a:pt x="1333" y="675"/>
                    </a:lnTo>
                    <a:lnTo>
                      <a:pt x="1267" y="668"/>
                    </a:lnTo>
                    <a:lnTo>
                      <a:pt x="1102" y="543"/>
                    </a:lnTo>
                    <a:lnTo>
                      <a:pt x="1029" y="470"/>
                    </a:lnTo>
                    <a:lnTo>
                      <a:pt x="839" y="470"/>
                    </a:lnTo>
                    <a:lnTo>
                      <a:pt x="707" y="395"/>
                    </a:lnTo>
                    <a:lnTo>
                      <a:pt x="569" y="346"/>
                    </a:lnTo>
                    <a:lnTo>
                      <a:pt x="428" y="338"/>
                    </a:lnTo>
                    <a:lnTo>
                      <a:pt x="312" y="273"/>
                    </a:lnTo>
                    <a:lnTo>
                      <a:pt x="140" y="66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20"/>
              <p:cNvSpPr/>
              <p:nvPr/>
            </p:nvSpPr>
            <p:spPr>
              <a:xfrm>
                <a:off x="1935974" y="5560885"/>
                <a:ext cx="16622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13" extrusionOk="0">
                    <a:moveTo>
                      <a:pt x="139" y="0"/>
                    </a:moveTo>
                    <a:lnTo>
                      <a:pt x="58" y="34"/>
                    </a:lnTo>
                    <a:lnTo>
                      <a:pt x="66" y="190"/>
                    </a:lnTo>
                    <a:lnTo>
                      <a:pt x="1" y="255"/>
                    </a:lnTo>
                    <a:lnTo>
                      <a:pt x="24" y="312"/>
                    </a:lnTo>
                    <a:lnTo>
                      <a:pt x="107" y="271"/>
                    </a:lnTo>
                    <a:lnTo>
                      <a:pt x="180" y="8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20"/>
              <p:cNvSpPr/>
              <p:nvPr/>
            </p:nvSpPr>
            <p:spPr>
              <a:xfrm>
                <a:off x="1951770" y="5535080"/>
                <a:ext cx="18918" cy="1680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83" extrusionOk="0">
                    <a:moveTo>
                      <a:pt x="0" y="1"/>
                    </a:moveTo>
                    <a:lnTo>
                      <a:pt x="34" y="92"/>
                    </a:lnTo>
                    <a:lnTo>
                      <a:pt x="156" y="182"/>
                    </a:lnTo>
                    <a:lnTo>
                      <a:pt x="206" y="182"/>
                    </a:lnTo>
                    <a:lnTo>
                      <a:pt x="164" y="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20"/>
              <p:cNvSpPr/>
              <p:nvPr/>
            </p:nvSpPr>
            <p:spPr>
              <a:xfrm>
                <a:off x="1971330" y="5566120"/>
                <a:ext cx="28928" cy="3251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54" extrusionOk="0">
                    <a:moveTo>
                      <a:pt x="50" y="0"/>
                    </a:moveTo>
                    <a:lnTo>
                      <a:pt x="1" y="58"/>
                    </a:lnTo>
                    <a:lnTo>
                      <a:pt x="68" y="156"/>
                    </a:lnTo>
                    <a:lnTo>
                      <a:pt x="247" y="354"/>
                    </a:lnTo>
                    <a:lnTo>
                      <a:pt x="307" y="330"/>
                    </a:lnTo>
                    <a:lnTo>
                      <a:pt x="314" y="206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20"/>
              <p:cNvSpPr/>
              <p:nvPr/>
            </p:nvSpPr>
            <p:spPr>
              <a:xfrm>
                <a:off x="1973718" y="5606159"/>
                <a:ext cx="44632" cy="272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97" extrusionOk="0">
                    <a:moveTo>
                      <a:pt x="437" y="1"/>
                    </a:moveTo>
                    <a:lnTo>
                      <a:pt x="239" y="34"/>
                    </a:lnTo>
                    <a:lnTo>
                      <a:pt x="123" y="9"/>
                    </a:lnTo>
                    <a:lnTo>
                      <a:pt x="0" y="58"/>
                    </a:lnTo>
                    <a:lnTo>
                      <a:pt x="65" y="107"/>
                    </a:lnTo>
                    <a:lnTo>
                      <a:pt x="221" y="99"/>
                    </a:lnTo>
                    <a:lnTo>
                      <a:pt x="247" y="190"/>
                    </a:lnTo>
                    <a:lnTo>
                      <a:pt x="330" y="255"/>
                    </a:lnTo>
                    <a:lnTo>
                      <a:pt x="403" y="297"/>
                    </a:lnTo>
                    <a:lnTo>
                      <a:pt x="486" y="165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20"/>
              <p:cNvSpPr/>
              <p:nvPr/>
            </p:nvSpPr>
            <p:spPr>
              <a:xfrm>
                <a:off x="2515173" y="5950629"/>
                <a:ext cx="17540" cy="10561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15" extrusionOk="0">
                    <a:moveTo>
                      <a:pt x="1" y="65"/>
                    </a:moveTo>
                    <a:cubicBezTo>
                      <a:pt x="1" y="65"/>
                      <a:pt x="1" y="66"/>
                      <a:pt x="1" y="66"/>
                    </a:cubicBezTo>
                    <a:lnTo>
                      <a:pt x="1" y="66"/>
                    </a:lnTo>
                    <a:lnTo>
                      <a:pt x="1" y="65"/>
                    </a:lnTo>
                    <a:close/>
                    <a:moveTo>
                      <a:pt x="109" y="0"/>
                    </a:moveTo>
                    <a:cubicBezTo>
                      <a:pt x="109" y="0"/>
                      <a:pt x="20" y="66"/>
                      <a:pt x="3" y="66"/>
                    </a:cubicBezTo>
                    <a:cubicBezTo>
                      <a:pt x="2" y="66"/>
                      <a:pt x="1" y="66"/>
                      <a:pt x="1" y="66"/>
                    </a:cubicBezTo>
                    <a:lnTo>
                      <a:pt x="1" y="66"/>
                    </a:lnTo>
                    <a:lnTo>
                      <a:pt x="76" y="115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20"/>
              <p:cNvSpPr/>
              <p:nvPr/>
            </p:nvSpPr>
            <p:spPr>
              <a:xfrm>
                <a:off x="2160233" y="5785052"/>
                <a:ext cx="20571" cy="2204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40" extrusionOk="0">
                    <a:moveTo>
                      <a:pt x="141" y="1"/>
                    </a:moveTo>
                    <a:lnTo>
                      <a:pt x="91" y="27"/>
                    </a:lnTo>
                    <a:lnTo>
                      <a:pt x="1" y="133"/>
                    </a:lnTo>
                    <a:lnTo>
                      <a:pt x="1" y="240"/>
                    </a:lnTo>
                    <a:lnTo>
                      <a:pt x="107" y="208"/>
                    </a:lnTo>
                    <a:lnTo>
                      <a:pt x="190" y="84"/>
                    </a:lnTo>
                    <a:lnTo>
                      <a:pt x="224" y="35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20"/>
              <p:cNvSpPr/>
              <p:nvPr/>
            </p:nvSpPr>
            <p:spPr>
              <a:xfrm>
                <a:off x="2534917" y="5921059"/>
                <a:ext cx="16622" cy="28193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7" extrusionOk="0">
                    <a:moveTo>
                      <a:pt x="50" y="0"/>
                    </a:moveTo>
                    <a:lnTo>
                      <a:pt x="92" y="91"/>
                    </a:lnTo>
                    <a:lnTo>
                      <a:pt x="1" y="208"/>
                    </a:lnTo>
                    <a:lnTo>
                      <a:pt x="74" y="297"/>
                    </a:lnTo>
                    <a:lnTo>
                      <a:pt x="172" y="306"/>
                    </a:lnTo>
                    <a:lnTo>
                      <a:pt x="180" y="166"/>
                    </a:lnTo>
                    <a:lnTo>
                      <a:pt x="157" y="42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20"/>
              <p:cNvSpPr/>
              <p:nvPr/>
            </p:nvSpPr>
            <p:spPr>
              <a:xfrm>
                <a:off x="2203395" y="5778348"/>
                <a:ext cx="229588" cy="13013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1417" extrusionOk="0">
                    <a:moveTo>
                      <a:pt x="748" y="1"/>
                    </a:moveTo>
                    <a:lnTo>
                      <a:pt x="707" y="35"/>
                    </a:lnTo>
                    <a:lnTo>
                      <a:pt x="772" y="115"/>
                    </a:lnTo>
                    <a:lnTo>
                      <a:pt x="1135" y="289"/>
                    </a:lnTo>
                    <a:lnTo>
                      <a:pt x="1151" y="346"/>
                    </a:lnTo>
                    <a:lnTo>
                      <a:pt x="1045" y="346"/>
                    </a:lnTo>
                    <a:lnTo>
                      <a:pt x="1011" y="362"/>
                    </a:lnTo>
                    <a:lnTo>
                      <a:pt x="1011" y="429"/>
                    </a:lnTo>
                    <a:lnTo>
                      <a:pt x="946" y="445"/>
                    </a:lnTo>
                    <a:lnTo>
                      <a:pt x="897" y="346"/>
                    </a:lnTo>
                    <a:lnTo>
                      <a:pt x="731" y="240"/>
                    </a:lnTo>
                    <a:lnTo>
                      <a:pt x="673" y="289"/>
                    </a:lnTo>
                    <a:lnTo>
                      <a:pt x="691" y="396"/>
                    </a:lnTo>
                    <a:lnTo>
                      <a:pt x="593" y="412"/>
                    </a:lnTo>
                    <a:lnTo>
                      <a:pt x="312" y="437"/>
                    </a:lnTo>
                    <a:lnTo>
                      <a:pt x="255" y="469"/>
                    </a:lnTo>
                    <a:lnTo>
                      <a:pt x="312" y="528"/>
                    </a:lnTo>
                    <a:lnTo>
                      <a:pt x="287" y="577"/>
                    </a:lnTo>
                    <a:lnTo>
                      <a:pt x="156" y="552"/>
                    </a:lnTo>
                    <a:lnTo>
                      <a:pt x="0" y="593"/>
                    </a:lnTo>
                    <a:lnTo>
                      <a:pt x="24" y="684"/>
                    </a:lnTo>
                    <a:lnTo>
                      <a:pt x="206" y="716"/>
                    </a:lnTo>
                    <a:lnTo>
                      <a:pt x="354" y="708"/>
                    </a:lnTo>
                    <a:lnTo>
                      <a:pt x="403" y="635"/>
                    </a:lnTo>
                    <a:lnTo>
                      <a:pt x="444" y="601"/>
                    </a:lnTo>
                    <a:lnTo>
                      <a:pt x="543" y="642"/>
                    </a:lnTo>
                    <a:lnTo>
                      <a:pt x="699" y="749"/>
                    </a:lnTo>
                    <a:lnTo>
                      <a:pt x="780" y="716"/>
                    </a:lnTo>
                    <a:lnTo>
                      <a:pt x="829" y="775"/>
                    </a:lnTo>
                    <a:lnTo>
                      <a:pt x="829" y="864"/>
                    </a:lnTo>
                    <a:lnTo>
                      <a:pt x="928" y="931"/>
                    </a:lnTo>
                    <a:lnTo>
                      <a:pt x="814" y="988"/>
                    </a:lnTo>
                    <a:lnTo>
                      <a:pt x="741" y="1136"/>
                    </a:lnTo>
                    <a:lnTo>
                      <a:pt x="839" y="1243"/>
                    </a:lnTo>
                    <a:lnTo>
                      <a:pt x="938" y="1243"/>
                    </a:lnTo>
                    <a:lnTo>
                      <a:pt x="1037" y="1276"/>
                    </a:lnTo>
                    <a:lnTo>
                      <a:pt x="1175" y="1416"/>
                    </a:lnTo>
                    <a:lnTo>
                      <a:pt x="1274" y="1416"/>
                    </a:lnTo>
                    <a:lnTo>
                      <a:pt x="1291" y="1367"/>
                    </a:lnTo>
                    <a:lnTo>
                      <a:pt x="1193" y="1292"/>
                    </a:lnTo>
                    <a:lnTo>
                      <a:pt x="1027" y="1193"/>
                    </a:lnTo>
                    <a:lnTo>
                      <a:pt x="1011" y="1110"/>
                    </a:lnTo>
                    <a:lnTo>
                      <a:pt x="1052" y="1102"/>
                    </a:lnTo>
                    <a:lnTo>
                      <a:pt x="1167" y="1152"/>
                    </a:lnTo>
                    <a:lnTo>
                      <a:pt x="1266" y="1087"/>
                    </a:lnTo>
                    <a:lnTo>
                      <a:pt x="1291" y="1012"/>
                    </a:lnTo>
                    <a:lnTo>
                      <a:pt x="1175" y="988"/>
                    </a:lnTo>
                    <a:lnTo>
                      <a:pt x="1086" y="931"/>
                    </a:lnTo>
                    <a:lnTo>
                      <a:pt x="1439" y="791"/>
                    </a:lnTo>
                    <a:lnTo>
                      <a:pt x="1587" y="716"/>
                    </a:lnTo>
                    <a:lnTo>
                      <a:pt x="2245" y="889"/>
                    </a:lnTo>
                    <a:lnTo>
                      <a:pt x="2328" y="832"/>
                    </a:lnTo>
                    <a:lnTo>
                      <a:pt x="2310" y="741"/>
                    </a:lnTo>
                    <a:lnTo>
                      <a:pt x="2499" y="741"/>
                    </a:lnTo>
                    <a:lnTo>
                      <a:pt x="2418" y="429"/>
                    </a:lnTo>
                    <a:lnTo>
                      <a:pt x="2328" y="437"/>
                    </a:lnTo>
                    <a:lnTo>
                      <a:pt x="2172" y="331"/>
                    </a:lnTo>
                    <a:lnTo>
                      <a:pt x="1883" y="222"/>
                    </a:lnTo>
                    <a:lnTo>
                      <a:pt x="1463" y="100"/>
                    </a:lnTo>
                    <a:lnTo>
                      <a:pt x="1274" y="35"/>
                    </a:lnTo>
                    <a:lnTo>
                      <a:pt x="1266" y="100"/>
                    </a:lnTo>
                    <a:lnTo>
                      <a:pt x="1315" y="173"/>
                    </a:lnTo>
                    <a:lnTo>
                      <a:pt x="1250" y="222"/>
                    </a:lnTo>
                    <a:lnTo>
                      <a:pt x="1185" y="198"/>
                    </a:lnTo>
                    <a:lnTo>
                      <a:pt x="904" y="74"/>
                    </a:lnTo>
                    <a:lnTo>
                      <a:pt x="74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20"/>
              <p:cNvSpPr/>
              <p:nvPr/>
            </p:nvSpPr>
            <p:spPr>
              <a:xfrm>
                <a:off x="2256108" y="5696800"/>
                <a:ext cx="40132" cy="7934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864" extrusionOk="0">
                    <a:moveTo>
                      <a:pt x="84" y="1"/>
                    </a:moveTo>
                    <a:lnTo>
                      <a:pt x="58" y="165"/>
                    </a:lnTo>
                    <a:lnTo>
                      <a:pt x="1" y="320"/>
                    </a:lnTo>
                    <a:lnTo>
                      <a:pt x="76" y="461"/>
                    </a:lnTo>
                    <a:lnTo>
                      <a:pt x="19" y="559"/>
                    </a:lnTo>
                    <a:lnTo>
                      <a:pt x="19" y="684"/>
                    </a:lnTo>
                    <a:lnTo>
                      <a:pt x="167" y="765"/>
                    </a:lnTo>
                    <a:lnTo>
                      <a:pt x="323" y="806"/>
                    </a:lnTo>
                    <a:lnTo>
                      <a:pt x="380" y="863"/>
                    </a:lnTo>
                    <a:lnTo>
                      <a:pt x="437" y="790"/>
                    </a:lnTo>
                    <a:lnTo>
                      <a:pt x="265" y="658"/>
                    </a:lnTo>
                    <a:lnTo>
                      <a:pt x="372" y="551"/>
                    </a:lnTo>
                    <a:lnTo>
                      <a:pt x="297" y="453"/>
                    </a:lnTo>
                    <a:lnTo>
                      <a:pt x="315" y="395"/>
                    </a:lnTo>
                    <a:lnTo>
                      <a:pt x="216" y="240"/>
                    </a:lnTo>
                    <a:lnTo>
                      <a:pt x="182" y="66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20"/>
              <p:cNvSpPr/>
              <p:nvPr/>
            </p:nvSpPr>
            <p:spPr>
              <a:xfrm>
                <a:off x="1926056" y="5516988"/>
                <a:ext cx="21949" cy="34163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72" extrusionOk="0">
                    <a:moveTo>
                      <a:pt x="83" y="0"/>
                    </a:moveTo>
                    <a:lnTo>
                      <a:pt x="34" y="34"/>
                    </a:lnTo>
                    <a:lnTo>
                      <a:pt x="0" y="117"/>
                    </a:lnTo>
                    <a:lnTo>
                      <a:pt x="34" y="239"/>
                    </a:lnTo>
                    <a:lnTo>
                      <a:pt x="59" y="289"/>
                    </a:lnTo>
                    <a:lnTo>
                      <a:pt x="75" y="354"/>
                    </a:lnTo>
                    <a:lnTo>
                      <a:pt x="140" y="372"/>
                    </a:lnTo>
                    <a:lnTo>
                      <a:pt x="239" y="304"/>
                    </a:lnTo>
                    <a:lnTo>
                      <a:pt x="239" y="156"/>
                    </a:lnTo>
                    <a:lnTo>
                      <a:pt x="158" y="76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20"/>
              <p:cNvSpPr/>
              <p:nvPr/>
            </p:nvSpPr>
            <p:spPr>
              <a:xfrm>
                <a:off x="2349136" y="5850898"/>
                <a:ext cx="197813" cy="85498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931" extrusionOk="0">
                    <a:moveTo>
                      <a:pt x="1193" y="1"/>
                    </a:moveTo>
                    <a:lnTo>
                      <a:pt x="979" y="99"/>
                    </a:lnTo>
                    <a:lnTo>
                      <a:pt x="575" y="190"/>
                    </a:lnTo>
                    <a:lnTo>
                      <a:pt x="387" y="156"/>
                    </a:lnTo>
                    <a:lnTo>
                      <a:pt x="304" y="172"/>
                    </a:lnTo>
                    <a:lnTo>
                      <a:pt x="172" y="172"/>
                    </a:lnTo>
                    <a:lnTo>
                      <a:pt x="50" y="231"/>
                    </a:lnTo>
                    <a:lnTo>
                      <a:pt x="141" y="320"/>
                    </a:lnTo>
                    <a:lnTo>
                      <a:pt x="239" y="271"/>
                    </a:lnTo>
                    <a:lnTo>
                      <a:pt x="370" y="338"/>
                    </a:lnTo>
                    <a:lnTo>
                      <a:pt x="131" y="429"/>
                    </a:lnTo>
                    <a:lnTo>
                      <a:pt x="0" y="494"/>
                    </a:lnTo>
                    <a:lnTo>
                      <a:pt x="0" y="559"/>
                    </a:lnTo>
                    <a:lnTo>
                      <a:pt x="131" y="658"/>
                    </a:lnTo>
                    <a:lnTo>
                      <a:pt x="247" y="559"/>
                    </a:lnTo>
                    <a:lnTo>
                      <a:pt x="198" y="684"/>
                    </a:lnTo>
                    <a:lnTo>
                      <a:pt x="304" y="725"/>
                    </a:lnTo>
                    <a:lnTo>
                      <a:pt x="354" y="806"/>
                    </a:lnTo>
                    <a:lnTo>
                      <a:pt x="460" y="757"/>
                    </a:lnTo>
                    <a:lnTo>
                      <a:pt x="650" y="847"/>
                    </a:lnTo>
                    <a:lnTo>
                      <a:pt x="723" y="839"/>
                    </a:lnTo>
                    <a:lnTo>
                      <a:pt x="741" y="715"/>
                    </a:lnTo>
                    <a:lnTo>
                      <a:pt x="608" y="642"/>
                    </a:lnTo>
                    <a:lnTo>
                      <a:pt x="634" y="567"/>
                    </a:lnTo>
                    <a:lnTo>
                      <a:pt x="806" y="551"/>
                    </a:lnTo>
                    <a:lnTo>
                      <a:pt x="855" y="699"/>
                    </a:lnTo>
                    <a:lnTo>
                      <a:pt x="979" y="782"/>
                    </a:lnTo>
                    <a:lnTo>
                      <a:pt x="1102" y="715"/>
                    </a:lnTo>
                    <a:lnTo>
                      <a:pt x="1226" y="749"/>
                    </a:lnTo>
                    <a:lnTo>
                      <a:pt x="1406" y="913"/>
                    </a:lnTo>
                    <a:lnTo>
                      <a:pt x="1473" y="930"/>
                    </a:lnTo>
                    <a:lnTo>
                      <a:pt x="1473" y="782"/>
                    </a:lnTo>
                    <a:lnTo>
                      <a:pt x="1299" y="626"/>
                    </a:lnTo>
                    <a:lnTo>
                      <a:pt x="1159" y="577"/>
                    </a:lnTo>
                    <a:lnTo>
                      <a:pt x="1216" y="510"/>
                    </a:lnTo>
                    <a:lnTo>
                      <a:pt x="1143" y="453"/>
                    </a:lnTo>
                    <a:lnTo>
                      <a:pt x="946" y="411"/>
                    </a:lnTo>
                    <a:lnTo>
                      <a:pt x="904" y="429"/>
                    </a:lnTo>
                    <a:lnTo>
                      <a:pt x="749" y="312"/>
                    </a:lnTo>
                    <a:lnTo>
                      <a:pt x="946" y="281"/>
                    </a:lnTo>
                    <a:lnTo>
                      <a:pt x="1045" y="281"/>
                    </a:lnTo>
                    <a:lnTo>
                      <a:pt x="1167" y="149"/>
                    </a:lnTo>
                    <a:lnTo>
                      <a:pt x="1291" y="156"/>
                    </a:lnTo>
                    <a:lnTo>
                      <a:pt x="1364" y="312"/>
                    </a:lnTo>
                    <a:lnTo>
                      <a:pt x="1439" y="411"/>
                    </a:lnTo>
                    <a:lnTo>
                      <a:pt x="1629" y="403"/>
                    </a:lnTo>
                    <a:lnTo>
                      <a:pt x="1785" y="297"/>
                    </a:lnTo>
                    <a:lnTo>
                      <a:pt x="1876" y="338"/>
                    </a:lnTo>
                    <a:lnTo>
                      <a:pt x="1949" y="437"/>
                    </a:lnTo>
                    <a:lnTo>
                      <a:pt x="2073" y="354"/>
                    </a:lnTo>
                    <a:lnTo>
                      <a:pt x="2154" y="271"/>
                    </a:lnTo>
                    <a:lnTo>
                      <a:pt x="2073" y="190"/>
                    </a:lnTo>
                    <a:lnTo>
                      <a:pt x="2047" y="42"/>
                    </a:lnTo>
                    <a:lnTo>
                      <a:pt x="1891" y="1"/>
                    </a:lnTo>
                    <a:lnTo>
                      <a:pt x="1653" y="8"/>
                    </a:lnTo>
                    <a:lnTo>
                      <a:pt x="1447" y="24"/>
                    </a:lnTo>
                    <a:lnTo>
                      <a:pt x="119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20"/>
              <p:cNvSpPr/>
              <p:nvPr/>
            </p:nvSpPr>
            <p:spPr>
              <a:xfrm>
                <a:off x="2240405" y="5876611"/>
                <a:ext cx="18183" cy="1515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5" extrusionOk="0">
                    <a:moveTo>
                      <a:pt x="130" y="1"/>
                    </a:moveTo>
                    <a:lnTo>
                      <a:pt x="0" y="66"/>
                    </a:lnTo>
                    <a:lnTo>
                      <a:pt x="107" y="165"/>
                    </a:lnTo>
                    <a:lnTo>
                      <a:pt x="197" y="58"/>
                    </a:lnTo>
                    <a:lnTo>
                      <a:pt x="13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20"/>
              <p:cNvSpPr/>
              <p:nvPr/>
            </p:nvSpPr>
            <p:spPr>
              <a:xfrm>
                <a:off x="2174559" y="5761726"/>
                <a:ext cx="79529" cy="39397"/>
              </a:xfrm>
              <a:custGeom>
                <a:avLst/>
                <a:gdLst/>
                <a:ahLst/>
                <a:cxnLst/>
                <a:rect l="l" t="t" r="r" b="b"/>
                <a:pathLst>
                  <a:path w="866" h="429" extrusionOk="0">
                    <a:moveTo>
                      <a:pt x="289" y="0"/>
                    </a:moveTo>
                    <a:lnTo>
                      <a:pt x="231" y="50"/>
                    </a:lnTo>
                    <a:lnTo>
                      <a:pt x="0" y="67"/>
                    </a:lnTo>
                    <a:lnTo>
                      <a:pt x="8" y="148"/>
                    </a:lnTo>
                    <a:lnTo>
                      <a:pt x="99" y="206"/>
                    </a:lnTo>
                    <a:lnTo>
                      <a:pt x="174" y="338"/>
                    </a:lnTo>
                    <a:lnTo>
                      <a:pt x="247" y="265"/>
                    </a:lnTo>
                    <a:lnTo>
                      <a:pt x="395" y="289"/>
                    </a:lnTo>
                    <a:lnTo>
                      <a:pt x="486" y="379"/>
                    </a:lnTo>
                    <a:lnTo>
                      <a:pt x="561" y="314"/>
                    </a:lnTo>
                    <a:lnTo>
                      <a:pt x="610" y="387"/>
                    </a:lnTo>
                    <a:lnTo>
                      <a:pt x="749" y="429"/>
                    </a:lnTo>
                    <a:lnTo>
                      <a:pt x="847" y="354"/>
                    </a:lnTo>
                    <a:lnTo>
                      <a:pt x="798" y="265"/>
                    </a:lnTo>
                    <a:lnTo>
                      <a:pt x="865" y="141"/>
                    </a:lnTo>
                    <a:lnTo>
                      <a:pt x="798" y="91"/>
                    </a:lnTo>
                    <a:lnTo>
                      <a:pt x="717" y="107"/>
                    </a:lnTo>
                    <a:lnTo>
                      <a:pt x="650" y="182"/>
                    </a:lnTo>
                    <a:lnTo>
                      <a:pt x="577" y="75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20"/>
              <p:cNvSpPr/>
              <p:nvPr/>
            </p:nvSpPr>
            <p:spPr>
              <a:xfrm>
                <a:off x="2240405" y="5854020"/>
                <a:ext cx="13683" cy="1441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57" extrusionOk="0">
                    <a:moveTo>
                      <a:pt x="41" y="0"/>
                    </a:moveTo>
                    <a:lnTo>
                      <a:pt x="0" y="107"/>
                    </a:lnTo>
                    <a:lnTo>
                      <a:pt x="49" y="156"/>
                    </a:lnTo>
                    <a:lnTo>
                      <a:pt x="140" y="156"/>
                    </a:lnTo>
                    <a:lnTo>
                      <a:pt x="148" y="57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20"/>
              <p:cNvSpPr/>
              <p:nvPr/>
            </p:nvSpPr>
            <p:spPr>
              <a:xfrm>
                <a:off x="1755428" y="4490557"/>
                <a:ext cx="76407" cy="159426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736" extrusionOk="0">
                    <a:moveTo>
                      <a:pt x="206" y="1"/>
                    </a:moveTo>
                    <a:lnTo>
                      <a:pt x="91" y="115"/>
                    </a:lnTo>
                    <a:lnTo>
                      <a:pt x="82" y="206"/>
                    </a:lnTo>
                    <a:lnTo>
                      <a:pt x="141" y="289"/>
                    </a:lnTo>
                    <a:lnTo>
                      <a:pt x="131" y="411"/>
                    </a:lnTo>
                    <a:lnTo>
                      <a:pt x="42" y="486"/>
                    </a:lnTo>
                    <a:lnTo>
                      <a:pt x="1" y="609"/>
                    </a:lnTo>
                    <a:lnTo>
                      <a:pt x="42" y="715"/>
                    </a:lnTo>
                    <a:lnTo>
                      <a:pt x="91" y="757"/>
                    </a:lnTo>
                    <a:lnTo>
                      <a:pt x="164" y="962"/>
                    </a:lnTo>
                    <a:lnTo>
                      <a:pt x="190" y="1473"/>
                    </a:lnTo>
                    <a:lnTo>
                      <a:pt x="107" y="1653"/>
                    </a:lnTo>
                    <a:lnTo>
                      <a:pt x="305" y="1736"/>
                    </a:lnTo>
                    <a:lnTo>
                      <a:pt x="575" y="1710"/>
                    </a:lnTo>
                    <a:lnTo>
                      <a:pt x="575" y="1637"/>
                    </a:lnTo>
                    <a:lnTo>
                      <a:pt x="559" y="1464"/>
                    </a:lnTo>
                    <a:lnTo>
                      <a:pt x="634" y="1349"/>
                    </a:lnTo>
                    <a:lnTo>
                      <a:pt x="798" y="1398"/>
                    </a:lnTo>
                    <a:lnTo>
                      <a:pt x="832" y="1365"/>
                    </a:lnTo>
                    <a:lnTo>
                      <a:pt x="650" y="1201"/>
                    </a:lnTo>
                    <a:lnTo>
                      <a:pt x="723" y="1128"/>
                    </a:lnTo>
                    <a:lnTo>
                      <a:pt x="536" y="946"/>
                    </a:lnTo>
                    <a:lnTo>
                      <a:pt x="526" y="848"/>
                    </a:lnTo>
                    <a:lnTo>
                      <a:pt x="617" y="840"/>
                    </a:lnTo>
                    <a:lnTo>
                      <a:pt x="782" y="931"/>
                    </a:lnTo>
                    <a:lnTo>
                      <a:pt x="782" y="897"/>
                    </a:lnTo>
                    <a:lnTo>
                      <a:pt x="723" y="814"/>
                    </a:lnTo>
                    <a:lnTo>
                      <a:pt x="526" y="674"/>
                    </a:lnTo>
                    <a:lnTo>
                      <a:pt x="707" y="733"/>
                    </a:lnTo>
                    <a:lnTo>
                      <a:pt x="715" y="567"/>
                    </a:lnTo>
                    <a:lnTo>
                      <a:pt x="674" y="502"/>
                    </a:lnTo>
                    <a:lnTo>
                      <a:pt x="684" y="279"/>
                    </a:lnTo>
                    <a:lnTo>
                      <a:pt x="543" y="74"/>
                    </a:lnTo>
                    <a:lnTo>
                      <a:pt x="395" y="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20"/>
              <p:cNvSpPr/>
              <p:nvPr/>
            </p:nvSpPr>
            <p:spPr>
              <a:xfrm>
                <a:off x="1902638" y="5511019"/>
                <a:ext cx="21306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453" extrusionOk="0">
                    <a:moveTo>
                      <a:pt x="166" y="0"/>
                    </a:moveTo>
                    <a:lnTo>
                      <a:pt x="34" y="16"/>
                    </a:lnTo>
                    <a:lnTo>
                      <a:pt x="68" y="83"/>
                    </a:lnTo>
                    <a:lnTo>
                      <a:pt x="107" y="115"/>
                    </a:lnTo>
                    <a:lnTo>
                      <a:pt x="42" y="172"/>
                    </a:lnTo>
                    <a:lnTo>
                      <a:pt x="1" y="255"/>
                    </a:lnTo>
                    <a:lnTo>
                      <a:pt x="42" y="379"/>
                    </a:lnTo>
                    <a:lnTo>
                      <a:pt x="125" y="437"/>
                    </a:lnTo>
                    <a:lnTo>
                      <a:pt x="224" y="452"/>
                    </a:lnTo>
                    <a:lnTo>
                      <a:pt x="141" y="330"/>
                    </a:lnTo>
                    <a:lnTo>
                      <a:pt x="224" y="263"/>
                    </a:lnTo>
                    <a:lnTo>
                      <a:pt x="231" y="107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20"/>
              <p:cNvSpPr/>
              <p:nvPr/>
            </p:nvSpPr>
            <p:spPr>
              <a:xfrm>
                <a:off x="1818151" y="4824283"/>
                <a:ext cx="31867" cy="3563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88" extrusionOk="0">
                    <a:moveTo>
                      <a:pt x="149" y="1"/>
                    </a:moveTo>
                    <a:lnTo>
                      <a:pt x="1" y="84"/>
                    </a:lnTo>
                    <a:lnTo>
                      <a:pt x="89" y="159"/>
                    </a:lnTo>
                    <a:lnTo>
                      <a:pt x="149" y="339"/>
                    </a:lnTo>
                    <a:lnTo>
                      <a:pt x="255" y="388"/>
                    </a:lnTo>
                    <a:lnTo>
                      <a:pt x="346" y="265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20"/>
              <p:cNvSpPr/>
              <p:nvPr/>
            </p:nvSpPr>
            <p:spPr>
              <a:xfrm>
                <a:off x="1855160" y="4730796"/>
                <a:ext cx="18918" cy="1203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1" extrusionOk="0">
                    <a:moveTo>
                      <a:pt x="65" y="0"/>
                    </a:moveTo>
                    <a:lnTo>
                      <a:pt x="0" y="50"/>
                    </a:lnTo>
                    <a:lnTo>
                      <a:pt x="42" y="131"/>
                    </a:lnTo>
                    <a:lnTo>
                      <a:pt x="206" y="115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20"/>
              <p:cNvSpPr/>
              <p:nvPr/>
            </p:nvSpPr>
            <p:spPr>
              <a:xfrm>
                <a:off x="1857364" y="4747326"/>
                <a:ext cx="52254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569" h="626" extrusionOk="0">
                    <a:moveTo>
                      <a:pt x="247" y="0"/>
                    </a:moveTo>
                    <a:lnTo>
                      <a:pt x="75" y="59"/>
                    </a:lnTo>
                    <a:lnTo>
                      <a:pt x="0" y="306"/>
                    </a:lnTo>
                    <a:lnTo>
                      <a:pt x="26" y="436"/>
                    </a:lnTo>
                    <a:lnTo>
                      <a:pt x="41" y="626"/>
                    </a:lnTo>
                    <a:lnTo>
                      <a:pt x="156" y="503"/>
                    </a:lnTo>
                    <a:lnTo>
                      <a:pt x="247" y="519"/>
                    </a:lnTo>
                    <a:lnTo>
                      <a:pt x="322" y="561"/>
                    </a:lnTo>
                    <a:lnTo>
                      <a:pt x="428" y="535"/>
                    </a:lnTo>
                    <a:lnTo>
                      <a:pt x="478" y="420"/>
                    </a:lnTo>
                    <a:lnTo>
                      <a:pt x="569" y="288"/>
                    </a:lnTo>
                    <a:lnTo>
                      <a:pt x="436" y="148"/>
                    </a:lnTo>
                    <a:lnTo>
                      <a:pt x="395" y="26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20"/>
              <p:cNvSpPr/>
              <p:nvPr/>
            </p:nvSpPr>
            <p:spPr>
              <a:xfrm>
                <a:off x="1836977" y="4533536"/>
                <a:ext cx="19010" cy="16071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75" extrusionOk="0">
                    <a:moveTo>
                      <a:pt x="115" y="1"/>
                    </a:moveTo>
                    <a:lnTo>
                      <a:pt x="1" y="58"/>
                    </a:lnTo>
                    <a:lnTo>
                      <a:pt x="141" y="174"/>
                    </a:lnTo>
                    <a:lnTo>
                      <a:pt x="206" y="8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20"/>
              <p:cNvSpPr/>
              <p:nvPr/>
            </p:nvSpPr>
            <p:spPr>
              <a:xfrm>
                <a:off x="1853507" y="4689287"/>
                <a:ext cx="12949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98" extrusionOk="0">
                    <a:moveTo>
                      <a:pt x="141" y="0"/>
                    </a:moveTo>
                    <a:lnTo>
                      <a:pt x="1" y="99"/>
                    </a:lnTo>
                    <a:lnTo>
                      <a:pt x="50" y="198"/>
                    </a:lnTo>
                    <a:lnTo>
                      <a:pt x="141" y="107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20"/>
              <p:cNvSpPr/>
              <p:nvPr/>
            </p:nvSpPr>
            <p:spPr>
              <a:xfrm>
                <a:off x="1877108" y="5451327"/>
                <a:ext cx="57305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53" extrusionOk="0">
                    <a:moveTo>
                      <a:pt x="172" y="1"/>
                    </a:moveTo>
                    <a:lnTo>
                      <a:pt x="65" y="25"/>
                    </a:lnTo>
                    <a:lnTo>
                      <a:pt x="148" y="165"/>
                    </a:lnTo>
                    <a:lnTo>
                      <a:pt x="65" y="329"/>
                    </a:lnTo>
                    <a:lnTo>
                      <a:pt x="0" y="404"/>
                    </a:lnTo>
                    <a:lnTo>
                      <a:pt x="73" y="453"/>
                    </a:lnTo>
                    <a:lnTo>
                      <a:pt x="304" y="412"/>
                    </a:lnTo>
                    <a:lnTo>
                      <a:pt x="468" y="396"/>
                    </a:lnTo>
                    <a:lnTo>
                      <a:pt x="484" y="346"/>
                    </a:lnTo>
                    <a:lnTo>
                      <a:pt x="616" y="338"/>
                    </a:lnTo>
                    <a:lnTo>
                      <a:pt x="624" y="248"/>
                    </a:lnTo>
                    <a:lnTo>
                      <a:pt x="385" y="92"/>
                    </a:lnTo>
                    <a:lnTo>
                      <a:pt x="279" y="100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20"/>
              <p:cNvSpPr/>
              <p:nvPr/>
            </p:nvSpPr>
            <p:spPr>
              <a:xfrm>
                <a:off x="1725123" y="2349167"/>
                <a:ext cx="638437" cy="3406711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37096" extrusionOk="0">
                    <a:moveTo>
                      <a:pt x="1531" y="0"/>
                    </a:moveTo>
                    <a:lnTo>
                      <a:pt x="1448" y="141"/>
                    </a:lnTo>
                    <a:lnTo>
                      <a:pt x="1391" y="289"/>
                    </a:lnTo>
                    <a:lnTo>
                      <a:pt x="1547" y="429"/>
                    </a:lnTo>
                    <a:lnTo>
                      <a:pt x="1481" y="569"/>
                    </a:lnTo>
                    <a:lnTo>
                      <a:pt x="1326" y="668"/>
                    </a:lnTo>
                    <a:lnTo>
                      <a:pt x="1219" y="642"/>
                    </a:lnTo>
                    <a:lnTo>
                      <a:pt x="1037" y="766"/>
                    </a:lnTo>
                    <a:lnTo>
                      <a:pt x="832" y="865"/>
                    </a:lnTo>
                    <a:lnTo>
                      <a:pt x="897" y="930"/>
                    </a:lnTo>
                    <a:lnTo>
                      <a:pt x="915" y="1161"/>
                    </a:lnTo>
                    <a:lnTo>
                      <a:pt x="897" y="1333"/>
                    </a:lnTo>
                    <a:lnTo>
                      <a:pt x="939" y="1572"/>
                    </a:lnTo>
                    <a:lnTo>
                      <a:pt x="1071" y="2190"/>
                    </a:lnTo>
                    <a:lnTo>
                      <a:pt x="1071" y="2418"/>
                    </a:lnTo>
                    <a:lnTo>
                      <a:pt x="1022" y="2592"/>
                    </a:lnTo>
                    <a:lnTo>
                      <a:pt x="931" y="2683"/>
                    </a:lnTo>
                    <a:lnTo>
                      <a:pt x="996" y="3003"/>
                    </a:lnTo>
                    <a:lnTo>
                      <a:pt x="1095" y="3307"/>
                    </a:lnTo>
                    <a:lnTo>
                      <a:pt x="1201" y="3571"/>
                    </a:lnTo>
                    <a:lnTo>
                      <a:pt x="1201" y="4006"/>
                    </a:lnTo>
                    <a:lnTo>
                      <a:pt x="1162" y="4122"/>
                    </a:lnTo>
                    <a:lnTo>
                      <a:pt x="1120" y="4203"/>
                    </a:lnTo>
                    <a:lnTo>
                      <a:pt x="1152" y="4787"/>
                    </a:lnTo>
                    <a:lnTo>
                      <a:pt x="1152" y="4927"/>
                    </a:lnTo>
                    <a:lnTo>
                      <a:pt x="1029" y="5002"/>
                    </a:lnTo>
                    <a:lnTo>
                      <a:pt x="923" y="5075"/>
                    </a:lnTo>
                    <a:lnTo>
                      <a:pt x="939" y="5405"/>
                    </a:lnTo>
                    <a:lnTo>
                      <a:pt x="988" y="5486"/>
                    </a:lnTo>
                    <a:lnTo>
                      <a:pt x="1095" y="5413"/>
                    </a:lnTo>
                    <a:lnTo>
                      <a:pt x="1162" y="5470"/>
                    </a:lnTo>
                    <a:lnTo>
                      <a:pt x="1063" y="5569"/>
                    </a:lnTo>
                    <a:lnTo>
                      <a:pt x="1071" y="6434"/>
                    </a:lnTo>
                    <a:lnTo>
                      <a:pt x="1185" y="6761"/>
                    </a:lnTo>
                    <a:lnTo>
                      <a:pt x="1211" y="7016"/>
                    </a:lnTo>
                    <a:lnTo>
                      <a:pt x="1185" y="7231"/>
                    </a:lnTo>
                    <a:lnTo>
                      <a:pt x="1045" y="7452"/>
                    </a:lnTo>
                    <a:lnTo>
                      <a:pt x="1045" y="7667"/>
                    </a:lnTo>
                    <a:lnTo>
                      <a:pt x="1201" y="7946"/>
                    </a:lnTo>
                    <a:lnTo>
                      <a:pt x="1162" y="8119"/>
                    </a:lnTo>
                    <a:lnTo>
                      <a:pt x="1144" y="8538"/>
                    </a:lnTo>
                    <a:lnTo>
                      <a:pt x="1053" y="8694"/>
                    </a:lnTo>
                    <a:lnTo>
                      <a:pt x="1053" y="8925"/>
                    </a:lnTo>
                    <a:lnTo>
                      <a:pt x="1095" y="9039"/>
                    </a:lnTo>
                    <a:lnTo>
                      <a:pt x="1095" y="9138"/>
                    </a:lnTo>
                    <a:lnTo>
                      <a:pt x="964" y="9353"/>
                    </a:lnTo>
                    <a:lnTo>
                      <a:pt x="947" y="9566"/>
                    </a:lnTo>
                    <a:lnTo>
                      <a:pt x="866" y="9706"/>
                    </a:lnTo>
                    <a:lnTo>
                      <a:pt x="915" y="9969"/>
                    </a:lnTo>
                    <a:lnTo>
                      <a:pt x="881" y="10076"/>
                    </a:lnTo>
                    <a:lnTo>
                      <a:pt x="749" y="10389"/>
                    </a:lnTo>
                    <a:lnTo>
                      <a:pt x="749" y="10520"/>
                    </a:lnTo>
                    <a:lnTo>
                      <a:pt x="897" y="10751"/>
                    </a:lnTo>
                    <a:lnTo>
                      <a:pt x="923" y="10989"/>
                    </a:lnTo>
                    <a:lnTo>
                      <a:pt x="1022" y="11145"/>
                    </a:lnTo>
                    <a:lnTo>
                      <a:pt x="897" y="11228"/>
                    </a:lnTo>
                    <a:lnTo>
                      <a:pt x="832" y="11408"/>
                    </a:lnTo>
                    <a:lnTo>
                      <a:pt x="947" y="11556"/>
                    </a:lnTo>
                    <a:lnTo>
                      <a:pt x="824" y="11696"/>
                    </a:lnTo>
                    <a:lnTo>
                      <a:pt x="708" y="11745"/>
                    </a:lnTo>
                    <a:lnTo>
                      <a:pt x="708" y="11961"/>
                    </a:lnTo>
                    <a:lnTo>
                      <a:pt x="741" y="12140"/>
                    </a:lnTo>
                    <a:lnTo>
                      <a:pt x="757" y="12322"/>
                    </a:lnTo>
                    <a:lnTo>
                      <a:pt x="947" y="12815"/>
                    </a:lnTo>
                    <a:lnTo>
                      <a:pt x="947" y="13086"/>
                    </a:lnTo>
                    <a:lnTo>
                      <a:pt x="873" y="13177"/>
                    </a:lnTo>
                    <a:lnTo>
                      <a:pt x="889" y="13325"/>
                    </a:lnTo>
                    <a:lnTo>
                      <a:pt x="1063" y="13579"/>
                    </a:lnTo>
                    <a:lnTo>
                      <a:pt x="1079" y="13868"/>
                    </a:lnTo>
                    <a:lnTo>
                      <a:pt x="1022" y="14073"/>
                    </a:lnTo>
                    <a:lnTo>
                      <a:pt x="1029" y="14156"/>
                    </a:lnTo>
                    <a:lnTo>
                      <a:pt x="1071" y="14296"/>
                    </a:lnTo>
                    <a:lnTo>
                      <a:pt x="1045" y="14428"/>
                    </a:lnTo>
                    <a:lnTo>
                      <a:pt x="1004" y="14566"/>
                    </a:lnTo>
                    <a:lnTo>
                      <a:pt x="1053" y="14649"/>
                    </a:lnTo>
                    <a:lnTo>
                      <a:pt x="1235" y="14904"/>
                    </a:lnTo>
                    <a:lnTo>
                      <a:pt x="1260" y="15052"/>
                    </a:lnTo>
                    <a:lnTo>
                      <a:pt x="1170" y="15192"/>
                    </a:lnTo>
                    <a:lnTo>
                      <a:pt x="1045" y="15275"/>
                    </a:lnTo>
                    <a:lnTo>
                      <a:pt x="931" y="15504"/>
                    </a:lnTo>
                    <a:lnTo>
                      <a:pt x="931" y="15579"/>
                    </a:lnTo>
                    <a:lnTo>
                      <a:pt x="996" y="15652"/>
                    </a:lnTo>
                    <a:lnTo>
                      <a:pt x="939" y="15849"/>
                    </a:lnTo>
                    <a:lnTo>
                      <a:pt x="840" y="15958"/>
                    </a:lnTo>
                    <a:lnTo>
                      <a:pt x="840" y="16096"/>
                    </a:lnTo>
                    <a:lnTo>
                      <a:pt x="816" y="16343"/>
                    </a:lnTo>
                    <a:lnTo>
                      <a:pt x="749" y="16483"/>
                    </a:lnTo>
                    <a:lnTo>
                      <a:pt x="757" y="16631"/>
                    </a:lnTo>
                    <a:lnTo>
                      <a:pt x="718" y="16706"/>
                    </a:lnTo>
                    <a:lnTo>
                      <a:pt x="700" y="16911"/>
                    </a:lnTo>
                    <a:lnTo>
                      <a:pt x="601" y="17010"/>
                    </a:lnTo>
                    <a:lnTo>
                      <a:pt x="619" y="17101"/>
                    </a:lnTo>
                    <a:lnTo>
                      <a:pt x="676" y="17192"/>
                    </a:lnTo>
                    <a:lnTo>
                      <a:pt x="577" y="17348"/>
                    </a:lnTo>
                    <a:lnTo>
                      <a:pt x="569" y="17569"/>
                    </a:lnTo>
                    <a:lnTo>
                      <a:pt x="552" y="17709"/>
                    </a:lnTo>
                    <a:lnTo>
                      <a:pt x="437" y="17784"/>
                    </a:lnTo>
                    <a:lnTo>
                      <a:pt x="437" y="17940"/>
                    </a:lnTo>
                    <a:lnTo>
                      <a:pt x="380" y="18039"/>
                    </a:lnTo>
                    <a:lnTo>
                      <a:pt x="372" y="18161"/>
                    </a:lnTo>
                    <a:lnTo>
                      <a:pt x="421" y="18301"/>
                    </a:lnTo>
                    <a:lnTo>
                      <a:pt x="429" y="18465"/>
                    </a:lnTo>
                    <a:lnTo>
                      <a:pt x="339" y="18605"/>
                    </a:lnTo>
                    <a:lnTo>
                      <a:pt x="240" y="18613"/>
                    </a:lnTo>
                    <a:lnTo>
                      <a:pt x="141" y="18540"/>
                    </a:lnTo>
                    <a:lnTo>
                      <a:pt x="17" y="18564"/>
                    </a:lnTo>
                    <a:lnTo>
                      <a:pt x="1" y="18672"/>
                    </a:lnTo>
                    <a:lnTo>
                      <a:pt x="35" y="18844"/>
                    </a:lnTo>
                    <a:lnTo>
                      <a:pt x="35" y="19099"/>
                    </a:lnTo>
                    <a:lnTo>
                      <a:pt x="149" y="19264"/>
                    </a:lnTo>
                    <a:lnTo>
                      <a:pt x="331" y="19412"/>
                    </a:lnTo>
                    <a:lnTo>
                      <a:pt x="354" y="19584"/>
                    </a:lnTo>
                    <a:lnTo>
                      <a:pt x="323" y="19807"/>
                    </a:lnTo>
                    <a:lnTo>
                      <a:pt x="577" y="20241"/>
                    </a:lnTo>
                    <a:lnTo>
                      <a:pt x="619" y="20366"/>
                    </a:lnTo>
                    <a:lnTo>
                      <a:pt x="725" y="20457"/>
                    </a:lnTo>
                    <a:lnTo>
                      <a:pt x="725" y="20735"/>
                    </a:lnTo>
                    <a:lnTo>
                      <a:pt x="650" y="21106"/>
                    </a:lnTo>
                    <a:lnTo>
                      <a:pt x="585" y="21155"/>
                    </a:lnTo>
                    <a:lnTo>
                      <a:pt x="619" y="21270"/>
                    </a:lnTo>
                    <a:lnTo>
                      <a:pt x="585" y="21376"/>
                    </a:lnTo>
                    <a:lnTo>
                      <a:pt x="528" y="21345"/>
                    </a:lnTo>
                    <a:lnTo>
                      <a:pt x="437" y="21353"/>
                    </a:lnTo>
                    <a:lnTo>
                      <a:pt x="380" y="21501"/>
                    </a:lnTo>
                    <a:lnTo>
                      <a:pt x="421" y="21657"/>
                    </a:lnTo>
                    <a:lnTo>
                      <a:pt x="528" y="21748"/>
                    </a:lnTo>
                    <a:lnTo>
                      <a:pt x="445" y="22093"/>
                    </a:lnTo>
                    <a:lnTo>
                      <a:pt x="471" y="22241"/>
                    </a:lnTo>
                    <a:lnTo>
                      <a:pt x="396" y="22332"/>
                    </a:lnTo>
                    <a:lnTo>
                      <a:pt x="487" y="22413"/>
                    </a:lnTo>
                    <a:lnTo>
                      <a:pt x="445" y="22521"/>
                    </a:lnTo>
                    <a:lnTo>
                      <a:pt x="412" y="22579"/>
                    </a:lnTo>
                    <a:lnTo>
                      <a:pt x="461" y="22660"/>
                    </a:lnTo>
                    <a:lnTo>
                      <a:pt x="725" y="23064"/>
                    </a:lnTo>
                    <a:lnTo>
                      <a:pt x="798" y="23137"/>
                    </a:lnTo>
                    <a:lnTo>
                      <a:pt x="856" y="23262"/>
                    </a:lnTo>
                    <a:lnTo>
                      <a:pt x="1095" y="23368"/>
                    </a:lnTo>
                    <a:lnTo>
                      <a:pt x="1333" y="23301"/>
                    </a:lnTo>
                    <a:lnTo>
                      <a:pt x="1341" y="23072"/>
                    </a:lnTo>
                    <a:lnTo>
                      <a:pt x="1375" y="23023"/>
                    </a:lnTo>
                    <a:lnTo>
                      <a:pt x="1531" y="23031"/>
                    </a:lnTo>
                    <a:lnTo>
                      <a:pt x="1655" y="23179"/>
                    </a:lnTo>
                    <a:lnTo>
                      <a:pt x="1705" y="23145"/>
                    </a:lnTo>
                    <a:lnTo>
                      <a:pt x="1811" y="23129"/>
                    </a:lnTo>
                    <a:lnTo>
                      <a:pt x="1811" y="23129"/>
                    </a:lnTo>
                    <a:lnTo>
                      <a:pt x="1728" y="23252"/>
                    </a:lnTo>
                    <a:lnTo>
                      <a:pt x="1556" y="23418"/>
                    </a:lnTo>
                    <a:lnTo>
                      <a:pt x="1556" y="23524"/>
                    </a:lnTo>
                    <a:lnTo>
                      <a:pt x="1687" y="23581"/>
                    </a:lnTo>
                    <a:lnTo>
                      <a:pt x="1785" y="23524"/>
                    </a:lnTo>
                    <a:lnTo>
                      <a:pt x="1803" y="23647"/>
                    </a:lnTo>
                    <a:lnTo>
                      <a:pt x="1819" y="23935"/>
                    </a:lnTo>
                    <a:lnTo>
                      <a:pt x="1902" y="24026"/>
                    </a:lnTo>
                    <a:lnTo>
                      <a:pt x="1860" y="24067"/>
                    </a:lnTo>
                    <a:lnTo>
                      <a:pt x="1778" y="23984"/>
                    </a:lnTo>
                    <a:lnTo>
                      <a:pt x="1720" y="23844"/>
                    </a:lnTo>
                    <a:lnTo>
                      <a:pt x="1622" y="23804"/>
                    </a:lnTo>
                    <a:lnTo>
                      <a:pt x="1572" y="23893"/>
                    </a:lnTo>
                    <a:lnTo>
                      <a:pt x="1588" y="23976"/>
                    </a:lnTo>
                    <a:lnTo>
                      <a:pt x="1744" y="24091"/>
                    </a:lnTo>
                    <a:lnTo>
                      <a:pt x="1770" y="24174"/>
                    </a:lnTo>
                    <a:lnTo>
                      <a:pt x="1663" y="24207"/>
                    </a:lnTo>
                    <a:lnTo>
                      <a:pt x="1596" y="24264"/>
                    </a:lnTo>
                    <a:lnTo>
                      <a:pt x="1606" y="24470"/>
                    </a:lnTo>
                    <a:lnTo>
                      <a:pt x="1744" y="24602"/>
                    </a:lnTo>
                    <a:lnTo>
                      <a:pt x="1622" y="24742"/>
                    </a:lnTo>
                    <a:lnTo>
                      <a:pt x="1606" y="24857"/>
                    </a:lnTo>
                    <a:lnTo>
                      <a:pt x="1663" y="24906"/>
                    </a:lnTo>
                    <a:lnTo>
                      <a:pt x="1523" y="25062"/>
                    </a:lnTo>
                    <a:lnTo>
                      <a:pt x="1547" y="25145"/>
                    </a:lnTo>
                    <a:lnTo>
                      <a:pt x="1728" y="25259"/>
                    </a:lnTo>
                    <a:lnTo>
                      <a:pt x="1679" y="25392"/>
                    </a:lnTo>
                    <a:lnTo>
                      <a:pt x="1645" y="25597"/>
                    </a:lnTo>
                    <a:lnTo>
                      <a:pt x="1547" y="25719"/>
                    </a:lnTo>
                    <a:lnTo>
                      <a:pt x="1539" y="25828"/>
                    </a:lnTo>
                    <a:lnTo>
                      <a:pt x="1622" y="25909"/>
                    </a:lnTo>
                    <a:lnTo>
                      <a:pt x="1785" y="25917"/>
                    </a:lnTo>
                    <a:lnTo>
                      <a:pt x="1884" y="26015"/>
                    </a:lnTo>
                    <a:lnTo>
                      <a:pt x="1902" y="26140"/>
                    </a:lnTo>
                    <a:lnTo>
                      <a:pt x="2050" y="26163"/>
                    </a:lnTo>
                    <a:lnTo>
                      <a:pt x="2115" y="26262"/>
                    </a:lnTo>
                    <a:lnTo>
                      <a:pt x="2099" y="26527"/>
                    </a:lnTo>
                    <a:lnTo>
                      <a:pt x="1975" y="26706"/>
                    </a:lnTo>
                    <a:lnTo>
                      <a:pt x="1762" y="26838"/>
                    </a:lnTo>
                    <a:lnTo>
                      <a:pt x="1663" y="26838"/>
                    </a:lnTo>
                    <a:lnTo>
                      <a:pt x="1645" y="27002"/>
                    </a:lnTo>
                    <a:lnTo>
                      <a:pt x="1712" y="27176"/>
                    </a:lnTo>
                    <a:lnTo>
                      <a:pt x="1655" y="27259"/>
                    </a:lnTo>
                    <a:lnTo>
                      <a:pt x="1663" y="27358"/>
                    </a:lnTo>
                    <a:lnTo>
                      <a:pt x="1728" y="27397"/>
                    </a:lnTo>
                    <a:lnTo>
                      <a:pt x="1606" y="27545"/>
                    </a:lnTo>
                    <a:lnTo>
                      <a:pt x="1515" y="27802"/>
                    </a:lnTo>
                    <a:lnTo>
                      <a:pt x="1507" y="27981"/>
                    </a:lnTo>
                    <a:lnTo>
                      <a:pt x="1596" y="28031"/>
                    </a:lnTo>
                    <a:lnTo>
                      <a:pt x="1556" y="28122"/>
                    </a:lnTo>
                    <a:lnTo>
                      <a:pt x="1547" y="28433"/>
                    </a:lnTo>
                    <a:lnTo>
                      <a:pt x="1432" y="28493"/>
                    </a:lnTo>
                    <a:lnTo>
                      <a:pt x="1399" y="28656"/>
                    </a:lnTo>
                    <a:lnTo>
                      <a:pt x="1341" y="28558"/>
                    </a:lnTo>
                    <a:lnTo>
                      <a:pt x="1399" y="28483"/>
                    </a:lnTo>
                    <a:lnTo>
                      <a:pt x="1448" y="28220"/>
                    </a:lnTo>
                    <a:lnTo>
                      <a:pt x="1424" y="28080"/>
                    </a:lnTo>
                    <a:lnTo>
                      <a:pt x="1458" y="27999"/>
                    </a:lnTo>
                    <a:lnTo>
                      <a:pt x="1383" y="27973"/>
                    </a:lnTo>
                    <a:lnTo>
                      <a:pt x="1170" y="28049"/>
                    </a:lnTo>
                    <a:lnTo>
                      <a:pt x="1014" y="28155"/>
                    </a:lnTo>
                    <a:lnTo>
                      <a:pt x="923" y="28137"/>
                    </a:lnTo>
                    <a:lnTo>
                      <a:pt x="931" y="28072"/>
                    </a:lnTo>
                    <a:lnTo>
                      <a:pt x="1079" y="28015"/>
                    </a:lnTo>
                    <a:lnTo>
                      <a:pt x="1177" y="27940"/>
                    </a:lnTo>
                    <a:lnTo>
                      <a:pt x="1177" y="27719"/>
                    </a:lnTo>
                    <a:lnTo>
                      <a:pt x="1120" y="27677"/>
                    </a:lnTo>
                    <a:lnTo>
                      <a:pt x="947" y="27735"/>
                    </a:lnTo>
                    <a:lnTo>
                      <a:pt x="658" y="27752"/>
                    </a:lnTo>
                    <a:lnTo>
                      <a:pt x="560" y="27719"/>
                    </a:lnTo>
                    <a:lnTo>
                      <a:pt x="445" y="27752"/>
                    </a:lnTo>
                    <a:lnTo>
                      <a:pt x="445" y="27841"/>
                    </a:lnTo>
                    <a:lnTo>
                      <a:pt x="528" y="28015"/>
                    </a:lnTo>
                    <a:lnTo>
                      <a:pt x="585" y="28023"/>
                    </a:lnTo>
                    <a:lnTo>
                      <a:pt x="619" y="28155"/>
                    </a:lnTo>
                    <a:lnTo>
                      <a:pt x="520" y="28171"/>
                    </a:lnTo>
                    <a:lnTo>
                      <a:pt x="461" y="28327"/>
                    </a:lnTo>
                    <a:lnTo>
                      <a:pt x="354" y="28410"/>
                    </a:lnTo>
                    <a:lnTo>
                      <a:pt x="289" y="28550"/>
                    </a:lnTo>
                    <a:lnTo>
                      <a:pt x="76" y="28664"/>
                    </a:lnTo>
                    <a:lnTo>
                      <a:pt x="66" y="28789"/>
                    </a:lnTo>
                    <a:lnTo>
                      <a:pt x="289" y="29043"/>
                    </a:lnTo>
                    <a:lnTo>
                      <a:pt x="421" y="29059"/>
                    </a:lnTo>
                    <a:lnTo>
                      <a:pt x="494" y="28976"/>
                    </a:lnTo>
                    <a:lnTo>
                      <a:pt x="487" y="28878"/>
                    </a:lnTo>
                    <a:lnTo>
                      <a:pt x="339" y="28828"/>
                    </a:lnTo>
                    <a:lnTo>
                      <a:pt x="313" y="28747"/>
                    </a:lnTo>
                    <a:lnTo>
                      <a:pt x="396" y="28599"/>
                    </a:lnTo>
                    <a:lnTo>
                      <a:pt x="601" y="28574"/>
                    </a:lnTo>
                    <a:lnTo>
                      <a:pt x="643" y="28524"/>
                    </a:lnTo>
                    <a:lnTo>
                      <a:pt x="684" y="28714"/>
                    </a:lnTo>
                    <a:lnTo>
                      <a:pt x="832" y="28812"/>
                    </a:lnTo>
                    <a:lnTo>
                      <a:pt x="1022" y="28812"/>
                    </a:lnTo>
                    <a:lnTo>
                      <a:pt x="1095" y="28722"/>
                    </a:lnTo>
                    <a:lnTo>
                      <a:pt x="1201" y="28771"/>
                    </a:lnTo>
                    <a:lnTo>
                      <a:pt x="1260" y="28862"/>
                    </a:lnTo>
                    <a:lnTo>
                      <a:pt x="1474" y="28968"/>
                    </a:lnTo>
                    <a:lnTo>
                      <a:pt x="1556" y="29067"/>
                    </a:lnTo>
                    <a:lnTo>
                      <a:pt x="1466" y="29085"/>
                    </a:lnTo>
                    <a:lnTo>
                      <a:pt x="1424" y="29166"/>
                    </a:lnTo>
                    <a:lnTo>
                      <a:pt x="1497" y="29264"/>
                    </a:lnTo>
                    <a:lnTo>
                      <a:pt x="1399" y="29332"/>
                    </a:lnTo>
                    <a:lnTo>
                      <a:pt x="1333" y="29446"/>
                    </a:lnTo>
                    <a:lnTo>
                      <a:pt x="1399" y="29545"/>
                    </a:lnTo>
                    <a:lnTo>
                      <a:pt x="1547" y="29636"/>
                    </a:lnTo>
                    <a:lnTo>
                      <a:pt x="1523" y="29685"/>
                    </a:lnTo>
                    <a:lnTo>
                      <a:pt x="1375" y="29618"/>
                    </a:lnTo>
                    <a:lnTo>
                      <a:pt x="1318" y="29545"/>
                    </a:lnTo>
                    <a:lnTo>
                      <a:pt x="1227" y="29553"/>
                    </a:lnTo>
                    <a:lnTo>
                      <a:pt x="1219" y="29685"/>
                    </a:lnTo>
                    <a:lnTo>
                      <a:pt x="1341" y="29799"/>
                    </a:lnTo>
                    <a:lnTo>
                      <a:pt x="1399" y="29914"/>
                    </a:lnTo>
                    <a:lnTo>
                      <a:pt x="1622" y="29947"/>
                    </a:lnTo>
                    <a:lnTo>
                      <a:pt x="1835" y="29833"/>
                    </a:lnTo>
                    <a:lnTo>
                      <a:pt x="1926" y="29924"/>
                    </a:lnTo>
                    <a:lnTo>
                      <a:pt x="2009" y="29924"/>
                    </a:lnTo>
                    <a:lnTo>
                      <a:pt x="2149" y="29857"/>
                    </a:lnTo>
                    <a:lnTo>
                      <a:pt x="2089" y="29963"/>
                    </a:lnTo>
                    <a:lnTo>
                      <a:pt x="2115" y="30030"/>
                    </a:lnTo>
                    <a:lnTo>
                      <a:pt x="2066" y="30062"/>
                    </a:lnTo>
                    <a:lnTo>
                      <a:pt x="1918" y="30072"/>
                    </a:lnTo>
                    <a:lnTo>
                      <a:pt x="1876" y="30129"/>
                    </a:lnTo>
                    <a:lnTo>
                      <a:pt x="1762" y="30038"/>
                    </a:lnTo>
                    <a:lnTo>
                      <a:pt x="1507" y="30103"/>
                    </a:lnTo>
                    <a:lnTo>
                      <a:pt x="1448" y="30220"/>
                    </a:lnTo>
                    <a:lnTo>
                      <a:pt x="1481" y="30309"/>
                    </a:lnTo>
                    <a:lnTo>
                      <a:pt x="1637" y="30407"/>
                    </a:lnTo>
                    <a:lnTo>
                      <a:pt x="1671" y="30548"/>
                    </a:lnTo>
                    <a:lnTo>
                      <a:pt x="1811" y="30581"/>
                    </a:lnTo>
                    <a:lnTo>
                      <a:pt x="1934" y="30516"/>
                    </a:lnTo>
                    <a:lnTo>
                      <a:pt x="1918" y="30605"/>
                    </a:lnTo>
                    <a:lnTo>
                      <a:pt x="1793" y="30729"/>
                    </a:lnTo>
                    <a:lnTo>
                      <a:pt x="1793" y="30812"/>
                    </a:lnTo>
                    <a:lnTo>
                      <a:pt x="1819" y="30877"/>
                    </a:lnTo>
                    <a:lnTo>
                      <a:pt x="1770" y="30976"/>
                    </a:lnTo>
                    <a:lnTo>
                      <a:pt x="1687" y="30984"/>
                    </a:lnTo>
                    <a:lnTo>
                      <a:pt x="1671" y="31090"/>
                    </a:lnTo>
                    <a:lnTo>
                      <a:pt x="1770" y="31485"/>
                    </a:lnTo>
                    <a:lnTo>
                      <a:pt x="1860" y="31602"/>
                    </a:lnTo>
                    <a:lnTo>
                      <a:pt x="1853" y="31789"/>
                    </a:lnTo>
                    <a:lnTo>
                      <a:pt x="1941" y="31947"/>
                    </a:lnTo>
                    <a:lnTo>
                      <a:pt x="2074" y="32004"/>
                    </a:lnTo>
                    <a:lnTo>
                      <a:pt x="2074" y="31724"/>
                    </a:lnTo>
                    <a:lnTo>
                      <a:pt x="2164" y="31420"/>
                    </a:lnTo>
                    <a:lnTo>
                      <a:pt x="2271" y="31337"/>
                    </a:lnTo>
                    <a:lnTo>
                      <a:pt x="2313" y="31412"/>
                    </a:lnTo>
                    <a:lnTo>
                      <a:pt x="2237" y="31420"/>
                    </a:lnTo>
                    <a:lnTo>
                      <a:pt x="2139" y="31765"/>
                    </a:lnTo>
                    <a:lnTo>
                      <a:pt x="2157" y="31856"/>
                    </a:lnTo>
                    <a:lnTo>
                      <a:pt x="2279" y="31937"/>
                    </a:lnTo>
                    <a:lnTo>
                      <a:pt x="2386" y="31929"/>
                    </a:lnTo>
                    <a:lnTo>
                      <a:pt x="2346" y="31971"/>
                    </a:lnTo>
                    <a:lnTo>
                      <a:pt x="2157" y="32012"/>
                    </a:lnTo>
                    <a:lnTo>
                      <a:pt x="2009" y="32144"/>
                    </a:lnTo>
                    <a:lnTo>
                      <a:pt x="2032" y="32225"/>
                    </a:lnTo>
                    <a:lnTo>
                      <a:pt x="2001" y="32381"/>
                    </a:lnTo>
                    <a:lnTo>
                      <a:pt x="2001" y="32522"/>
                    </a:lnTo>
                    <a:lnTo>
                      <a:pt x="1918" y="32579"/>
                    </a:lnTo>
                    <a:lnTo>
                      <a:pt x="1853" y="32727"/>
                    </a:lnTo>
                    <a:lnTo>
                      <a:pt x="1860" y="32835"/>
                    </a:lnTo>
                    <a:lnTo>
                      <a:pt x="2089" y="32999"/>
                    </a:lnTo>
                    <a:lnTo>
                      <a:pt x="2403" y="33064"/>
                    </a:lnTo>
                    <a:lnTo>
                      <a:pt x="2534" y="33163"/>
                    </a:lnTo>
                    <a:lnTo>
                      <a:pt x="2510" y="33238"/>
                    </a:lnTo>
                    <a:lnTo>
                      <a:pt x="2435" y="33246"/>
                    </a:lnTo>
                    <a:lnTo>
                      <a:pt x="2484" y="33402"/>
                    </a:lnTo>
                    <a:lnTo>
                      <a:pt x="2543" y="33485"/>
                    </a:lnTo>
                    <a:lnTo>
                      <a:pt x="2674" y="33337"/>
                    </a:lnTo>
                    <a:lnTo>
                      <a:pt x="2666" y="33459"/>
                    </a:lnTo>
                    <a:lnTo>
                      <a:pt x="2632" y="33558"/>
                    </a:lnTo>
                    <a:lnTo>
                      <a:pt x="2502" y="33607"/>
                    </a:lnTo>
                    <a:lnTo>
                      <a:pt x="2403" y="33739"/>
                    </a:lnTo>
                    <a:lnTo>
                      <a:pt x="2484" y="33789"/>
                    </a:lnTo>
                    <a:lnTo>
                      <a:pt x="2609" y="33789"/>
                    </a:lnTo>
                    <a:lnTo>
                      <a:pt x="2609" y="33895"/>
                    </a:lnTo>
                    <a:lnTo>
                      <a:pt x="2731" y="34043"/>
                    </a:lnTo>
                    <a:lnTo>
                      <a:pt x="2814" y="34036"/>
                    </a:lnTo>
                    <a:lnTo>
                      <a:pt x="2905" y="33945"/>
                    </a:lnTo>
                    <a:lnTo>
                      <a:pt x="2889" y="34101"/>
                    </a:lnTo>
                    <a:lnTo>
                      <a:pt x="2938" y="34257"/>
                    </a:lnTo>
                    <a:lnTo>
                      <a:pt x="2855" y="34257"/>
                    </a:lnTo>
                    <a:lnTo>
                      <a:pt x="2790" y="34199"/>
                    </a:lnTo>
                    <a:lnTo>
                      <a:pt x="2707" y="34217"/>
                    </a:lnTo>
                    <a:lnTo>
                      <a:pt x="2674" y="34316"/>
                    </a:lnTo>
                    <a:lnTo>
                      <a:pt x="2822" y="34488"/>
                    </a:lnTo>
                    <a:lnTo>
                      <a:pt x="2879" y="34513"/>
                    </a:lnTo>
                    <a:lnTo>
                      <a:pt x="2928" y="34685"/>
                    </a:lnTo>
                    <a:lnTo>
                      <a:pt x="3003" y="34776"/>
                    </a:lnTo>
                    <a:lnTo>
                      <a:pt x="3144" y="34908"/>
                    </a:lnTo>
                    <a:lnTo>
                      <a:pt x="3258" y="34890"/>
                    </a:lnTo>
                    <a:lnTo>
                      <a:pt x="3185" y="34669"/>
                    </a:lnTo>
                    <a:lnTo>
                      <a:pt x="3217" y="34578"/>
                    </a:lnTo>
                    <a:lnTo>
                      <a:pt x="3175" y="34446"/>
                    </a:lnTo>
                    <a:lnTo>
                      <a:pt x="3315" y="34545"/>
                    </a:lnTo>
                    <a:lnTo>
                      <a:pt x="3341" y="34677"/>
                    </a:lnTo>
                    <a:lnTo>
                      <a:pt x="3432" y="34809"/>
                    </a:lnTo>
                    <a:lnTo>
                      <a:pt x="3489" y="34644"/>
                    </a:lnTo>
                    <a:lnTo>
                      <a:pt x="3596" y="34545"/>
                    </a:lnTo>
                    <a:lnTo>
                      <a:pt x="3588" y="34438"/>
                    </a:lnTo>
                    <a:lnTo>
                      <a:pt x="3481" y="34397"/>
                    </a:lnTo>
                    <a:lnTo>
                      <a:pt x="3284" y="34373"/>
                    </a:lnTo>
                    <a:lnTo>
                      <a:pt x="3284" y="34306"/>
                    </a:lnTo>
                    <a:lnTo>
                      <a:pt x="3406" y="34306"/>
                    </a:lnTo>
                    <a:lnTo>
                      <a:pt x="3669" y="34381"/>
                    </a:lnTo>
                    <a:lnTo>
                      <a:pt x="3710" y="34446"/>
                    </a:lnTo>
                    <a:lnTo>
                      <a:pt x="3884" y="34446"/>
                    </a:lnTo>
                    <a:lnTo>
                      <a:pt x="3842" y="34316"/>
                    </a:lnTo>
                    <a:lnTo>
                      <a:pt x="3678" y="34233"/>
                    </a:lnTo>
                    <a:lnTo>
                      <a:pt x="3382" y="34207"/>
                    </a:lnTo>
                    <a:lnTo>
                      <a:pt x="3373" y="34142"/>
                    </a:lnTo>
                    <a:lnTo>
                      <a:pt x="3463" y="34101"/>
                    </a:lnTo>
                    <a:lnTo>
                      <a:pt x="3718" y="34199"/>
                    </a:lnTo>
                    <a:lnTo>
                      <a:pt x="3982" y="34347"/>
                    </a:lnTo>
                    <a:lnTo>
                      <a:pt x="4024" y="34545"/>
                    </a:lnTo>
                    <a:lnTo>
                      <a:pt x="3915" y="34661"/>
                    </a:lnTo>
                    <a:lnTo>
                      <a:pt x="3907" y="34792"/>
                    </a:lnTo>
                    <a:lnTo>
                      <a:pt x="4014" y="35015"/>
                    </a:lnTo>
                    <a:lnTo>
                      <a:pt x="4006" y="35129"/>
                    </a:lnTo>
                    <a:lnTo>
                      <a:pt x="3884" y="35220"/>
                    </a:lnTo>
                    <a:lnTo>
                      <a:pt x="3884" y="35220"/>
                    </a:lnTo>
                    <a:lnTo>
                      <a:pt x="3949" y="35030"/>
                    </a:lnTo>
                    <a:lnTo>
                      <a:pt x="3834" y="34760"/>
                    </a:lnTo>
                    <a:lnTo>
                      <a:pt x="3718" y="34661"/>
                    </a:lnTo>
                    <a:lnTo>
                      <a:pt x="3653" y="34768"/>
                    </a:lnTo>
                    <a:lnTo>
                      <a:pt x="3645" y="34898"/>
                    </a:lnTo>
                    <a:lnTo>
                      <a:pt x="3710" y="34997"/>
                    </a:lnTo>
                    <a:lnTo>
                      <a:pt x="3645" y="35121"/>
                    </a:lnTo>
                    <a:lnTo>
                      <a:pt x="3596" y="35056"/>
                    </a:lnTo>
                    <a:lnTo>
                      <a:pt x="3554" y="34924"/>
                    </a:lnTo>
                    <a:lnTo>
                      <a:pt x="3471" y="34924"/>
                    </a:lnTo>
                    <a:lnTo>
                      <a:pt x="3341" y="35015"/>
                    </a:lnTo>
                    <a:lnTo>
                      <a:pt x="3159" y="35015"/>
                    </a:lnTo>
                    <a:lnTo>
                      <a:pt x="3003" y="35072"/>
                    </a:lnTo>
                    <a:lnTo>
                      <a:pt x="3144" y="35178"/>
                    </a:lnTo>
                    <a:lnTo>
                      <a:pt x="3159" y="35376"/>
                    </a:lnTo>
                    <a:lnTo>
                      <a:pt x="3224" y="35500"/>
                    </a:lnTo>
                    <a:lnTo>
                      <a:pt x="3250" y="35599"/>
                    </a:lnTo>
                    <a:lnTo>
                      <a:pt x="3201" y="35688"/>
                    </a:lnTo>
                    <a:lnTo>
                      <a:pt x="3234" y="35737"/>
                    </a:lnTo>
                    <a:lnTo>
                      <a:pt x="3341" y="35763"/>
                    </a:lnTo>
                    <a:lnTo>
                      <a:pt x="3406" y="35631"/>
                    </a:lnTo>
                    <a:lnTo>
                      <a:pt x="3481" y="35680"/>
                    </a:lnTo>
                    <a:lnTo>
                      <a:pt x="3603" y="35721"/>
                    </a:lnTo>
                    <a:lnTo>
                      <a:pt x="3603" y="35771"/>
                    </a:lnTo>
                    <a:lnTo>
                      <a:pt x="3489" y="35820"/>
                    </a:lnTo>
                    <a:lnTo>
                      <a:pt x="3373" y="35919"/>
                    </a:lnTo>
                    <a:lnTo>
                      <a:pt x="3406" y="36010"/>
                    </a:lnTo>
                    <a:lnTo>
                      <a:pt x="3603" y="36025"/>
                    </a:lnTo>
                    <a:lnTo>
                      <a:pt x="3827" y="36150"/>
                    </a:lnTo>
                    <a:lnTo>
                      <a:pt x="3907" y="36116"/>
                    </a:lnTo>
                    <a:lnTo>
                      <a:pt x="3975" y="36017"/>
                    </a:lnTo>
                    <a:lnTo>
                      <a:pt x="3907" y="35854"/>
                    </a:lnTo>
                    <a:lnTo>
                      <a:pt x="3957" y="35721"/>
                    </a:lnTo>
                    <a:lnTo>
                      <a:pt x="3907" y="35599"/>
                    </a:lnTo>
                    <a:lnTo>
                      <a:pt x="3842" y="35631"/>
                    </a:lnTo>
                    <a:lnTo>
                      <a:pt x="3728" y="35615"/>
                    </a:lnTo>
                    <a:lnTo>
                      <a:pt x="3767" y="35565"/>
                    </a:lnTo>
                    <a:lnTo>
                      <a:pt x="3858" y="35500"/>
                    </a:lnTo>
                    <a:lnTo>
                      <a:pt x="3858" y="35409"/>
                    </a:lnTo>
                    <a:lnTo>
                      <a:pt x="3925" y="35368"/>
                    </a:lnTo>
                    <a:lnTo>
                      <a:pt x="4105" y="35433"/>
                    </a:lnTo>
                    <a:lnTo>
                      <a:pt x="4188" y="35376"/>
                    </a:lnTo>
                    <a:lnTo>
                      <a:pt x="4221" y="35467"/>
                    </a:lnTo>
                    <a:lnTo>
                      <a:pt x="4302" y="35500"/>
                    </a:lnTo>
                    <a:lnTo>
                      <a:pt x="4344" y="35425"/>
                    </a:lnTo>
                    <a:lnTo>
                      <a:pt x="4500" y="35384"/>
                    </a:lnTo>
                    <a:lnTo>
                      <a:pt x="4648" y="35433"/>
                    </a:lnTo>
                    <a:lnTo>
                      <a:pt x="4804" y="35417"/>
                    </a:lnTo>
                    <a:lnTo>
                      <a:pt x="4952" y="35425"/>
                    </a:lnTo>
                    <a:lnTo>
                      <a:pt x="4962" y="35482"/>
                    </a:lnTo>
                    <a:lnTo>
                      <a:pt x="4879" y="35524"/>
                    </a:lnTo>
                    <a:lnTo>
                      <a:pt x="4804" y="35631"/>
                    </a:lnTo>
                    <a:lnTo>
                      <a:pt x="4705" y="35607"/>
                    </a:lnTo>
                    <a:lnTo>
                      <a:pt x="4606" y="35524"/>
                    </a:lnTo>
                    <a:lnTo>
                      <a:pt x="4500" y="35557"/>
                    </a:lnTo>
                    <a:lnTo>
                      <a:pt x="4237" y="35786"/>
                    </a:lnTo>
                    <a:lnTo>
                      <a:pt x="4180" y="35796"/>
                    </a:lnTo>
                    <a:lnTo>
                      <a:pt x="4105" y="35779"/>
                    </a:lnTo>
                    <a:lnTo>
                      <a:pt x="4006" y="35885"/>
                    </a:lnTo>
                    <a:lnTo>
                      <a:pt x="4032" y="35984"/>
                    </a:lnTo>
                    <a:lnTo>
                      <a:pt x="3975" y="36092"/>
                    </a:lnTo>
                    <a:lnTo>
                      <a:pt x="3933" y="36158"/>
                    </a:lnTo>
                    <a:lnTo>
                      <a:pt x="3941" y="36215"/>
                    </a:lnTo>
                    <a:lnTo>
                      <a:pt x="4006" y="36264"/>
                    </a:lnTo>
                    <a:lnTo>
                      <a:pt x="3949" y="36339"/>
                    </a:lnTo>
                    <a:lnTo>
                      <a:pt x="3949" y="36404"/>
                    </a:lnTo>
                    <a:lnTo>
                      <a:pt x="4188" y="36487"/>
                    </a:lnTo>
                    <a:lnTo>
                      <a:pt x="4360" y="36635"/>
                    </a:lnTo>
                    <a:lnTo>
                      <a:pt x="4419" y="36643"/>
                    </a:lnTo>
                    <a:lnTo>
                      <a:pt x="4450" y="36568"/>
                    </a:lnTo>
                    <a:lnTo>
                      <a:pt x="4419" y="36438"/>
                    </a:lnTo>
                    <a:lnTo>
                      <a:pt x="4508" y="36321"/>
                    </a:lnTo>
                    <a:lnTo>
                      <a:pt x="4616" y="36298"/>
                    </a:lnTo>
                    <a:lnTo>
                      <a:pt x="4632" y="36231"/>
                    </a:lnTo>
                    <a:lnTo>
                      <a:pt x="4500" y="36083"/>
                    </a:lnTo>
                    <a:lnTo>
                      <a:pt x="4723" y="36043"/>
                    </a:lnTo>
                    <a:lnTo>
                      <a:pt x="4853" y="35919"/>
                    </a:lnTo>
                    <a:lnTo>
                      <a:pt x="4993" y="35713"/>
                    </a:lnTo>
                    <a:lnTo>
                      <a:pt x="5100" y="35656"/>
                    </a:lnTo>
                    <a:lnTo>
                      <a:pt x="5125" y="35698"/>
                    </a:lnTo>
                    <a:lnTo>
                      <a:pt x="5240" y="35755"/>
                    </a:lnTo>
                    <a:lnTo>
                      <a:pt x="5331" y="35755"/>
                    </a:lnTo>
                    <a:lnTo>
                      <a:pt x="5356" y="35796"/>
                    </a:lnTo>
                    <a:lnTo>
                      <a:pt x="5240" y="35846"/>
                    </a:lnTo>
                    <a:lnTo>
                      <a:pt x="5159" y="35976"/>
                    </a:lnTo>
                    <a:lnTo>
                      <a:pt x="5133" y="36075"/>
                    </a:lnTo>
                    <a:lnTo>
                      <a:pt x="4985" y="36215"/>
                    </a:lnTo>
                    <a:lnTo>
                      <a:pt x="4985" y="36389"/>
                    </a:lnTo>
                    <a:lnTo>
                      <a:pt x="5035" y="36503"/>
                    </a:lnTo>
                    <a:lnTo>
                      <a:pt x="4952" y="36594"/>
                    </a:lnTo>
                    <a:lnTo>
                      <a:pt x="4821" y="36651"/>
                    </a:lnTo>
                    <a:lnTo>
                      <a:pt x="4829" y="36586"/>
                    </a:lnTo>
                    <a:lnTo>
                      <a:pt x="4894" y="36537"/>
                    </a:lnTo>
                    <a:lnTo>
                      <a:pt x="4894" y="36329"/>
                    </a:lnTo>
                    <a:lnTo>
                      <a:pt x="4845" y="36298"/>
                    </a:lnTo>
                    <a:lnTo>
                      <a:pt x="4764" y="36355"/>
                    </a:lnTo>
                    <a:lnTo>
                      <a:pt x="4739" y="36462"/>
                    </a:lnTo>
                    <a:lnTo>
                      <a:pt x="4681" y="36438"/>
                    </a:lnTo>
                    <a:lnTo>
                      <a:pt x="4590" y="36446"/>
                    </a:lnTo>
                    <a:lnTo>
                      <a:pt x="4525" y="36527"/>
                    </a:lnTo>
                    <a:lnTo>
                      <a:pt x="4616" y="36667"/>
                    </a:lnTo>
                    <a:lnTo>
                      <a:pt x="4879" y="36922"/>
                    </a:lnTo>
                    <a:lnTo>
                      <a:pt x="5118" y="36963"/>
                    </a:lnTo>
                    <a:lnTo>
                      <a:pt x="5273" y="37046"/>
                    </a:lnTo>
                    <a:lnTo>
                      <a:pt x="5372" y="37046"/>
                    </a:lnTo>
                    <a:lnTo>
                      <a:pt x="5479" y="37095"/>
                    </a:lnTo>
                    <a:lnTo>
                      <a:pt x="5554" y="37020"/>
                    </a:lnTo>
                    <a:lnTo>
                      <a:pt x="5652" y="36833"/>
                    </a:lnTo>
                    <a:lnTo>
                      <a:pt x="5570" y="36586"/>
                    </a:lnTo>
                    <a:lnTo>
                      <a:pt x="5593" y="36462"/>
                    </a:lnTo>
                    <a:lnTo>
                      <a:pt x="5577" y="36355"/>
                    </a:lnTo>
                    <a:lnTo>
                      <a:pt x="5611" y="36132"/>
                    </a:lnTo>
                    <a:lnTo>
                      <a:pt x="5619" y="35885"/>
                    </a:lnTo>
                    <a:lnTo>
                      <a:pt x="5577" y="35721"/>
                    </a:lnTo>
                    <a:lnTo>
                      <a:pt x="5603" y="35607"/>
                    </a:lnTo>
                    <a:lnTo>
                      <a:pt x="5808" y="35490"/>
                    </a:lnTo>
                    <a:lnTo>
                      <a:pt x="5998" y="35261"/>
                    </a:lnTo>
                    <a:lnTo>
                      <a:pt x="6112" y="35212"/>
                    </a:lnTo>
                    <a:lnTo>
                      <a:pt x="6276" y="35212"/>
                    </a:lnTo>
                    <a:lnTo>
                      <a:pt x="6343" y="35145"/>
                    </a:lnTo>
                    <a:lnTo>
                      <a:pt x="6326" y="34940"/>
                    </a:lnTo>
                    <a:lnTo>
                      <a:pt x="6424" y="34849"/>
                    </a:lnTo>
                    <a:lnTo>
                      <a:pt x="6606" y="34799"/>
                    </a:lnTo>
                    <a:lnTo>
                      <a:pt x="6819" y="34924"/>
                    </a:lnTo>
                    <a:lnTo>
                      <a:pt x="6926" y="34867"/>
                    </a:lnTo>
                    <a:lnTo>
                      <a:pt x="6951" y="34882"/>
                    </a:lnTo>
                    <a:lnTo>
                      <a:pt x="6720" y="34677"/>
                    </a:lnTo>
                    <a:lnTo>
                      <a:pt x="6549" y="34644"/>
                    </a:lnTo>
                    <a:lnTo>
                      <a:pt x="6491" y="34578"/>
                    </a:lnTo>
                    <a:lnTo>
                      <a:pt x="5422" y="34578"/>
                    </a:lnTo>
                    <a:lnTo>
                      <a:pt x="4821" y="34677"/>
                    </a:lnTo>
                    <a:lnTo>
                      <a:pt x="4681" y="34602"/>
                    </a:lnTo>
                    <a:lnTo>
                      <a:pt x="4286" y="34571"/>
                    </a:lnTo>
                    <a:lnTo>
                      <a:pt x="4154" y="34225"/>
                    </a:lnTo>
                    <a:lnTo>
                      <a:pt x="4073" y="33937"/>
                    </a:lnTo>
                    <a:lnTo>
                      <a:pt x="3892" y="33773"/>
                    </a:lnTo>
                    <a:lnTo>
                      <a:pt x="3834" y="33295"/>
                    </a:lnTo>
                    <a:lnTo>
                      <a:pt x="3834" y="33072"/>
                    </a:lnTo>
                    <a:lnTo>
                      <a:pt x="3661" y="33082"/>
                    </a:lnTo>
                    <a:lnTo>
                      <a:pt x="3398" y="33212"/>
                    </a:lnTo>
                    <a:lnTo>
                      <a:pt x="3258" y="33368"/>
                    </a:lnTo>
                    <a:lnTo>
                      <a:pt x="3086" y="33368"/>
                    </a:lnTo>
                    <a:lnTo>
                      <a:pt x="2723" y="32638"/>
                    </a:lnTo>
                    <a:lnTo>
                      <a:pt x="2674" y="32373"/>
                    </a:lnTo>
                    <a:lnTo>
                      <a:pt x="2780" y="31633"/>
                    </a:lnTo>
                    <a:lnTo>
                      <a:pt x="2954" y="31386"/>
                    </a:lnTo>
                    <a:lnTo>
                      <a:pt x="3242" y="31083"/>
                    </a:lnTo>
                    <a:lnTo>
                      <a:pt x="3323" y="30664"/>
                    </a:lnTo>
                    <a:lnTo>
                      <a:pt x="3242" y="30228"/>
                    </a:lnTo>
                    <a:lnTo>
                      <a:pt x="3136" y="29906"/>
                    </a:lnTo>
                    <a:lnTo>
                      <a:pt x="3201" y="29529"/>
                    </a:lnTo>
                    <a:lnTo>
                      <a:pt x="3365" y="29339"/>
                    </a:lnTo>
                    <a:lnTo>
                      <a:pt x="3201" y="28945"/>
                    </a:lnTo>
                    <a:lnTo>
                      <a:pt x="3224" y="28755"/>
                    </a:lnTo>
                    <a:lnTo>
                      <a:pt x="3373" y="28599"/>
                    </a:lnTo>
                    <a:lnTo>
                      <a:pt x="3284" y="28246"/>
                    </a:lnTo>
                    <a:lnTo>
                      <a:pt x="3217" y="27784"/>
                    </a:lnTo>
                    <a:lnTo>
                      <a:pt x="3110" y="27571"/>
                    </a:lnTo>
                    <a:lnTo>
                      <a:pt x="3126" y="27407"/>
                    </a:lnTo>
                    <a:lnTo>
                      <a:pt x="3333" y="27225"/>
                    </a:lnTo>
                    <a:lnTo>
                      <a:pt x="3333" y="27036"/>
                    </a:lnTo>
                    <a:lnTo>
                      <a:pt x="3159" y="26732"/>
                    </a:lnTo>
                    <a:lnTo>
                      <a:pt x="2889" y="26534"/>
                    </a:lnTo>
                    <a:lnTo>
                      <a:pt x="2715" y="26534"/>
                    </a:lnTo>
                    <a:lnTo>
                      <a:pt x="2658" y="26584"/>
                    </a:lnTo>
                    <a:lnTo>
                      <a:pt x="2559" y="26485"/>
                    </a:lnTo>
                    <a:lnTo>
                      <a:pt x="2616" y="26345"/>
                    </a:lnTo>
                    <a:lnTo>
                      <a:pt x="2988" y="26345"/>
                    </a:lnTo>
                    <a:lnTo>
                      <a:pt x="3167" y="26132"/>
                    </a:lnTo>
                    <a:lnTo>
                      <a:pt x="3159" y="25934"/>
                    </a:lnTo>
                    <a:lnTo>
                      <a:pt x="3053" y="25885"/>
                    </a:lnTo>
                    <a:lnTo>
                      <a:pt x="2920" y="25976"/>
                    </a:lnTo>
                    <a:lnTo>
                      <a:pt x="2765" y="25950"/>
                    </a:lnTo>
                    <a:lnTo>
                      <a:pt x="2692" y="25563"/>
                    </a:lnTo>
                    <a:lnTo>
                      <a:pt x="2534" y="25226"/>
                    </a:lnTo>
                    <a:lnTo>
                      <a:pt x="2526" y="24989"/>
                    </a:lnTo>
                    <a:lnTo>
                      <a:pt x="2543" y="24709"/>
                    </a:lnTo>
                    <a:lnTo>
                      <a:pt x="2279" y="24618"/>
                    </a:lnTo>
                    <a:lnTo>
                      <a:pt x="2198" y="24379"/>
                    </a:lnTo>
                    <a:lnTo>
                      <a:pt x="2164" y="23745"/>
                    </a:lnTo>
                    <a:lnTo>
                      <a:pt x="2346" y="23623"/>
                    </a:lnTo>
                    <a:lnTo>
                      <a:pt x="2395" y="23410"/>
                    </a:lnTo>
                    <a:lnTo>
                      <a:pt x="2305" y="23244"/>
                    </a:lnTo>
                    <a:lnTo>
                      <a:pt x="2157" y="23163"/>
                    </a:lnTo>
                    <a:lnTo>
                      <a:pt x="2082" y="22776"/>
                    </a:lnTo>
                    <a:lnTo>
                      <a:pt x="2050" y="22233"/>
                    </a:lnTo>
                    <a:lnTo>
                      <a:pt x="2107" y="21615"/>
                    </a:lnTo>
                    <a:lnTo>
                      <a:pt x="1951" y="21353"/>
                    </a:lnTo>
                    <a:lnTo>
                      <a:pt x="1910" y="21073"/>
                    </a:lnTo>
                    <a:lnTo>
                      <a:pt x="2222" y="20662"/>
                    </a:lnTo>
                    <a:lnTo>
                      <a:pt x="2263" y="20210"/>
                    </a:lnTo>
                    <a:lnTo>
                      <a:pt x="2484" y="20103"/>
                    </a:lnTo>
                    <a:lnTo>
                      <a:pt x="2609" y="19963"/>
                    </a:lnTo>
                    <a:lnTo>
                      <a:pt x="2115" y="18984"/>
                    </a:lnTo>
                    <a:lnTo>
                      <a:pt x="2172" y="18662"/>
                    </a:lnTo>
                    <a:lnTo>
                      <a:pt x="2172" y="18425"/>
                    </a:lnTo>
                    <a:lnTo>
                      <a:pt x="2164" y="17849"/>
                    </a:lnTo>
                    <a:lnTo>
                      <a:pt x="2336" y="17504"/>
                    </a:lnTo>
                    <a:lnTo>
                      <a:pt x="2534" y="17306"/>
                    </a:lnTo>
                    <a:lnTo>
                      <a:pt x="2494" y="17002"/>
                    </a:lnTo>
                    <a:lnTo>
                      <a:pt x="2328" y="16722"/>
                    </a:lnTo>
                    <a:lnTo>
                      <a:pt x="2214" y="16631"/>
                    </a:lnTo>
                    <a:lnTo>
                      <a:pt x="2403" y="16353"/>
                    </a:lnTo>
                    <a:lnTo>
                      <a:pt x="2354" y="16023"/>
                    </a:lnTo>
                    <a:lnTo>
                      <a:pt x="2494" y="15686"/>
                    </a:lnTo>
                    <a:lnTo>
                      <a:pt x="2650" y="15636"/>
                    </a:lnTo>
                    <a:lnTo>
                      <a:pt x="2699" y="15241"/>
                    </a:lnTo>
                    <a:lnTo>
                      <a:pt x="2624" y="14600"/>
                    </a:lnTo>
                    <a:lnTo>
                      <a:pt x="2502" y="14485"/>
                    </a:lnTo>
                    <a:lnTo>
                      <a:pt x="2403" y="14000"/>
                    </a:lnTo>
                    <a:lnTo>
                      <a:pt x="2271" y="13753"/>
                    </a:lnTo>
                    <a:lnTo>
                      <a:pt x="2082" y="13449"/>
                    </a:lnTo>
                    <a:lnTo>
                      <a:pt x="2050" y="13293"/>
                    </a:lnTo>
                    <a:lnTo>
                      <a:pt x="1902" y="13086"/>
                    </a:lnTo>
                    <a:lnTo>
                      <a:pt x="1819" y="12683"/>
                    </a:lnTo>
                    <a:lnTo>
                      <a:pt x="1860" y="12363"/>
                    </a:lnTo>
                    <a:lnTo>
                      <a:pt x="2089" y="12257"/>
                    </a:lnTo>
                    <a:lnTo>
                      <a:pt x="2099" y="11844"/>
                    </a:lnTo>
                    <a:lnTo>
                      <a:pt x="2230" y="11680"/>
                    </a:lnTo>
                    <a:lnTo>
                      <a:pt x="2237" y="11319"/>
                    </a:lnTo>
                    <a:lnTo>
                      <a:pt x="2089" y="11039"/>
                    </a:lnTo>
                    <a:lnTo>
                      <a:pt x="2066" y="10520"/>
                    </a:lnTo>
                    <a:lnTo>
                      <a:pt x="2180" y="10413"/>
                    </a:lnTo>
                    <a:lnTo>
                      <a:pt x="2237" y="9797"/>
                    </a:lnTo>
                    <a:lnTo>
                      <a:pt x="2395" y="9582"/>
                    </a:lnTo>
                    <a:lnTo>
                      <a:pt x="2616" y="9031"/>
                    </a:lnTo>
                    <a:lnTo>
                      <a:pt x="2830" y="8810"/>
                    </a:lnTo>
                    <a:lnTo>
                      <a:pt x="2995" y="8727"/>
                    </a:lnTo>
                    <a:lnTo>
                      <a:pt x="3118" y="8579"/>
                    </a:lnTo>
                    <a:lnTo>
                      <a:pt x="3045" y="8488"/>
                    </a:lnTo>
                    <a:lnTo>
                      <a:pt x="3027" y="8259"/>
                    </a:lnTo>
                    <a:lnTo>
                      <a:pt x="2970" y="8143"/>
                    </a:lnTo>
                    <a:lnTo>
                      <a:pt x="2871" y="8062"/>
                    </a:lnTo>
                    <a:lnTo>
                      <a:pt x="2905" y="7896"/>
                    </a:lnTo>
                    <a:lnTo>
                      <a:pt x="3053" y="7782"/>
                    </a:lnTo>
                    <a:lnTo>
                      <a:pt x="3053" y="7576"/>
                    </a:lnTo>
                    <a:lnTo>
                      <a:pt x="2871" y="7346"/>
                    </a:lnTo>
                    <a:lnTo>
                      <a:pt x="2830" y="7065"/>
                    </a:lnTo>
                    <a:lnTo>
                      <a:pt x="2928" y="6886"/>
                    </a:lnTo>
                    <a:lnTo>
                      <a:pt x="2889" y="6738"/>
                    </a:lnTo>
                    <a:lnTo>
                      <a:pt x="2715" y="6597"/>
                    </a:lnTo>
                    <a:lnTo>
                      <a:pt x="2780" y="6384"/>
                    </a:lnTo>
                    <a:lnTo>
                      <a:pt x="3767" y="5857"/>
                    </a:lnTo>
                    <a:lnTo>
                      <a:pt x="3982" y="4920"/>
                    </a:lnTo>
                    <a:lnTo>
                      <a:pt x="3876" y="4689"/>
                    </a:lnTo>
                    <a:lnTo>
                      <a:pt x="3744" y="4714"/>
                    </a:lnTo>
                    <a:lnTo>
                      <a:pt x="3686" y="4821"/>
                    </a:lnTo>
                    <a:lnTo>
                      <a:pt x="3455" y="4821"/>
                    </a:lnTo>
                    <a:lnTo>
                      <a:pt x="2847" y="3184"/>
                    </a:lnTo>
                    <a:lnTo>
                      <a:pt x="2445" y="2805"/>
                    </a:lnTo>
                    <a:lnTo>
                      <a:pt x="2320" y="2634"/>
                    </a:lnTo>
                    <a:lnTo>
                      <a:pt x="2526" y="2197"/>
                    </a:lnTo>
                    <a:lnTo>
                      <a:pt x="2468" y="2024"/>
                    </a:lnTo>
                    <a:lnTo>
                      <a:pt x="2559" y="1785"/>
                    </a:lnTo>
                    <a:lnTo>
                      <a:pt x="2526" y="1662"/>
                    </a:lnTo>
                    <a:lnTo>
                      <a:pt x="2157" y="1358"/>
                    </a:lnTo>
                    <a:lnTo>
                      <a:pt x="2024" y="1169"/>
                    </a:lnTo>
                    <a:lnTo>
                      <a:pt x="1975" y="889"/>
                    </a:lnTo>
                    <a:lnTo>
                      <a:pt x="1951" y="798"/>
                    </a:lnTo>
                    <a:lnTo>
                      <a:pt x="1983" y="634"/>
                    </a:lnTo>
                    <a:lnTo>
                      <a:pt x="1959" y="486"/>
                    </a:lnTo>
                    <a:lnTo>
                      <a:pt x="1868" y="395"/>
                    </a:lnTo>
                    <a:lnTo>
                      <a:pt x="1705" y="247"/>
                    </a:lnTo>
                    <a:lnTo>
                      <a:pt x="1687" y="42"/>
                    </a:lnTo>
                    <a:lnTo>
                      <a:pt x="1645" y="34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20"/>
              <p:cNvSpPr/>
              <p:nvPr/>
            </p:nvSpPr>
            <p:spPr>
              <a:xfrm>
                <a:off x="2259231" y="5577507"/>
                <a:ext cx="163925" cy="23197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2526" extrusionOk="0">
                    <a:moveTo>
                      <a:pt x="1151" y="1"/>
                    </a:moveTo>
                    <a:lnTo>
                      <a:pt x="930" y="99"/>
                    </a:lnTo>
                    <a:lnTo>
                      <a:pt x="855" y="157"/>
                    </a:lnTo>
                    <a:lnTo>
                      <a:pt x="733" y="32"/>
                    </a:lnTo>
                    <a:lnTo>
                      <a:pt x="608" y="9"/>
                    </a:lnTo>
                    <a:lnTo>
                      <a:pt x="543" y="131"/>
                    </a:lnTo>
                    <a:lnTo>
                      <a:pt x="585" y="263"/>
                    </a:lnTo>
                    <a:lnTo>
                      <a:pt x="559" y="370"/>
                    </a:lnTo>
                    <a:lnTo>
                      <a:pt x="411" y="510"/>
                    </a:lnTo>
                    <a:lnTo>
                      <a:pt x="369" y="575"/>
                    </a:lnTo>
                    <a:lnTo>
                      <a:pt x="206" y="484"/>
                    </a:lnTo>
                    <a:lnTo>
                      <a:pt x="107" y="453"/>
                    </a:lnTo>
                    <a:lnTo>
                      <a:pt x="0" y="601"/>
                    </a:lnTo>
                    <a:lnTo>
                      <a:pt x="107" y="674"/>
                    </a:lnTo>
                    <a:lnTo>
                      <a:pt x="231" y="658"/>
                    </a:lnTo>
                    <a:lnTo>
                      <a:pt x="206" y="773"/>
                    </a:lnTo>
                    <a:lnTo>
                      <a:pt x="65" y="913"/>
                    </a:lnTo>
                    <a:lnTo>
                      <a:pt x="115" y="1011"/>
                    </a:lnTo>
                    <a:lnTo>
                      <a:pt x="133" y="1201"/>
                    </a:lnTo>
                    <a:lnTo>
                      <a:pt x="289" y="1406"/>
                    </a:lnTo>
                    <a:lnTo>
                      <a:pt x="411" y="1398"/>
                    </a:lnTo>
                    <a:lnTo>
                      <a:pt x="527" y="1266"/>
                    </a:lnTo>
                    <a:lnTo>
                      <a:pt x="764" y="1136"/>
                    </a:lnTo>
                    <a:lnTo>
                      <a:pt x="946" y="1144"/>
                    </a:lnTo>
                    <a:lnTo>
                      <a:pt x="995" y="1274"/>
                    </a:lnTo>
                    <a:lnTo>
                      <a:pt x="881" y="1471"/>
                    </a:lnTo>
                    <a:lnTo>
                      <a:pt x="715" y="1513"/>
                    </a:lnTo>
                    <a:lnTo>
                      <a:pt x="691" y="1596"/>
                    </a:lnTo>
                    <a:lnTo>
                      <a:pt x="437" y="1728"/>
                    </a:lnTo>
                    <a:lnTo>
                      <a:pt x="437" y="1793"/>
                    </a:lnTo>
                    <a:lnTo>
                      <a:pt x="460" y="1866"/>
                    </a:lnTo>
                    <a:lnTo>
                      <a:pt x="608" y="2024"/>
                    </a:lnTo>
                    <a:lnTo>
                      <a:pt x="790" y="2131"/>
                    </a:lnTo>
                    <a:lnTo>
                      <a:pt x="922" y="2113"/>
                    </a:lnTo>
                    <a:lnTo>
                      <a:pt x="1208" y="2222"/>
                    </a:lnTo>
                    <a:lnTo>
                      <a:pt x="1603" y="2484"/>
                    </a:lnTo>
                    <a:lnTo>
                      <a:pt x="1785" y="2526"/>
                    </a:lnTo>
                    <a:lnTo>
                      <a:pt x="1785" y="2526"/>
                    </a:lnTo>
                    <a:lnTo>
                      <a:pt x="1398" y="978"/>
                    </a:lnTo>
                    <a:lnTo>
                      <a:pt x="1374" y="970"/>
                    </a:lnTo>
                    <a:lnTo>
                      <a:pt x="1390" y="94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20"/>
              <p:cNvSpPr/>
              <p:nvPr/>
            </p:nvSpPr>
            <p:spPr>
              <a:xfrm>
                <a:off x="1845334" y="5344064"/>
                <a:ext cx="33979" cy="386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421" extrusionOk="0">
                    <a:moveTo>
                      <a:pt x="107" y="0"/>
                    </a:moveTo>
                    <a:lnTo>
                      <a:pt x="66" y="34"/>
                    </a:lnTo>
                    <a:lnTo>
                      <a:pt x="66" y="133"/>
                    </a:lnTo>
                    <a:lnTo>
                      <a:pt x="1" y="214"/>
                    </a:lnTo>
                    <a:lnTo>
                      <a:pt x="99" y="289"/>
                    </a:lnTo>
                    <a:lnTo>
                      <a:pt x="149" y="411"/>
                    </a:lnTo>
                    <a:lnTo>
                      <a:pt x="214" y="421"/>
                    </a:lnTo>
                    <a:lnTo>
                      <a:pt x="313" y="346"/>
                    </a:lnTo>
                    <a:lnTo>
                      <a:pt x="305" y="198"/>
                    </a:lnTo>
                    <a:lnTo>
                      <a:pt x="370" y="65"/>
                    </a:lnTo>
                    <a:lnTo>
                      <a:pt x="188" y="3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20"/>
              <p:cNvSpPr/>
              <p:nvPr/>
            </p:nvSpPr>
            <p:spPr>
              <a:xfrm>
                <a:off x="2398268" y="-346626"/>
                <a:ext cx="11296" cy="15336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7" extrusionOk="0">
                    <a:moveTo>
                      <a:pt x="58" y="0"/>
                    </a:moveTo>
                    <a:lnTo>
                      <a:pt x="0" y="166"/>
                    </a:lnTo>
                    <a:lnTo>
                      <a:pt x="0" y="166"/>
                    </a:lnTo>
                    <a:lnTo>
                      <a:pt x="123" y="14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20"/>
              <p:cNvSpPr/>
              <p:nvPr/>
            </p:nvSpPr>
            <p:spPr>
              <a:xfrm>
                <a:off x="2431420" y="-314944"/>
                <a:ext cx="28744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95" extrusionOk="0">
                    <a:moveTo>
                      <a:pt x="157" y="1"/>
                    </a:moveTo>
                    <a:lnTo>
                      <a:pt x="50" y="11"/>
                    </a:lnTo>
                    <a:lnTo>
                      <a:pt x="1" y="175"/>
                    </a:lnTo>
                    <a:lnTo>
                      <a:pt x="206" y="494"/>
                    </a:lnTo>
                    <a:lnTo>
                      <a:pt x="312" y="183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20"/>
              <p:cNvSpPr/>
              <p:nvPr/>
            </p:nvSpPr>
            <p:spPr>
              <a:xfrm>
                <a:off x="2469164" y="-279404"/>
                <a:ext cx="12949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9" extrusionOk="0">
                    <a:moveTo>
                      <a:pt x="140" y="1"/>
                    </a:moveTo>
                    <a:lnTo>
                      <a:pt x="0" y="92"/>
                    </a:lnTo>
                    <a:lnTo>
                      <a:pt x="125" y="149"/>
                    </a:lnTo>
                    <a:lnTo>
                      <a:pt x="14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20"/>
              <p:cNvSpPr/>
              <p:nvPr/>
            </p:nvSpPr>
            <p:spPr>
              <a:xfrm>
                <a:off x="2459337" y="-329912"/>
                <a:ext cx="2654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46" extrusionOk="0">
                    <a:moveTo>
                      <a:pt x="174" y="0"/>
                    </a:moveTo>
                    <a:lnTo>
                      <a:pt x="1" y="156"/>
                    </a:lnTo>
                    <a:lnTo>
                      <a:pt x="99" y="330"/>
                    </a:lnTo>
                    <a:lnTo>
                      <a:pt x="289" y="346"/>
                    </a:lnTo>
                    <a:lnTo>
                      <a:pt x="289" y="346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20"/>
              <p:cNvSpPr/>
              <p:nvPr/>
            </p:nvSpPr>
            <p:spPr>
              <a:xfrm>
                <a:off x="2456307" y="-249098"/>
                <a:ext cx="20571" cy="363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396" extrusionOk="0">
                    <a:moveTo>
                      <a:pt x="91" y="0"/>
                    </a:moveTo>
                    <a:cubicBezTo>
                      <a:pt x="83" y="8"/>
                      <a:pt x="0" y="141"/>
                      <a:pt x="0" y="141"/>
                    </a:cubicBezTo>
                    <a:lnTo>
                      <a:pt x="67" y="395"/>
                    </a:lnTo>
                    <a:lnTo>
                      <a:pt x="223" y="362"/>
                    </a:lnTo>
                    <a:lnTo>
                      <a:pt x="215" y="123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20"/>
              <p:cNvSpPr/>
              <p:nvPr/>
            </p:nvSpPr>
            <p:spPr>
              <a:xfrm>
                <a:off x="2464572" y="-249833"/>
                <a:ext cx="92" cy="827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8"/>
                    </a:moveTo>
                    <a:lnTo>
                      <a:pt x="1" y="8"/>
                    </a:lnTo>
                    <a:cubicBezTo>
                      <a:pt x="1" y="1"/>
                      <a:pt x="1" y="1"/>
                      <a:pt x="1" y="8"/>
                    </a:cubicBez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20"/>
              <p:cNvSpPr/>
              <p:nvPr/>
            </p:nvSpPr>
            <p:spPr>
              <a:xfrm>
                <a:off x="2462460" y="-191610"/>
                <a:ext cx="39214" cy="4904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4" extrusionOk="0">
                    <a:moveTo>
                      <a:pt x="0" y="0"/>
                    </a:moveTo>
                    <a:lnTo>
                      <a:pt x="0" y="131"/>
                    </a:lnTo>
                    <a:lnTo>
                      <a:pt x="205" y="346"/>
                    </a:lnTo>
                    <a:lnTo>
                      <a:pt x="172" y="460"/>
                    </a:lnTo>
                    <a:lnTo>
                      <a:pt x="278" y="468"/>
                    </a:lnTo>
                    <a:lnTo>
                      <a:pt x="411" y="533"/>
                    </a:lnTo>
                    <a:lnTo>
                      <a:pt x="426" y="385"/>
                    </a:lnTo>
                    <a:lnTo>
                      <a:pt x="338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20"/>
              <p:cNvSpPr/>
              <p:nvPr/>
            </p:nvSpPr>
            <p:spPr>
              <a:xfrm>
                <a:off x="2476051" y="-127418"/>
                <a:ext cx="23418" cy="45366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94" extrusionOk="0">
                    <a:moveTo>
                      <a:pt x="198" y="0"/>
                    </a:moveTo>
                    <a:lnTo>
                      <a:pt x="0" y="263"/>
                    </a:lnTo>
                    <a:lnTo>
                      <a:pt x="32" y="426"/>
                    </a:lnTo>
                    <a:lnTo>
                      <a:pt x="164" y="493"/>
                    </a:lnTo>
                    <a:lnTo>
                      <a:pt x="255" y="263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20"/>
              <p:cNvSpPr/>
              <p:nvPr/>
            </p:nvSpPr>
            <p:spPr>
              <a:xfrm>
                <a:off x="2590017" y="-68552"/>
                <a:ext cx="28744" cy="2801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05" extrusionOk="0">
                    <a:moveTo>
                      <a:pt x="157" y="1"/>
                    </a:moveTo>
                    <a:lnTo>
                      <a:pt x="1" y="156"/>
                    </a:lnTo>
                    <a:lnTo>
                      <a:pt x="107" y="305"/>
                    </a:lnTo>
                    <a:lnTo>
                      <a:pt x="313" y="297"/>
                    </a:lnTo>
                    <a:lnTo>
                      <a:pt x="305" y="141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20"/>
              <p:cNvSpPr/>
              <p:nvPr/>
            </p:nvSpPr>
            <p:spPr>
              <a:xfrm>
                <a:off x="2459337" y="-5830"/>
                <a:ext cx="92" cy="827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1"/>
                    </a:move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20"/>
              <p:cNvSpPr/>
              <p:nvPr/>
            </p:nvSpPr>
            <p:spPr>
              <a:xfrm>
                <a:off x="2467694" y="-73787"/>
                <a:ext cx="12214" cy="39948"/>
              </a:xfrm>
              <a:custGeom>
                <a:avLst/>
                <a:gdLst/>
                <a:ahLst/>
                <a:cxnLst/>
                <a:rect l="l" t="t" r="r" b="b"/>
                <a:pathLst>
                  <a:path w="133" h="435" extrusionOk="0">
                    <a:moveTo>
                      <a:pt x="58" y="0"/>
                    </a:moveTo>
                    <a:lnTo>
                      <a:pt x="0" y="435"/>
                    </a:lnTo>
                    <a:lnTo>
                      <a:pt x="133" y="18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20"/>
              <p:cNvSpPr/>
              <p:nvPr/>
            </p:nvSpPr>
            <p:spPr>
              <a:xfrm>
                <a:off x="2426185" y="19700"/>
                <a:ext cx="27275" cy="2204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40" extrusionOk="0">
                    <a:moveTo>
                      <a:pt x="229" y="1"/>
                    </a:moveTo>
                    <a:lnTo>
                      <a:pt x="58" y="34"/>
                    </a:lnTo>
                    <a:lnTo>
                      <a:pt x="0" y="232"/>
                    </a:lnTo>
                    <a:lnTo>
                      <a:pt x="198" y="240"/>
                    </a:lnTo>
                    <a:lnTo>
                      <a:pt x="296" y="100"/>
                    </a:lnTo>
                    <a:lnTo>
                      <a:pt x="22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20"/>
              <p:cNvSpPr/>
              <p:nvPr/>
            </p:nvSpPr>
            <p:spPr>
              <a:xfrm>
                <a:off x="2455572" y="-5095"/>
                <a:ext cx="12214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49" extrusionOk="0">
                    <a:moveTo>
                      <a:pt x="42" y="0"/>
                    </a:moveTo>
                    <a:cubicBezTo>
                      <a:pt x="42" y="8"/>
                      <a:pt x="0" y="148"/>
                      <a:pt x="0" y="148"/>
                    </a:cubicBezTo>
                    <a:lnTo>
                      <a:pt x="132" y="148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20"/>
              <p:cNvSpPr/>
              <p:nvPr/>
            </p:nvSpPr>
            <p:spPr>
              <a:xfrm>
                <a:off x="2413328" y="123932"/>
                <a:ext cx="79254" cy="72641"/>
              </a:xfrm>
              <a:custGeom>
                <a:avLst/>
                <a:gdLst/>
                <a:ahLst/>
                <a:cxnLst/>
                <a:rect l="l" t="t" r="r" b="b"/>
                <a:pathLst>
                  <a:path w="863" h="791" extrusionOk="0">
                    <a:moveTo>
                      <a:pt x="847" y="1"/>
                    </a:moveTo>
                    <a:lnTo>
                      <a:pt x="543" y="133"/>
                    </a:lnTo>
                    <a:lnTo>
                      <a:pt x="395" y="68"/>
                    </a:lnTo>
                    <a:lnTo>
                      <a:pt x="213" y="125"/>
                    </a:lnTo>
                    <a:lnTo>
                      <a:pt x="156" y="224"/>
                    </a:lnTo>
                    <a:lnTo>
                      <a:pt x="320" y="354"/>
                    </a:lnTo>
                    <a:lnTo>
                      <a:pt x="330" y="512"/>
                    </a:lnTo>
                    <a:lnTo>
                      <a:pt x="164" y="650"/>
                    </a:lnTo>
                    <a:lnTo>
                      <a:pt x="0" y="717"/>
                    </a:lnTo>
                    <a:lnTo>
                      <a:pt x="190" y="790"/>
                    </a:lnTo>
                    <a:lnTo>
                      <a:pt x="592" y="725"/>
                    </a:lnTo>
                    <a:lnTo>
                      <a:pt x="764" y="585"/>
                    </a:lnTo>
                    <a:lnTo>
                      <a:pt x="756" y="404"/>
                    </a:lnTo>
                    <a:lnTo>
                      <a:pt x="675" y="256"/>
                    </a:lnTo>
                    <a:lnTo>
                      <a:pt x="863" y="58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20"/>
              <p:cNvSpPr/>
              <p:nvPr/>
            </p:nvSpPr>
            <p:spPr>
              <a:xfrm>
                <a:off x="2498642" y="104372"/>
                <a:ext cx="15887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41" extrusionOk="0">
                    <a:moveTo>
                      <a:pt x="173" y="1"/>
                    </a:moveTo>
                    <a:lnTo>
                      <a:pt x="1" y="74"/>
                    </a:lnTo>
                    <a:lnTo>
                      <a:pt x="141" y="141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66" name="Google Shape;2866;p20"/>
            <p:cNvSpPr/>
            <p:nvPr/>
          </p:nvSpPr>
          <p:spPr>
            <a:xfrm>
              <a:off x="3043825" y="2921800"/>
              <a:ext cx="463750" cy="294675"/>
            </a:xfrm>
            <a:custGeom>
              <a:avLst/>
              <a:gdLst/>
              <a:ahLst/>
              <a:cxnLst/>
              <a:rect l="l" t="t" r="r" b="b"/>
              <a:pathLst>
                <a:path w="18550" h="11787" extrusionOk="0">
                  <a:moveTo>
                    <a:pt x="262" y="1119"/>
                  </a:moveTo>
                  <a:lnTo>
                    <a:pt x="6668" y="0"/>
                  </a:lnTo>
                  <a:lnTo>
                    <a:pt x="11502" y="1024"/>
                  </a:lnTo>
                  <a:lnTo>
                    <a:pt x="15074" y="2524"/>
                  </a:lnTo>
                  <a:lnTo>
                    <a:pt x="17622" y="2500"/>
                  </a:lnTo>
                  <a:lnTo>
                    <a:pt x="18336" y="2905"/>
                  </a:lnTo>
                  <a:lnTo>
                    <a:pt x="18241" y="3453"/>
                  </a:lnTo>
                  <a:lnTo>
                    <a:pt x="17669" y="3667"/>
                  </a:lnTo>
                  <a:lnTo>
                    <a:pt x="18145" y="4381"/>
                  </a:lnTo>
                  <a:lnTo>
                    <a:pt x="17241" y="4738"/>
                  </a:lnTo>
                  <a:lnTo>
                    <a:pt x="17669" y="6953"/>
                  </a:lnTo>
                  <a:lnTo>
                    <a:pt x="17645" y="7810"/>
                  </a:lnTo>
                  <a:lnTo>
                    <a:pt x="18288" y="8620"/>
                  </a:lnTo>
                  <a:lnTo>
                    <a:pt x="18288" y="9263"/>
                  </a:lnTo>
                  <a:lnTo>
                    <a:pt x="18550" y="9787"/>
                  </a:lnTo>
                  <a:lnTo>
                    <a:pt x="18503" y="10382"/>
                  </a:lnTo>
                  <a:lnTo>
                    <a:pt x="17693" y="11525"/>
                  </a:lnTo>
                  <a:lnTo>
                    <a:pt x="15717" y="11787"/>
                  </a:lnTo>
                  <a:lnTo>
                    <a:pt x="13050" y="8644"/>
                  </a:lnTo>
                  <a:lnTo>
                    <a:pt x="8501" y="9239"/>
                  </a:lnTo>
                  <a:lnTo>
                    <a:pt x="7096" y="8929"/>
                  </a:lnTo>
                  <a:lnTo>
                    <a:pt x="4525" y="8429"/>
                  </a:lnTo>
                  <a:lnTo>
                    <a:pt x="2786" y="8834"/>
                  </a:lnTo>
                  <a:lnTo>
                    <a:pt x="1548" y="8334"/>
                  </a:lnTo>
                  <a:lnTo>
                    <a:pt x="2239" y="8048"/>
                  </a:lnTo>
                  <a:lnTo>
                    <a:pt x="2715" y="7596"/>
                  </a:lnTo>
                  <a:lnTo>
                    <a:pt x="2620" y="5405"/>
                  </a:lnTo>
                  <a:lnTo>
                    <a:pt x="2548" y="4096"/>
                  </a:lnTo>
                  <a:lnTo>
                    <a:pt x="1905" y="2357"/>
                  </a:lnTo>
                  <a:lnTo>
                    <a:pt x="643" y="2191"/>
                  </a:lnTo>
                  <a:lnTo>
                    <a:pt x="0" y="2595"/>
                  </a:lnTo>
                  <a:close/>
                </a:path>
              </a:pathLst>
            </a:custGeom>
            <a:solidFill>
              <a:srgbClr val="CCAA52">
                <a:alpha val="8230"/>
              </a:srgbClr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2867" name="Google Shape;286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868" name="Google Shape;2868;p20"/>
          <p:cNvSpPr txBox="1">
            <a:spLocks noGrp="1"/>
          </p:cNvSpPr>
          <p:nvPr>
            <p:ph type="body" idx="1"/>
          </p:nvPr>
        </p:nvSpPr>
        <p:spPr>
          <a:xfrm>
            <a:off x="1003050" y="1400200"/>
            <a:ext cx="7137900" cy="31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7" name="Google Shape;4077;p28"/>
          <p:cNvPicPr preferRelativeResize="0"/>
          <p:nvPr/>
        </p:nvPicPr>
        <p:blipFill rotWithShape="1">
          <a:blip r:embed="rId2">
            <a:alphaModFix/>
          </a:blip>
          <a:srcRect b="20445"/>
          <a:stretch/>
        </p:blipFill>
        <p:spPr>
          <a:xfrm flipH="1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8" name="Google Shape;4078;p28"/>
          <p:cNvGrpSpPr/>
          <p:nvPr/>
        </p:nvGrpSpPr>
        <p:grpSpPr>
          <a:xfrm>
            <a:off x="8505600" y="4318928"/>
            <a:ext cx="579300" cy="579300"/>
            <a:chOff x="72975" y="4318878"/>
            <a:chExt cx="579300" cy="579300"/>
          </a:xfrm>
        </p:grpSpPr>
        <p:sp>
          <p:nvSpPr>
            <p:cNvPr id="4079" name="Google Shape;4079;p28"/>
            <p:cNvSpPr/>
            <p:nvPr/>
          </p:nvSpPr>
          <p:spPr>
            <a:xfrm>
              <a:off x="141622" y="4387526"/>
              <a:ext cx="442200" cy="4422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8"/>
            <p:cNvSpPr/>
            <p:nvPr/>
          </p:nvSpPr>
          <p:spPr>
            <a:xfrm>
              <a:off x="199272" y="4445175"/>
              <a:ext cx="326700" cy="326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8"/>
            <p:cNvSpPr/>
            <p:nvPr/>
          </p:nvSpPr>
          <p:spPr>
            <a:xfrm>
              <a:off x="72975" y="4318878"/>
              <a:ext cx="579300" cy="5793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8"/>
            <p:cNvSpPr/>
            <p:nvPr/>
          </p:nvSpPr>
          <p:spPr>
            <a:xfrm rot="2700000">
              <a:off x="166041" y="4411977"/>
              <a:ext cx="393293" cy="393293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3" name="Google Shape;4083;p28"/>
          <p:cNvGrpSpPr/>
          <p:nvPr/>
        </p:nvGrpSpPr>
        <p:grpSpPr>
          <a:xfrm>
            <a:off x="66037" y="249828"/>
            <a:ext cx="579300" cy="579300"/>
            <a:chOff x="72975" y="4318878"/>
            <a:chExt cx="579300" cy="579300"/>
          </a:xfrm>
        </p:grpSpPr>
        <p:sp>
          <p:nvSpPr>
            <p:cNvPr id="4084" name="Google Shape;4084;p28"/>
            <p:cNvSpPr/>
            <p:nvPr/>
          </p:nvSpPr>
          <p:spPr>
            <a:xfrm>
              <a:off x="141622" y="4387526"/>
              <a:ext cx="442200" cy="4422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8"/>
            <p:cNvSpPr/>
            <p:nvPr/>
          </p:nvSpPr>
          <p:spPr>
            <a:xfrm>
              <a:off x="199272" y="4445175"/>
              <a:ext cx="326700" cy="326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8"/>
            <p:cNvSpPr/>
            <p:nvPr/>
          </p:nvSpPr>
          <p:spPr>
            <a:xfrm>
              <a:off x="72975" y="4318878"/>
              <a:ext cx="579300" cy="5793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8"/>
            <p:cNvSpPr/>
            <p:nvPr/>
          </p:nvSpPr>
          <p:spPr>
            <a:xfrm rot="2700000">
              <a:off x="166041" y="4411977"/>
              <a:ext cx="393293" cy="393293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8" name="Google Shape;4088;p28"/>
          <p:cNvGrpSpPr/>
          <p:nvPr/>
        </p:nvGrpSpPr>
        <p:grpSpPr>
          <a:xfrm>
            <a:off x="2842473" y="-1771801"/>
            <a:ext cx="6072930" cy="7732992"/>
            <a:chOff x="-1597439" y="-1771801"/>
            <a:chExt cx="6072930" cy="7732992"/>
          </a:xfrm>
        </p:grpSpPr>
        <p:grpSp>
          <p:nvGrpSpPr>
            <p:cNvPr id="4089" name="Google Shape;4089;p28"/>
            <p:cNvGrpSpPr/>
            <p:nvPr/>
          </p:nvGrpSpPr>
          <p:grpSpPr>
            <a:xfrm>
              <a:off x="-1597439" y="-1771801"/>
              <a:ext cx="6072930" cy="7732992"/>
              <a:chOff x="-1597439" y="-1771801"/>
              <a:chExt cx="6072930" cy="7732992"/>
            </a:xfrm>
          </p:grpSpPr>
          <p:sp>
            <p:nvSpPr>
              <p:cNvPr id="4090" name="Google Shape;4090;p28"/>
              <p:cNvSpPr/>
              <p:nvPr/>
            </p:nvSpPr>
            <p:spPr>
              <a:xfrm>
                <a:off x="2209365" y="-428910"/>
                <a:ext cx="24153" cy="11479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25" extrusionOk="0">
                    <a:moveTo>
                      <a:pt x="172" y="0"/>
                    </a:moveTo>
                    <a:lnTo>
                      <a:pt x="0" y="125"/>
                    </a:lnTo>
                    <a:lnTo>
                      <a:pt x="263" y="91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28"/>
              <p:cNvSpPr/>
              <p:nvPr/>
            </p:nvSpPr>
            <p:spPr>
              <a:xfrm>
                <a:off x="2424532" y="-427257"/>
                <a:ext cx="16806" cy="2635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87" extrusionOk="0">
                    <a:moveTo>
                      <a:pt x="117" y="0"/>
                    </a:moveTo>
                    <a:lnTo>
                      <a:pt x="1" y="156"/>
                    </a:lnTo>
                    <a:lnTo>
                      <a:pt x="141" y="286"/>
                    </a:lnTo>
                    <a:lnTo>
                      <a:pt x="182" y="130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28"/>
              <p:cNvSpPr/>
              <p:nvPr/>
            </p:nvSpPr>
            <p:spPr>
              <a:xfrm>
                <a:off x="2350606" y="-402462"/>
                <a:ext cx="24153" cy="2130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32" extrusionOk="0">
                    <a:moveTo>
                      <a:pt x="115" y="0"/>
                    </a:moveTo>
                    <a:lnTo>
                      <a:pt x="0" y="83"/>
                    </a:lnTo>
                    <a:lnTo>
                      <a:pt x="91" y="206"/>
                    </a:lnTo>
                    <a:lnTo>
                      <a:pt x="263" y="231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28"/>
              <p:cNvSpPr/>
              <p:nvPr/>
            </p:nvSpPr>
            <p:spPr>
              <a:xfrm>
                <a:off x="2423063" y="-383635"/>
                <a:ext cx="24244" cy="21306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32" extrusionOk="0">
                    <a:moveTo>
                      <a:pt x="17" y="1"/>
                    </a:moveTo>
                    <a:lnTo>
                      <a:pt x="1" y="141"/>
                    </a:lnTo>
                    <a:lnTo>
                      <a:pt x="84" y="232"/>
                    </a:lnTo>
                    <a:lnTo>
                      <a:pt x="263" y="167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28"/>
              <p:cNvSpPr/>
              <p:nvPr/>
            </p:nvSpPr>
            <p:spPr>
              <a:xfrm>
                <a:off x="2325719" y="-461419"/>
                <a:ext cx="31867" cy="296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23" extrusionOk="0">
                    <a:moveTo>
                      <a:pt x="131" y="1"/>
                    </a:moveTo>
                    <a:lnTo>
                      <a:pt x="1" y="108"/>
                    </a:lnTo>
                    <a:lnTo>
                      <a:pt x="17" y="183"/>
                    </a:lnTo>
                    <a:lnTo>
                      <a:pt x="214" y="323"/>
                    </a:lnTo>
                    <a:lnTo>
                      <a:pt x="222" y="14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28"/>
              <p:cNvSpPr/>
              <p:nvPr/>
            </p:nvSpPr>
            <p:spPr>
              <a:xfrm>
                <a:off x="2158029" y="-447736"/>
                <a:ext cx="33979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1" extrusionOk="0">
                    <a:moveTo>
                      <a:pt x="139" y="0"/>
                    </a:moveTo>
                    <a:lnTo>
                      <a:pt x="1" y="140"/>
                    </a:lnTo>
                    <a:lnTo>
                      <a:pt x="305" y="114"/>
                    </a:lnTo>
                    <a:lnTo>
                      <a:pt x="370" y="65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28"/>
              <p:cNvSpPr/>
              <p:nvPr/>
            </p:nvSpPr>
            <p:spPr>
              <a:xfrm>
                <a:off x="2027349" y="-478776"/>
                <a:ext cx="133712" cy="52989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" extrusionOk="0">
                    <a:moveTo>
                      <a:pt x="214" y="0"/>
                    </a:moveTo>
                    <a:lnTo>
                      <a:pt x="149" y="117"/>
                    </a:lnTo>
                    <a:lnTo>
                      <a:pt x="1" y="190"/>
                    </a:lnTo>
                    <a:lnTo>
                      <a:pt x="24" y="304"/>
                    </a:lnTo>
                    <a:lnTo>
                      <a:pt x="1" y="387"/>
                    </a:lnTo>
                    <a:lnTo>
                      <a:pt x="74" y="520"/>
                    </a:lnTo>
                    <a:lnTo>
                      <a:pt x="461" y="543"/>
                    </a:lnTo>
                    <a:lnTo>
                      <a:pt x="575" y="577"/>
                    </a:lnTo>
                    <a:lnTo>
                      <a:pt x="855" y="502"/>
                    </a:lnTo>
                    <a:lnTo>
                      <a:pt x="962" y="561"/>
                    </a:lnTo>
                    <a:lnTo>
                      <a:pt x="1242" y="429"/>
                    </a:lnTo>
                    <a:lnTo>
                      <a:pt x="1455" y="198"/>
                    </a:lnTo>
                    <a:lnTo>
                      <a:pt x="1299" y="149"/>
                    </a:lnTo>
                    <a:lnTo>
                      <a:pt x="1258" y="50"/>
                    </a:lnTo>
                    <a:lnTo>
                      <a:pt x="1159" y="0"/>
                    </a:lnTo>
                    <a:lnTo>
                      <a:pt x="814" y="50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28"/>
              <p:cNvSpPr/>
              <p:nvPr/>
            </p:nvSpPr>
            <p:spPr>
              <a:xfrm>
                <a:off x="1923117" y="-458297"/>
                <a:ext cx="25622" cy="1754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91" extrusionOk="0">
                    <a:moveTo>
                      <a:pt x="58" y="1"/>
                    </a:moveTo>
                    <a:lnTo>
                      <a:pt x="1" y="24"/>
                    </a:lnTo>
                    <a:lnTo>
                      <a:pt x="66" y="141"/>
                    </a:lnTo>
                    <a:lnTo>
                      <a:pt x="180" y="190"/>
                    </a:lnTo>
                    <a:lnTo>
                      <a:pt x="279" y="115"/>
                    </a:lnTo>
                    <a:lnTo>
                      <a:pt x="149" y="9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28"/>
              <p:cNvSpPr/>
              <p:nvPr/>
            </p:nvSpPr>
            <p:spPr>
              <a:xfrm>
                <a:off x="1666257" y="-594946"/>
                <a:ext cx="293964" cy="19570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2131" extrusionOk="0">
                    <a:moveTo>
                      <a:pt x="699" y="0"/>
                    </a:moveTo>
                    <a:lnTo>
                      <a:pt x="429" y="49"/>
                    </a:lnTo>
                    <a:lnTo>
                      <a:pt x="338" y="205"/>
                    </a:lnTo>
                    <a:lnTo>
                      <a:pt x="362" y="286"/>
                    </a:lnTo>
                    <a:lnTo>
                      <a:pt x="281" y="444"/>
                    </a:lnTo>
                    <a:lnTo>
                      <a:pt x="346" y="575"/>
                    </a:lnTo>
                    <a:lnTo>
                      <a:pt x="289" y="756"/>
                    </a:lnTo>
                    <a:lnTo>
                      <a:pt x="164" y="821"/>
                    </a:lnTo>
                    <a:lnTo>
                      <a:pt x="141" y="888"/>
                    </a:lnTo>
                    <a:lnTo>
                      <a:pt x="214" y="1060"/>
                    </a:lnTo>
                    <a:lnTo>
                      <a:pt x="206" y="1200"/>
                    </a:lnTo>
                    <a:lnTo>
                      <a:pt x="198" y="1299"/>
                    </a:lnTo>
                    <a:lnTo>
                      <a:pt x="0" y="1504"/>
                    </a:lnTo>
                    <a:lnTo>
                      <a:pt x="16" y="1603"/>
                    </a:lnTo>
                    <a:lnTo>
                      <a:pt x="107" y="1611"/>
                    </a:lnTo>
                    <a:lnTo>
                      <a:pt x="198" y="1793"/>
                    </a:lnTo>
                    <a:lnTo>
                      <a:pt x="141" y="1933"/>
                    </a:lnTo>
                    <a:lnTo>
                      <a:pt x="289" y="1990"/>
                    </a:lnTo>
                    <a:lnTo>
                      <a:pt x="330" y="2073"/>
                    </a:lnTo>
                    <a:lnTo>
                      <a:pt x="437" y="2130"/>
                    </a:lnTo>
                    <a:lnTo>
                      <a:pt x="543" y="1883"/>
                    </a:lnTo>
                    <a:lnTo>
                      <a:pt x="741" y="1611"/>
                    </a:lnTo>
                    <a:lnTo>
                      <a:pt x="717" y="1530"/>
                    </a:lnTo>
                    <a:lnTo>
                      <a:pt x="790" y="1414"/>
                    </a:lnTo>
                    <a:lnTo>
                      <a:pt x="889" y="1496"/>
                    </a:lnTo>
                    <a:lnTo>
                      <a:pt x="1003" y="1512"/>
                    </a:lnTo>
                    <a:lnTo>
                      <a:pt x="1102" y="1307"/>
                    </a:lnTo>
                    <a:lnTo>
                      <a:pt x="1218" y="1382"/>
                    </a:lnTo>
                    <a:lnTo>
                      <a:pt x="1234" y="1546"/>
                    </a:lnTo>
                    <a:lnTo>
                      <a:pt x="1325" y="1603"/>
                    </a:lnTo>
                    <a:lnTo>
                      <a:pt x="1546" y="1546"/>
                    </a:lnTo>
                    <a:lnTo>
                      <a:pt x="1769" y="1340"/>
                    </a:lnTo>
                    <a:lnTo>
                      <a:pt x="2008" y="1299"/>
                    </a:lnTo>
                    <a:lnTo>
                      <a:pt x="2263" y="1333"/>
                    </a:lnTo>
                    <a:lnTo>
                      <a:pt x="2426" y="1273"/>
                    </a:lnTo>
                    <a:lnTo>
                      <a:pt x="2543" y="1364"/>
                    </a:lnTo>
                    <a:lnTo>
                      <a:pt x="2740" y="1382"/>
                    </a:lnTo>
                    <a:lnTo>
                      <a:pt x="2969" y="1439"/>
                    </a:lnTo>
                    <a:lnTo>
                      <a:pt x="3019" y="1307"/>
                    </a:lnTo>
                    <a:lnTo>
                      <a:pt x="3117" y="1307"/>
                    </a:lnTo>
                    <a:lnTo>
                      <a:pt x="3200" y="1175"/>
                    </a:lnTo>
                    <a:lnTo>
                      <a:pt x="3125" y="1060"/>
                    </a:lnTo>
                    <a:lnTo>
                      <a:pt x="2790" y="871"/>
                    </a:lnTo>
                    <a:lnTo>
                      <a:pt x="2665" y="871"/>
                    </a:lnTo>
                    <a:lnTo>
                      <a:pt x="2460" y="806"/>
                    </a:lnTo>
                    <a:lnTo>
                      <a:pt x="2328" y="806"/>
                    </a:lnTo>
                    <a:lnTo>
                      <a:pt x="2107" y="699"/>
                    </a:lnTo>
                    <a:lnTo>
                      <a:pt x="1868" y="567"/>
                    </a:lnTo>
                    <a:lnTo>
                      <a:pt x="1712" y="567"/>
                    </a:lnTo>
                    <a:lnTo>
                      <a:pt x="1826" y="517"/>
                    </a:lnTo>
                    <a:lnTo>
                      <a:pt x="2057" y="592"/>
                    </a:lnTo>
                    <a:lnTo>
                      <a:pt x="2411" y="624"/>
                    </a:lnTo>
                    <a:lnTo>
                      <a:pt x="2559" y="567"/>
                    </a:lnTo>
                    <a:lnTo>
                      <a:pt x="2452" y="484"/>
                    </a:lnTo>
                    <a:lnTo>
                      <a:pt x="2353" y="502"/>
                    </a:lnTo>
                    <a:lnTo>
                      <a:pt x="2089" y="452"/>
                    </a:lnTo>
                    <a:lnTo>
                      <a:pt x="1959" y="198"/>
                    </a:lnTo>
                    <a:lnTo>
                      <a:pt x="1803" y="198"/>
                    </a:lnTo>
                    <a:lnTo>
                      <a:pt x="1736" y="221"/>
                    </a:lnTo>
                    <a:lnTo>
                      <a:pt x="1629" y="148"/>
                    </a:lnTo>
                    <a:lnTo>
                      <a:pt x="938" y="0"/>
                    </a:lnTo>
                    <a:lnTo>
                      <a:pt x="855" y="40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28"/>
              <p:cNvSpPr/>
              <p:nvPr/>
            </p:nvSpPr>
            <p:spPr>
              <a:xfrm>
                <a:off x="957848" y="-548937"/>
                <a:ext cx="20387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49" extrusionOk="0">
                    <a:moveTo>
                      <a:pt x="221" y="1"/>
                    </a:moveTo>
                    <a:lnTo>
                      <a:pt x="50" y="8"/>
                    </a:lnTo>
                    <a:lnTo>
                      <a:pt x="0" y="149"/>
                    </a:lnTo>
                    <a:lnTo>
                      <a:pt x="164" y="123"/>
                    </a:lnTo>
                    <a:lnTo>
                      <a:pt x="22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28"/>
              <p:cNvSpPr/>
              <p:nvPr/>
            </p:nvSpPr>
            <p:spPr>
              <a:xfrm>
                <a:off x="1185872" y="-480980"/>
                <a:ext cx="170813" cy="69519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757" extrusionOk="0">
                    <a:moveTo>
                      <a:pt x="725" y="1"/>
                    </a:moveTo>
                    <a:lnTo>
                      <a:pt x="421" y="66"/>
                    </a:lnTo>
                    <a:lnTo>
                      <a:pt x="231" y="50"/>
                    </a:lnTo>
                    <a:lnTo>
                      <a:pt x="99" y="82"/>
                    </a:lnTo>
                    <a:lnTo>
                      <a:pt x="0" y="214"/>
                    </a:lnTo>
                    <a:lnTo>
                      <a:pt x="156" y="338"/>
                    </a:lnTo>
                    <a:lnTo>
                      <a:pt x="263" y="305"/>
                    </a:lnTo>
                    <a:lnTo>
                      <a:pt x="362" y="346"/>
                    </a:lnTo>
                    <a:lnTo>
                      <a:pt x="460" y="567"/>
                    </a:lnTo>
                    <a:lnTo>
                      <a:pt x="577" y="650"/>
                    </a:lnTo>
                    <a:lnTo>
                      <a:pt x="766" y="650"/>
                    </a:lnTo>
                    <a:lnTo>
                      <a:pt x="897" y="749"/>
                    </a:lnTo>
                    <a:lnTo>
                      <a:pt x="1094" y="757"/>
                    </a:lnTo>
                    <a:lnTo>
                      <a:pt x="1094" y="585"/>
                    </a:lnTo>
                    <a:lnTo>
                      <a:pt x="1242" y="585"/>
                    </a:lnTo>
                    <a:lnTo>
                      <a:pt x="1309" y="658"/>
                    </a:lnTo>
                    <a:lnTo>
                      <a:pt x="1390" y="634"/>
                    </a:lnTo>
                    <a:lnTo>
                      <a:pt x="1457" y="494"/>
                    </a:lnTo>
                    <a:lnTo>
                      <a:pt x="1572" y="559"/>
                    </a:lnTo>
                    <a:lnTo>
                      <a:pt x="1842" y="559"/>
                    </a:lnTo>
                    <a:lnTo>
                      <a:pt x="1860" y="476"/>
                    </a:lnTo>
                    <a:lnTo>
                      <a:pt x="1728" y="338"/>
                    </a:lnTo>
                    <a:lnTo>
                      <a:pt x="1514" y="297"/>
                    </a:lnTo>
                    <a:lnTo>
                      <a:pt x="1359" y="42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28"/>
              <p:cNvSpPr/>
              <p:nvPr/>
            </p:nvSpPr>
            <p:spPr>
              <a:xfrm>
                <a:off x="1580117" y="-521754"/>
                <a:ext cx="31132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48" extrusionOk="0">
                    <a:moveTo>
                      <a:pt x="141" y="1"/>
                    </a:moveTo>
                    <a:lnTo>
                      <a:pt x="1" y="74"/>
                    </a:lnTo>
                    <a:lnTo>
                      <a:pt x="107" y="164"/>
                    </a:lnTo>
                    <a:lnTo>
                      <a:pt x="338" y="247"/>
                    </a:lnTo>
                    <a:lnTo>
                      <a:pt x="305" y="115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28"/>
              <p:cNvSpPr/>
              <p:nvPr/>
            </p:nvSpPr>
            <p:spPr>
              <a:xfrm>
                <a:off x="1486446" y="-592834"/>
                <a:ext cx="213057" cy="15345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671" extrusionOk="0">
                    <a:moveTo>
                      <a:pt x="1506" y="1"/>
                    </a:moveTo>
                    <a:lnTo>
                      <a:pt x="1408" y="58"/>
                    </a:lnTo>
                    <a:lnTo>
                      <a:pt x="1260" y="9"/>
                    </a:lnTo>
                    <a:lnTo>
                      <a:pt x="956" y="9"/>
                    </a:lnTo>
                    <a:lnTo>
                      <a:pt x="906" y="100"/>
                    </a:lnTo>
                    <a:cubicBezTo>
                      <a:pt x="914" y="100"/>
                      <a:pt x="1070" y="198"/>
                      <a:pt x="1070" y="198"/>
                    </a:cubicBezTo>
                    <a:lnTo>
                      <a:pt x="1514" y="346"/>
                    </a:lnTo>
                    <a:lnTo>
                      <a:pt x="1465" y="429"/>
                    </a:lnTo>
                    <a:lnTo>
                      <a:pt x="1522" y="559"/>
                    </a:lnTo>
                    <a:lnTo>
                      <a:pt x="1465" y="767"/>
                    </a:lnTo>
                    <a:lnTo>
                      <a:pt x="1548" y="915"/>
                    </a:lnTo>
                    <a:lnTo>
                      <a:pt x="1696" y="954"/>
                    </a:lnTo>
                    <a:lnTo>
                      <a:pt x="1876" y="1112"/>
                    </a:lnTo>
                    <a:lnTo>
                      <a:pt x="1836" y="1219"/>
                    </a:lnTo>
                    <a:lnTo>
                      <a:pt x="1499" y="1201"/>
                    </a:lnTo>
                    <a:lnTo>
                      <a:pt x="1431" y="1250"/>
                    </a:lnTo>
                    <a:lnTo>
                      <a:pt x="1283" y="1211"/>
                    </a:lnTo>
                    <a:lnTo>
                      <a:pt x="1086" y="1227"/>
                    </a:lnTo>
                    <a:lnTo>
                      <a:pt x="914" y="1152"/>
                    </a:lnTo>
                    <a:lnTo>
                      <a:pt x="717" y="1242"/>
                    </a:lnTo>
                    <a:lnTo>
                      <a:pt x="701" y="1152"/>
                    </a:lnTo>
                    <a:lnTo>
                      <a:pt x="626" y="1128"/>
                    </a:lnTo>
                    <a:lnTo>
                      <a:pt x="371" y="1193"/>
                    </a:lnTo>
                    <a:lnTo>
                      <a:pt x="239" y="1063"/>
                    </a:lnTo>
                    <a:lnTo>
                      <a:pt x="67" y="1144"/>
                    </a:lnTo>
                    <a:lnTo>
                      <a:pt x="0" y="1250"/>
                    </a:lnTo>
                    <a:lnTo>
                      <a:pt x="59" y="1391"/>
                    </a:lnTo>
                    <a:lnTo>
                      <a:pt x="257" y="1416"/>
                    </a:lnTo>
                    <a:lnTo>
                      <a:pt x="454" y="1645"/>
                    </a:lnTo>
                    <a:lnTo>
                      <a:pt x="543" y="1671"/>
                    </a:lnTo>
                    <a:lnTo>
                      <a:pt x="569" y="1531"/>
                    </a:lnTo>
                    <a:lnTo>
                      <a:pt x="652" y="1458"/>
                    </a:lnTo>
                    <a:lnTo>
                      <a:pt x="1021" y="1458"/>
                    </a:lnTo>
                    <a:lnTo>
                      <a:pt x="1177" y="1546"/>
                    </a:lnTo>
                    <a:lnTo>
                      <a:pt x="1629" y="1556"/>
                    </a:lnTo>
                    <a:lnTo>
                      <a:pt x="1712" y="1497"/>
                    </a:lnTo>
                    <a:lnTo>
                      <a:pt x="1852" y="1564"/>
                    </a:lnTo>
                    <a:lnTo>
                      <a:pt x="1974" y="1580"/>
                    </a:lnTo>
                    <a:lnTo>
                      <a:pt x="1958" y="1481"/>
                    </a:lnTo>
                    <a:lnTo>
                      <a:pt x="2156" y="1276"/>
                    </a:lnTo>
                    <a:lnTo>
                      <a:pt x="2164" y="1177"/>
                    </a:lnTo>
                    <a:lnTo>
                      <a:pt x="2172" y="1037"/>
                    </a:lnTo>
                    <a:lnTo>
                      <a:pt x="2099" y="865"/>
                    </a:lnTo>
                    <a:lnTo>
                      <a:pt x="2122" y="798"/>
                    </a:lnTo>
                    <a:lnTo>
                      <a:pt x="2247" y="733"/>
                    </a:lnTo>
                    <a:lnTo>
                      <a:pt x="2304" y="552"/>
                    </a:lnTo>
                    <a:lnTo>
                      <a:pt x="2239" y="421"/>
                    </a:lnTo>
                    <a:lnTo>
                      <a:pt x="2320" y="263"/>
                    </a:lnTo>
                    <a:lnTo>
                      <a:pt x="2296" y="182"/>
                    </a:lnTo>
                    <a:lnTo>
                      <a:pt x="2296" y="190"/>
                    </a:lnTo>
                    <a:lnTo>
                      <a:pt x="2148" y="149"/>
                    </a:lnTo>
                    <a:lnTo>
                      <a:pt x="2000" y="182"/>
                    </a:lnTo>
                    <a:lnTo>
                      <a:pt x="1860" y="42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28"/>
              <p:cNvSpPr/>
              <p:nvPr/>
            </p:nvSpPr>
            <p:spPr>
              <a:xfrm>
                <a:off x="1608034" y="-616894"/>
                <a:ext cx="40224" cy="1588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73" extrusionOk="0">
                    <a:moveTo>
                      <a:pt x="157" y="0"/>
                    </a:moveTo>
                    <a:lnTo>
                      <a:pt x="1" y="81"/>
                    </a:lnTo>
                    <a:lnTo>
                      <a:pt x="133" y="172"/>
                    </a:lnTo>
                    <a:lnTo>
                      <a:pt x="437" y="164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28"/>
              <p:cNvSpPr/>
              <p:nvPr/>
            </p:nvSpPr>
            <p:spPr>
              <a:xfrm>
                <a:off x="704753" y="-872377"/>
                <a:ext cx="809893" cy="291117"/>
              </a:xfrm>
              <a:custGeom>
                <a:avLst/>
                <a:gdLst/>
                <a:ahLst/>
                <a:cxnLst/>
                <a:rect l="l" t="t" r="r" b="b"/>
                <a:pathLst>
                  <a:path w="8819" h="3170" extrusionOk="0">
                    <a:moveTo>
                      <a:pt x="2567" y="1"/>
                    </a:moveTo>
                    <a:lnTo>
                      <a:pt x="2237" y="19"/>
                    </a:lnTo>
                    <a:lnTo>
                      <a:pt x="2073" y="149"/>
                    </a:lnTo>
                    <a:lnTo>
                      <a:pt x="1613" y="175"/>
                    </a:lnTo>
                    <a:lnTo>
                      <a:pt x="1268" y="258"/>
                    </a:lnTo>
                    <a:lnTo>
                      <a:pt x="1143" y="372"/>
                    </a:lnTo>
                    <a:lnTo>
                      <a:pt x="790" y="471"/>
                    </a:lnTo>
                    <a:lnTo>
                      <a:pt x="676" y="619"/>
                    </a:lnTo>
                    <a:lnTo>
                      <a:pt x="528" y="702"/>
                    </a:lnTo>
                    <a:lnTo>
                      <a:pt x="502" y="889"/>
                    </a:lnTo>
                    <a:lnTo>
                      <a:pt x="593" y="1022"/>
                    </a:lnTo>
                    <a:lnTo>
                      <a:pt x="551" y="1097"/>
                    </a:lnTo>
                    <a:lnTo>
                      <a:pt x="419" y="1022"/>
                    </a:lnTo>
                    <a:lnTo>
                      <a:pt x="123" y="1195"/>
                    </a:lnTo>
                    <a:lnTo>
                      <a:pt x="1" y="1154"/>
                    </a:lnTo>
                    <a:lnTo>
                      <a:pt x="1" y="1260"/>
                    </a:lnTo>
                    <a:lnTo>
                      <a:pt x="156" y="1343"/>
                    </a:lnTo>
                    <a:lnTo>
                      <a:pt x="320" y="1146"/>
                    </a:lnTo>
                    <a:lnTo>
                      <a:pt x="380" y="1185"/>
                    </a:lnTo>
                    <a:lnTo>
                      <a:pt x="387" y="1318"/>
                    </a:lnTo>
                    <a:lnTo>
                      <a:pt x="593" y="1195"/>
                    </a:lnTo>
                    <a:lnTo>
                      <a:pt x="733" y="1185"/>
                    </a:lnTo>
                    <a:lnTo>
                      <a:pt x="897" y="931"/>
                    </a:lnTo>
                    <a:lnTo>
                      <a:pt x="1110" y="972"/>
                    </a:lnTo>
                    <a:lnTo>
                      <a:pt x="1201" y="899"/>
                    </a:lnTo>
                    <a:lnTo>
                      <a:pt x="1307" y="980"/>
                    </a:lnTo>
                    <a:lnTo>
                      <a:pt x="1473" y="956"/>
                    </a:lnTo>
                    <a:lnTo>
                      <a:pt x="1720" y="652"/>
                    </a:lnTo>
                    <a:lnTo>
                      <a:pt x="1860" y="627"/>
                    </a:lnTo>
                    <a:lnTo>
                      <a:pt x="1959" y="512"/>
                    </a:lnTo>
                    <a:lnTo>
                      <a:pt x="2188" y="544"/>
                    </a:lnTo>
                    <a:lnTo>
                      <a:pt x="2353" y="544"/>
                    </a:lnTo>
                    <a:lnTo>
                      <a:pt x="2715" y="585"/>
                    </a:lnTo>
                    <a:lnTo>
                      <a:pt x="2806" y="668"/>
                    </a:lnTo>
                    <a:lnTo>
                      <a:pt x="2715" y="751"/>
                    </a:lnTo>
                    <a:lnTo>
                      <a:pt x="2525" y="733"/>
                    </a:lnTo>
                    <a:lnTo>
                      <a:pt x="2403" y="824"/>
                    </a:lnTo>
                    <a:lnTo>
                      <a:pt x="2525" y="923"/>
                    </a:lnTo>
                    <a:lnTo>
                      <a:pt x="3019" y="998"/>
                    </a:lnTo>
                    <a:lnTo>
                      <a:pt x="3117" y="964"/>
                    </a:lnTo>
                    <a:lnTo>
                      <a:pt x="3265" y="964"/>
                    </a:lnTo>
                    <a:lnTo>
                      <a:pt x="3398" y="1079"/>
                    </a:lnTo>
                    <a:lnTo>
                      <a:pt x="3637" y="1104"/>
                    </a:lnTo>
                    <a:lnTo>
                      <a:pt x="3743" y="1104"/>
                    </a:lnTo>
                    <a:lnTo>
                      <a:pt x="3808" y="1014"/>
                    </a:lnTo>
                    <a:lnTo>
                      <a:pt x="3915" y="1087"/>
                    </a:lnTo>
                    <a:lnTo>
                      <a:pt x="3923" y="1177"/>
                    </a:lnTo>
                    <a:lnTo>
                      <a:pt x="4195" y="1375"/>
                    </a:lnTo>
                    <a:lnTo>
                      <a:pt x="4408" y="1408"/>
                    </a:lnTo>
                    <a:lnTo>
                      <a:pt x="4499" y="1359"/>
                    </a:lnTo>
                    <a:lnTo>
                      <a:pt x="4639" y="1481"/>
                    </a:lnTo>
                    <a:lnTo>
                      <a:pt x="4795" y="1458"/>
                    </a:lnTo>
                    <a:lnTo>
                      <a:pt x="4920" y="1515"/>
                    </a:lnTo>
                    <a:lnTo>
                      <a:pt x="5149" y="1432"/>
                    </a:lnTo>
                    <a:lnTo>
                      <a:pt x="5247" y="1474"/>
                    </a:lnTo>
                    <a:lnTo>
                      <a:pt x="5380" y="1967"/>
                    </a:lnTo>
                    <a:lnTo>
                      <a:pt x="5660" y="2289"/>
                    </a:lnTo>
                    <a:lnTo>
                      <a:pt x="5790" y="2297"/>
                    </a:lnTo>
                    <a:lnTo>
                      <a:pt x="5857" y="2239"/>
                    </a:lnTo>
                    <a:lnTo>
                      <a:pt x="6037" y="2354"/>
                    </a:lnTo>
                    <a:lnTo>
                      <a:pt x="6333" y="2354"/>
                    </a:lnTo>
                    <a:lnTo>
                      <a:pt x="6374" y="2437"/>
                    </a:lnTo>
                    <a:lnTo>
                      <a:pt x="6507" y="2486"/>
                    </a:lnTo>
                    <a:lnTo>
                      <a:pt x="6489" y="2650"/>
                    </a:lnTo>
                    <a:lnTo>
                      <a:pt x="6276" y="2699"/>
                    </a:lnTo>
                    <a:lnTo>
                      <a:pt x="6005" y="2946"/>
                    </a:lnTo>
                    <a:lnTo>
                      <a:pt x="5995" y="3094"/>
                    </a:lnTo>
                    <a:lnTo>
                      <a:pt x="6284" y="3144"/>
                    </a:lnTo>
                    <a:lnTo>
                      <a:pt x="6481" y="3045"/>
                    </a:lnTo>
                    <a:lnTo>
                      <a:pt x="6621" y="3102"/>
                    </a:lnTo>
                    <a:lnTo>
                      <a:pt x="7024" y="3011"/>
                    </a:lnTo>
                    <a:lnTo>
                      <a:pt x="7255" y="3037"/>
                    </a:lnTo>
                    <a:lnTo>
                      <a:pt x="7535" y="3169"/>
                    </a:lnTo>
                    <a:lnTo>
                      <a:pt x="7962" y="3070"/>
                    </a:lnTo>
                    <a:lnTo>
                      <a:pt x="8019" y="2980"/>
                    </a:lnTo>
                    <a:lnTo>
                      <a:pt x="8117" y="2995"/>
                    </a:lnTo>
                    <a:lnTo>
                      <a:pt x="8242" y="2897"/>
                    </a:lnTo>
                    <a:lnTo>
                      <a:pt x="8522" y="2930"/>
                    </a:lnTo>
                    <a:lnTo>
                      <a:pt x="8727" y="2881"/>
                    </a:lnTo>
                    <a:lnTo>
                      <a:pt x="8818" y="2715"/>
                    </a:lnTo>
                    <a:lnTo>
                      <a:pt x="8751" y="2634"/>
                    </a:lnTo>
                    <a:lnTo>
                      <a:pt x="8595" y="2616"/>
                    </a:lnTo>
                    <a:lnTo>
                      <a:pt x="8496" y="2387"/>
                    </a:lnTo>
                    <a:lnTo>
                      <a:pt x="8135" y="2239"/>
                    </a:lnTo>
                    <a:lnTo>
                      <a:pt x="7707" y="2239"/>
                    </a:lnTo>
                    <a:lnTo>
                      <a:pt x="7592" y="2198"/>
                    </a:lnTo>
                    <a:lnTo>
                      <a:pt x="7683" y="2115"/>
                    </a:lnTo>
                    <a:lnTo>
                      <a:pt x="7740" y="1910"/>
                    </a:lnTo>
                    <a:lnTo>
                      <a:pt x="7642" y="1876"/>
                    </a:lnTo>
                    <a:lnTo>
                      <a:pt x="7502" y="1935"/>
                    </a:lnTo>
                    <a:lnTo>
                      <a:pt x="7346" y="1918"/>
                    </a:lnTo>
                    <a:lnTo>
                      <a:pt x="7050" y="1697"/>
                    </a:lnTo>
                    <a:lnTo>
                      <a:pt x="6967" y="1778"/>
                    </a:lnTo>
                    <a:lnTo>
                      <a:pt x="6834" y="1655"/>
                    </a:lnTo>
                    <a:lnTo>
                      <a:pt x="6613" y="1491"/>
                    </a:lnTo>
                    <a:lnTo>
                      <a:pt x="6481" y="1622"/>
                    </a:lnTo>
                    <a:lnTo>
                      <a:pt x="6416" y="1549"/>
                    </a:lnTo>
                    <a:lnTo>
                      <a:pt x="6449" y="1450"/>
                    </a:lnTo>
                    <a:lnTo>
                      <a:pt x="6359" y="1408"/>
                    </a:lnTo>
                    <a:lnTo>
                      <a:pt x="6309" y="1507"/>
                    </a:lnTo>
                    <a:lnTo>
                      <a:pt x="6203" y="1401"/>
                    </a:lnTo>
                    <a:lnTo>
                      <a:pt x="5889" y="1326"/>
                    </a:lnTo>
                    <a:lnTo>
                      <a:pt x="5684" y="1128"/>
                    </a:lnTo>
                    <a:lnTo>
                      <a:pt x="5486" y="1022"/>
                    </a:lnTo>
                    <a:lnTo>
                      <a:pt x="5281" y="866"/>
                    </a:lnTo>
                    <a:lnTo>
                      <a:pt x="4821" y="840"/>
                    </a:lnTo>
                    <a:lnTo>
                      <a:pt x="4655" y="759"/>
                    </a:lnTo>
                    <a:lnTo>
                      <a:pt x="4598" y="585"/>
                    </a:lnTo>
                    <a:lnTo>
                      <a:pt x="4400" y="372"/>
                    </a:lnTo>
                    <a:lnTo>
                      <a:pt x="4252" y="406"/>
                    </a:lnTo>
                    <a:lnTo>
                      <a:pt x="4179" y="315"/>
                    </a:lnTo>
                    <a:lnTo>
                      <a:pt x="3562" y="224"/>
                    </a:lnTo>
                    <a:lnTo>
                      <a:pt x="3356" y="297"/>
                    </a:lnTo>
                    <a:lnTo>
                      <a:pt x="3102" y="248"/>
                    </a:lnTo>
                    <a:lnTo>
                      <a:pt x="2954" y="68"/>
                    </a:lnTo>
                    <a:lnTo>
                      <a:pt x="256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28"/>
              <p:cNvSpPr/>
              <p:nvPr/>
            </p:nvSpPr>
            <p:spPr>
              <a:xfrm>
                <a:off x="847463" y="-764288"/>
                <a:ext cx="42428" cy="39397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29" extrusionOk="0">
                    <a:moveTo>
                      <a:pt x="166" y="0"/>
                    </a:moveTo>
                    <a:lnTo>
                      <a:pt x="109" y="125"/>
                    </a:lnTo>
                    <a:lnTo>
                      <a:pt x="158" y="224"/>
                    </a:lnTo>
                    <a:lnTo>
                      <a:pt x="231" y="273"/>
                    </a:lnTo>
                    <a:lnTo>
                      <a:pt x="158" y="330"/>
                    </a:lnTo>
                    <a:lnTo>
                      <a:pt x="75" y="322"/>
                    </a:lnTo>
                    <a:lnTo>
                      <a:pt x="0" y="273"/>
                    </a:lnTo>
                    <a:lnTo>
                      <a:pt x="26" y="354"/>
                    </a:lnTo>
                    <a:lnTo>
                      <a:pt x="207" y="429"/>
                    </a:lnTo>
                    <a:lnTo>
                      <a:pt x="436" y="364"/>
                    </a:lnTo>
                    <a:lnTo>
                      <a:pt x="462" y="206"/>
                    </a:lnTo>
                    <a:lnTo>
                      <a:pt x="322" y="3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28"/>
              <p:cNvSpPr/>
              <p:nvPr/>
            </p:nvSpPr>
            <p:spPr>
              <a:xfrm>
                <a:off x="1518128" y="-835184"/>
                <a:ext cx="42520" cy="4454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85" extrusionOk="0">
                    <a:moveTo>
                      <a:pt x="429" y="1"/>
                    </a:moveTo>
                    <a:lnTo>
                      <a:pt x="265" y="50"/>
                    </a:lnTo>
                    <a:lnTo>
                      <a:pt x="281" y="188"/>
                    </a:lnTo>
                    <a:lnTo>
                      <a:pt x="109" y="370"/>
                    </a:lnTo>
                    <a:lnTo>
                      <a:pt x="26" y="386"/>
                    </a:lnTo>
                    <a:lnTo>
                      <a:pt x="1" y="476"/>
                    </a:lnTo>
                    <a:lnTo>
                      <a:pt x="92" y="484"/>
                    </a:lnTo>
                    <a:lnTo>
                      <a:pt x="445" y="271"/>
                    </a:lnTo>
                    <a:lnTo>
                      <a:pt x="463" y="82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28"/>
              <p:cNvSpPr/>
              <p:nvPr/>
            </p:nvSpPr>
            <p:spPr>
              <a:xfrm>
                <a:off x="1607299" y="-733248"/>
                <a:ext cx="8449" cy="14326"/>
              </a:xfrm>
              <a:custGeom>
                <a:avLst/>
                <a:gdLst/>
                <a:ahLst/>
                <a:cxnLst/>
                <a:rect l="l" t="t" r="r" b="b"/>
                <a:pathLst>
                  <a:path w="92" h="156" extrusionOk="0">
                    <a:moveTo>
                      <a:pt x="92" y="0"/>
                    </a:moveTo>
                    <a:lnTo>
                      <a:pt x="1" y="99"/>
                    </a:lnTo>
                    <a:lnTo>
                      <a:pt x="92" y="156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28"/>
              <p:cNvSpPr/>
              <p:nvPr/>
            </p:nvSpPr>
            <p:spPr>
              <a:xfrm>
                <a:off x="1452559" y="-906999"/>
                <a:ext cx="32510" cy="66489"/>
              </a:xfrm>
              <a:custGeom>
                <a:avLst/>
                <a:gdLst/>
                <a:ahLst/>
                <a:cxnLst/>
                <a:rect l="l" t="t" r="r" b="b"/>
                <a:pathLst>
                  <a:path w="354" h="724" extrusionOk="0">
                    <a:moveTo>
                      <a:pt x="16" y="1"/>
                    </a:moveTo>
                    <a:lnTo>
                      <a:pt x="0" y="100"/>
                    </a:lnTo>
                    <a:lnTo>
                      <a:pt x="107" y="305"/>
                    </a:lnTo>
                    <a:lnTo>
                      <a:pt x="16" y="370"/>
                    </a:lnTo>
                    <a:lnTo>
                      <a:pt x="148" y="593"/>
                    </a:lnTo>
                    <a:lnTo>
                      <a:pt x="255" y="716"/>
                    </a:lnTo>
                    <a:lnTo>
                      <a:pt x="353" y="723"/>
                    </a:lnTo>
                    <a:lnTo>
                      <a:pt x="213" y="461"/>
                    </a:lnTo>
                    <a:lnTo>
                      <a:pt x="164" y="263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28"/>
              <p:cNvSpPr/>
              <p:nvPr/>
            </p:nvSpPr>
            <p:spPr>
              <a:xfrm>
                <a:off x="1432906" y="-987813"/>
                <a:ext cx="33336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643" extrusionOk="0">
                    <a:moveTo>
                      <a:pt x="25" y="1"/>
                    </a:moveTo>
                    <a:lnTo>
                      <a:pt x="1" y="107"/>
                    </a:lnTo>
                    <a:lnTo>
                      <a:pt x="123" y="247"/>
                    </a:lnTo>
                    <a:lnTo>
                      <a:pt x="157" y="478"/>
                    </a:lnTo>
                    <a:lnTo>
                      <a:pt x="90" y="551"/>
                    </a:lnTo>
                    <a:lnTo>
                      <a:pt x="157" y="642"/>
                    </a:lnTo>
                    <a:lnTo>
                      <a:pt x="354" y="626"/>
                    </a:lnTo>
                    <a:lnTo>
                      <a:pt x="362" y="535"/>
                    </a:lnTo>
                    <a:lnTo>
                      <a:pt x="230" y="297"/>
                    </a:lnTo>
                    <a:lnTo>
                      <a:pt x="188" y="12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28"/>
              <p:cNvSpPr/>
              <p:nvPr/>
            </p:nvSpPr>
            <p:spPr>
              <a:xfrm>
                <a:off x="1397458" y="-914529"/>
                <a:ext cx="12030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1" extrusionOk="0">
                    <a:moveTo>
                      <a:pt x="32" y="0"/>
                    </a:moveTo>
                    <a:lnTo>
                      <a:pt x="0" y="140"/>
                    </a:lnTo>
                    <a:lnTo>
                      <a:pt x="130" y="14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28"/>
              <p:cNvSpPr/>
              <p:nvPr/>
            </p:nvSpPr>
            <p:spPr>
              <a:xfrm>
                <a:off x="1599034" y="-803410"/>
                <a:ext cx="36275" cy="1891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206" extrusionOk="0">
                    <a:moveTo>
                      <a:pt x="140" y="0"/>
                    </a:moveTo>
                    <a:lnTo>
                      <a:pt x="0" y="65"/>
                    </a:lnTo>
                    <a:lnTo>
                      <a:pt x="75" y="148"/>
                    </a:lnTo>
                    <a:lnTo>
                      <a:pt x="231" y="138"/>
                    </a:lnTo>
                    <a:lnTo>
                      <a:pt x="379" y="205"/>
                    </a:lnTo>
                    <a:lnTo>
                      <a:pt x="395" y="138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28"/>
              <p:cNvSpPr/>
              <p:nvPr/>
            </p:nvSpPr>
            <p:spPr>
              <a:xfrm>
                <a:off x="1509129" y="-945569"/>
                <a:ext cx="14510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48" extrusionOk="0">
                    <a:moveTo>
                      <a:pt x="99" y="0"/>
                    </a:moveTo>
                    <a:lnTo>
                      <a:pt x="0" y="166"/>
                    </a:lnTo>
                    <a:lnTo>
                      <a:pt x="83" y="247"/>
                    </a:lnTo>
                    <a:lnTo>
                      <a:pt x="158" y="107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28"/>
              <p:cNvSpPr/>
              <p:nvPr/>
            </p:nvSpPr>
            <p:spPr>
              <a:xfrm>
                <a:off x="1512159" y="-847306"/>
                <a:ext cx="21306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8" extrusionOk="0">
                    <a:moveTo>
                      <a:pt x="16" y="0"/>
                    </a:moveTo>
                    <a:lnTo>
                      <a:pt x="1" y="99"/>
                    </a:lnTo>
                    <a:lnTo>
                      <a:pt x="107" y="221"/>
                    </a:lnTo>
                    <a:lnTo>
                      <a:pt x="232" y="247"/>
                    </a:lnTo>
                    <a:lnTo>
                      <a:pt x="214" y="107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28"/>
              <p:cNvSpPr/>
              <p:nvPr/>
            </p:nvSpPr>
            <p:spPr>
              <a:xfrm>
                <a:off x="1555321" y="-710657"/>
                <a:ext cx="52070" cy="39489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30" extrusionOk="0">
                    <a:moveTo>
                      <a:pt x="567" y="1"/>
                    </a:moveTo>
                    <a:lnTo>
                      <a:pt x="510" y="34"/>
                    </a:lnTo>
                    <a:lnTo>
                      <a:pt x="403" y="149"/>
                    </a:lnTo>
                    <a:lnTo>
                      <a:pt x="237" y="58"/>
                    </a:lnTo>
                    <a:lnTo>
                      <a:pt x="40" y="182"/>
                    </a:lnTo>
                    <a:lnTo>
                      <a:pt x="0" y="429"/>
                    </a:lnTo>
                    <a:lnTo>
                      <a:pt x="427" y="380"/>
                    </a:lnTo>
                    <a:lnTo>
                      <a:pt x="567" y="190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28"/>
              <p:cNvSpPr/>
              <p:nvPr/>
            </p:nvSpPr>
            <p:spPr>
              <a:xfrm>
                <a:off x="1372388" y="-1052740"/>
                <a:ext cx="36367" cy="57397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25" extrusionOk="0">
                    <a:moveTo>
                      <a:pt x="18" y="1"/>
                    </a:moveTo>
                    <a:lnTo>
                      <a:pt x="1" y="123"/>
                    </a:lnTo>
                    <a:lnTo>
                      <a:pt x="198" y="198"/>
                    </a:lnTo>
                    <a:lnTo>
                      <a:pt x="322" y="370"/>
                    </a:lnTo>
                    <a:lnTo>
                      <a:pt x="265" y="494"/>
                    </a:lnTo>
                    <a:lnTo>
                      <a:pt x="166" y="544"/>
                    </a:lnTo>
                    <a:lnTo>
                      <a:pt x="239" y="625"/>
                    </a:lnTo>
                    <a:lnTo>
                      <a:pt x="330" y="601"/>
                    </a:lnTo>
                    <a:lnTo>
                      <a:pt x="395" y="346"/>
                    </a:lnTo>
                    <a:lnTo>
                      <a:pt x="247" y="131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28"/>
              <p:cNvSpPr/>
              <p:nvPr/>
            </p:nvSpPr>
            <p:spPr>
              <a:xfrm>
                <a:off x="1271278" y="-963018"/>
                <a:ext cx="13683" cy="1230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4" extrusionOk="0">
                    <a:moveTo>
                      <a:pt x="148" y="1"/>
                    </a:moveTo>
                    <a:lnTo>
                      <a:pt x="0" y="50"/>
                    </a:lnTo>
                    <a:lnTo>
                      <a:pt x="50" y="133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28"/>
              <p:cNvSpPr/>
              <p:nvPr/>
            </p:nvSpPr>
            <p:spPr>
              <a:xfrm>
                <a:off x="1260717" y="-953008"/>
                <a:ext cx="8265" cy="9918"/>
              </a:xfrm>
              <a:custGeom>
                <a:avLst/>
                <a:gdLst/>
                <a:ahLst/>
                <a:cxnLst/>
                <a:rect l="l" t="t" r="r" b="b"/>
                <a:pathLst>
                  <a:path w="90" h="108" extrusionOk="0">
                    <a:moveTo>
                      <a:pt x="74" y="1"/>
                    </a:moveTo>
                    <a:lnTo>
                      <a:pt x="1" y="66"/>
                    </a:lnTo>
                    <a:lnTo>
                      <a:pt x="89" y="107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28"/>
              <p:cNvSpPr/>
              <p:nvPr/>
            </p:nvSpPr>
            <p:spPr>
              <a:xfrm>
                <a:off x="1238034" y="-1027118"/>
                <a:ext cx="44540" cy="58223"/>
              </a:xfrm>
              <a:custGeom>
                <a:avLst/>
                <a:gdLst/>
                <a:ahLst/>
                <a:cxnLst/>
                <a:rect l="l" t="t" r="r" b="b"/>
                <a:pathLst>
                  <a:path w="485" h="634" extrusionOk="0">
                    <a:moveTo>
                      <a:pt x="188" y="0"/>
                    </a:moveTo>
                    <a:lnTo>
                      <a:pt x="131" y="223"/>
                    </a:lnTo>
                    <a:lnTo>
                      <a:pt x="1" y="452"/>
                    </a:lnTo>
                    <a:lnTo>
                      <a:pt x="115" y="561"/>
                    </a:lnTo>
                    <a:lnTo>
                      <a:pt x="256" y="486"/>
                    </a:lnTo>
                    <a:lnTo>
                      <a:pt x="287" y="634"/>
                    </a:lnTo>
                    <a:lnTo>
                      <a:pt x="485" y="502"/>
                    </a:lnTo>
                    <a:lnTo>
                      <a:pt x="346" y="239"/>
                    </a:lnTo>
                    <a:lnTo>
                      <a:pt x="305" y="50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28"/>
              <p:cNvSpPr/>
              <p:nvPr/>
            </p:nvSpPr>
            <p:spPr>
              <a:xfrm>
                <a:off x="1266686" y="-948508"/>
                <a:ext cx="27275" cy="43071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69" extrusionOk="0">
                    <a:moveTo>
                      <a:pt x="206" y="1"/>
                    </a:moveTo>
                    <a:lnTo>
                      <a:pt x="1" y="115"/>
                    </a:lnTo>
                    <a:lnTo>
                      <a:pt x="1" y="263"/>
                    </a:lnTo>
                    <a:lnTo>
                      <a:pt x="92" y="469"/>
                    </a:lnTo>
                    <a:lnTo>
                      <a:pt x="222" y="435"/>
                    </a:lnTo>
                    <a:lnTo>
                      <a:pt x="297" y="287"/>
                    </a:lnTo>
                    <a:lnTo>
                      <a:pt x="255" y="181"/>
                    </a:lnTo>
                    <a:lnTo>
                      <a:pt x="281" y="74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28"/>
              <p:cNvSpPr/>
              <p:nvPr/>
            </p:nvSpPr>
            <p:spPr>
              <a:xfrm>
                <a:off x="1296992" y="-1034556"/>
                <a:ext cx="37101" cy="1579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72" extrusionOk="0">
                    <a:moveTo>
                      <a:pt x="214" y="0"/>
                    </a:moveTo>
                    <a:lnTo>
                      <a:pt x="0" y="115"/>
                    </a:lnTo>
                    <a:lnTo>
                      <a:pt x="107" y="164"/>
                    </a:lnTo>
                    <a:lnTo>
                      <a:pt x="328" y="172"/>
                    </a:lnTo>
                    <a:lnTo>
                      <a:pt x="403" y="50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28"/>
              <p:cNvSpPr/>
              <p:nvPr/>
            </p:nvSpPr>
            <p:spPr>
              <a:xfrm>
                <a:off x="1294604" y="-1185073"/>
                <a:ext cx="58315" cy="9459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030" extrusionOk="0">
                    <a:moveTo>
                      <a:pt x="1" y="1"/>
                    </a:moveTo>
                    <a:lnTo>
                      <a:pt x="255" y="92"/>
                    </a:lnTo>
                    <a:lnTo>
                      <a:pt x="281" y="257"/>
                    </a:lnTo>
                    <a:lnTo>
                      <a:pt x="471" y="494"/>
                    </a:lnTo>
                    <a:lnTo>
                      <a:pt x="362" y="593"/>
                    </a:lnTo>
                    <a:lnTo>
                      <a:pt x="411" y="751"/>
                    </a:lnTo>
                    <a:lnTo>
                      <a:pt x="346" y="1029"/>
                    </a:lnTo>
                    <a:lnTo>
                      <a:pt x="346" y="1029"/>
                    </a:lnTo>
                    <a:lnTo>
                      <a:pt x="486" y="881"/>
                    </a:lnTo>
                    <a:lnTo>
                      <a:pt x="479" y="741"/>
                    </a:lnTo>
                    <a:lnTo>
                      <a:pt x="634" y="635"/>
                    </a:lnTo>
                    <a:lnTo>
                      <a:pt x="634" y="413"/>
                    </a:lnTo>
                    <a:lnTo>
                      <a:pt x="520" y="331"/>
                    </a:lnTo>
                    <a:lnTo>
                      <a:pt x="486" y="175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28"/>
              <p:cNvSpPr/>
              <p:nvPr/>
            </p:nvSpPr>
            <p:spPr>
              <a:xfrm>
                <a:off x="1203229" y="-1175981"/>
                <a:ext cx="90090" cy="31132"/>
              </a:xfrm>
              <a:custGeom>
                <a:avLst/>
                <a:gdLst/>
                <a:ahLst/>
                <a:cxnLst/>
                <a:rect l="l" t="t" r="r" b="b"/>
                <a:pathLst>
                  <a:path w="981" h="339" extrusionOk="0">
                    <a:moveTo>
                      <a:pt x="544" y="1"/>
                    </a:moveTo>
                    <a:lnTo>
                      <a:pt x="313" y="141"/>
                    </a:lnTo>
                    <a:lnTo>
                      <a:pt x="214" y="76"/>
                    </a:lnTo>
                    <a:lnTo>
                      <a:pt x="1" y="76"/>
                    </a:lnTo>
                    <a:lnTo>
                      <a:pt x="214" y="307"/>
                    </a:lnTo>
                    <a:lnTo>
                      <a:pt x="380" y="338"/>
                    </a:lnTo>
                    <a:lnTo>
                      <a:pt x="692" y="117"/>
                    </a:lnTo>
                    <a:lnTo>
                      <a:pt x="848" y="149"/>
                    </a:lnTo>
                    <a:lnTo>
                      <a:pt x="980" y="166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28"/>
              <p:cNvSpPr/>
              <p:nvPr/>
            </p:nvSpPr>
            <p:spPr>
              <a:xfrm>
                <a:off x="-165376" y="-1268091"/>
                <a:ext cx="12949" cy="2966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323" extrusionOk="0">
                    <a:moveTo>
                      <a:pt x="133" y="1"/>
                    </a:moveTo>
                    <a:lnTo>
                      <a:pt x="0" y="323"/>
                    </a:lnTo>
                    <a:lnTo>
                      <a:pt x="58" y="289"/>
                    </a:lnTo>
                    <a:lnTo>
                      <a:pt x="141" y="84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28"/>
              <p:cNvSpPr/>
              <p:nvPr/>
            </p:nvSpPr>
            <p:spPr>
              <a:xfrm>
                <a:off x="-172264" y="-1135941"/>
                <a:ext cx="92" cy="827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0" y="1"/>
                    </a:move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28"/>
              <p:cNvSpPr/>
              <p:nvPr/>
            </p:nvSpPr>
            <p:spPr>
              <a:xfrm>
                <a:off x="-182825" y="-1231082"/>
                <a:ext cx="15153" cy="95233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37" extrusionOk="0">
                    <a:moveTo>
                      <a:pt x="165" y="0"/>
                    </a:moveTo>
                    <a:lnTo>
                      <a:pt x="17" y="372"/>
                    </a:lnTo>
                    <a:lnTo>
                      <a:pt x="1" y="749"/>
                    </a:lnTo>
                    <a:cubicBezTo>
                      <a:pt x="1" y="749"/>
                      <a:pt x="92" y="980"/>
                      <a:pt x="115" y="1037"/>
                    </a:cubicBezTo>
                    <a:lnTo>
                      <a:pt x="42" y="766"/>
                    </a:lnTo>
                    <a:lnTo>
                      <a:pt x="66" y="395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28"/>
              <p:cNvSpPr/>
              <p:nvPr/>
            </p:nvSpPr>
            <p:spPr>
              <a:xfrm>
                <a:off x="-148020" y="-1316487"/>
                <a:ext cx="33336" cy="38754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22" extrusionOk="0">
                    <a:moveTo>
                      <a:pt x="362" y="1"/>
                    </a:moveTo>
                    <a:lnTo>
                      <a:pt x="190" y="125"/>
                    </a:lnTo>
                    <a:lnTo>
                      <a:pt x="1" y="421"/>
                    </a:lnTo>
                    <a:lnTo>
                      <a:pt x="66" y="372"/>
                    </a:lnTo>
                    <a:lnTo>
                      <a:pt x="248" y="159"/>
                    </a:lnTo>
                    <a:lnTo>
                      <a:pt x="36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28"/>
              <p:cNvSpPr/>
              <p:nvPr/>
            </p:nvSpPr>
            <p:spPr>
              <a:xfrm>
                <a:off x="2874152" y="5460418"/>
                <a:ext cx="26357" cy="15887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73" extrusionOk="0">
                    <a:moveTo>
                      <a:pt x="81" y="1"/>
                    </a:moveTo>
                    <a:lnTo>
                      <a:pt x="0" y="66"/>
                    </a:lnTo>
                    <a:lnTo>
                      <a:pt x="81" y="172"/>
                    </a:lnTo>
                    <a:lnTo>
                      <a:pt x="286" y="82"/>
                    </a:lnTo>
                    <a:lnTo>
                      <a:pt x="188" y="66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28"/>
              <p:cNvSpPr/>
              <p:nvPr/>
            </p:nvSpPr>
            <p:spPr>
              <a:xfrm>
                <a:off x="2953314" y="5391726"/>
                <a:ext cx="29663" cy="1056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5" extrusionOk="0">
                    <a:moveTo>
                      <a:pt x="214" y="0"/>
                    </a:moveTo>
                    <a:lnTo>
                      <a:pt x="1" y="32"/>
                    </a:lnTo>
                    <a:lnTo>
                      <a:pt x="322" y="115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28"/>
              <p:cNvSpPr/>
              <p:nvPr/>
            </p:nvSpPr>
            <p:spPr>
              <a:xfrm>
                <a:off x="2893713" y="5410552"/>
                <a:ext cx="111029" cy="9459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030" extrusionOk="0">
                    <a:moveTo>
                      <a:pt x="1135" y="1"/>
                    </a:moveTo>
                    <a:lnTo>
                      <a:pt x="1021" y="32"/>
                    </a:lnTo>
                    <a:lnTo>
                      <a:pt x="962" y="141"/>
                    </a:lnTo>
                    <a:lnTo>
                      <a:pt x="873" y="141"/>
                    </a:lnTo>
                    <a:lnTo>
                      <a:pt x="756" y="32"/>
                    </a:lnTo>
                    <a:lnTo>
                      <a:pt x="608" y="50"/>
                    </a:lnTo>
                    <a:lnTo>
                      <a:pt x="551" y="222"/>
                    </a:lnTo>
                    <a:lnTo>
                      <a:pt x="387" y="198"/>
                    </a:lnTo>
                    <a:lnTo>
                      <a:pt x="231" y="58"/>
                    </a:lnTo>
                    <a:lnTo>
                      <a:pt x="164" y="131"/>
                    </a:lnTo>
                    <a:lnTo>
                      <a:pt x="361" y="403"/>
                    </a:lnTo>
                    <a:lnTo>
                      <a:pt x="551" y="427"/>
                    </a:lnTo>
                    <a:lnTo>
                      <a:pt x="551" y="502"/>
                    </a:lnTo>
                    <a:lnTo>
                      <a:pt x="361" y="502"/>
                    </a:lnTo>
                    <a:lnTo>
                      <a:pt x="255" y="575"/>
                    </a:lnTo>
                    <a:lnTo>
                      <a:pt x="281" y="674"/>
                    </a:lnTo>
                    <a:lnTo>
                      <a:pt x="123" y="840"/>
                    </a:lnTo>
                    <a:lnTo>
                      <a:pt x="8" y="840"/>
                    </a:lnTo>
                    <a:lnTo>
                      <a:pt x="0" y="913"/>
                    </a:lnTo>
                    <a:lnTo>
                      <a:pt x="182" y="1011"/>
                    </a:lnTo>
                    <a:lnTo>
                      <a:pt x="271" y="913"/>
                    </a:lnTo>
                    <a:lnTo>
                      <a:pt x="429" y="1029"/>
                    </a:lnTo>
                    <a:lnTo>
                      <a:pt x="527" y="881"/>
                    </a:lnTo>
                    <a:lnTo>
                      <a:pt x="346" y="790"/>
                    </a:lnTo>
                    <a:lnTo>
                      <a:pt x="494" y="707"/>
                    </a:lnTo>
                    <a:lnTo>
                      <a:pt x="733" y="733"/>
                    </a:lnTo>
                    <a:lnTo>
                      <a:pt x="912" y="642"/>
                    </a:lnTo>
                    <a:lnTo>
                      <a:pt x="922" y="469"/>
                    </a:lnTo>
                    <a:lnTo>
                      <a:pt x="1127" y="313"/>
                    </a:lnTo>
                    <a:lnTo>
                      <a:pt x="1208" y="115"/>
                    </a:lnTo>
                    <a:lnTo>
                      <a:pt x="113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28"/>
              <p:cNvSpPr/>
              <p:nvPr/>
            </p:nvSpPr>
            <p:spPr>
              <a:xfrm>
                <a:off x="2927600" y="5400818"/>
                <a:ext cx="19102" cy="10561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15" extrusionOk="0">
                    <a:moveTo>
                      <a:pt x="0" y="0"/>
                    </a:moveTo>
                    <a:lnTo>
                      <a:pt x="75" y="115"/>
                    </a:lnTo>
                    <a:lnTo>
                      <a:pt x="208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28"/>
              <p:cNvSpPr/>
              <p:nvPr/>
            </p:nvSpPr>
            <p:spPr>
              <a:xfrm>
                <a:off x="2982884" y="5398430"/>
                <a:ext cx="120855" cy="114151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1243" extrusionOk="0">
                    <a:moveTo>
                      <a:pt x="518" y="1"/>
                    </a:moveTo>
                    <a:lnTo>
                      <a:pt x="494" y="133"/>
                    </a:lnTo>
                    <a:lnTo>
                      <a:pt x="377" y="182"/>
                    </a:lnTo>
                    <a:lnTo>
                      <a:pt x="427" y="297"/>
                    </a:lnTo>
                    <a:lnTo>
                      <a:pt x="370" y="372"/>
                    </a:lnTo>
                    <a:lnTo>
                      <a:pt x="525" y="569"/>
                    </a:lnTo>
                    <a:lnTo>
                      <a:pt x="494" y="634"/>
                    </a:lnTo>
                    <a:lnTo>
                      <a:pt x="395" y="585"/>
                    </a:lnTo>
                    <a:lnTo>
                      <a:pt x="271" y="609"/>
                    </a:lnTo>
                    <a:lnTo>
                      <a:pt x="0" y="988"/>
                    </a:lnTo>
                    <a:lnTo>
                      <a:pt x="115" y="1021"/>
                    </a:lnTo>
                    <a:lnTo>
                      <a:pt x="229" y="1218"/>
                    </a:lnTo>
                    <a:lnTo>
                      <a:pt x="346" y="1242"/>
                    </a:lnTo>
                    <a:lnTo>
                      <a:pt x="346" y="1185"/>
                    </a:lnTo>
                    <a:lnTo>
                      <a:pt x="247" y="1029"/>
                    </a:lnTo>
                    <a:lnTo>
                      <a:pt x="296" y="980"/>
                    </a:lnTo>
                    <a:lnTo>
                      <a:pt x="445" y="1070"/>
                    </a:lnTo>
                    <a:lnTo>
                      <a:pt x="518" y="1037"/>
                    </a:lnTo>
                    <a:lnTo>
                      <a:pt x="445" y="946"/>
                    </a:lnTo>
                    <a:lnTo>
                      <a:pt x="435" y="839"/>
                    </a:lnTo>
                    <a:lnTo>
                      <a:pt x="600" y="873"/>
                    </a:lnTo>
                    <a:lnTo>
                      <a:pt x="749" y="839"/>
                    </a:lnTo>
                    <a:lnTo>
                      <a:pt x="756" y="798"/>
                    </a:lnTo>
                    <a:lnTo>
                      <a:pt x="642" y="790"/>
                    </a:lnTo>
                    <a:lnTo>
                      <a:pt x="559" y="725"/>
                    </a:lnTo>
                    <a:lnTo>
                      <a:pt x="632" y="668"/>
                    </a:lnTo>
                    <a:lnTo>
                      <a:pt x="764" y="717"/>
                    </a:lnTo>
                    <a:lnTo>
                      <a:pt x="954" y="676"/>
                    </a:lnTo>
                    <a:lnTo>
                      <a:pt x="1102" y="551"/>
                    </a:lnTo>
                    <a:lnTo>
                      <a:pt x="1258" y="510"/>
                    </a:lnTo>
                    <a:lnTo>
                      <a:pt x="1234" y="411"/>
                    </a:lnTo>
                    <a:lnTo>
                      <a:pt x="1151" y="380"/>
                    </a:lnTo>
                    <a:lnTo>
                      <a:pt x="1118" y="338"/>
                    </a:lnTo>
                    <a:lnTo>
                      <a:pt x="1201" y="273"/>
                    </a:lnTo>
                    <a:lnTo>
                      <a:pt x="1315" y="281"/>
                    </a:lnTo>
                    <a:lnTo>
                      <a:pt x="1250" y="198"/>
                    </a:lnTo>
                    <a:lnTo>
                      <a:pt x="1053" y="141"/>
                    </a:lnTo>
                    <a:lnTo>
                      <a:pt x="928" y="182"/>
                    </a:lnTo>
                    <a:lnTo>
                      <a:pt x="978" y="273"/>
                    </a:lnTo>
                    <a:lnTo>
                      <a:pt x="879" y="330"/>
                    </a:lnTo>
                    <a:lnTo>
                      <a:pt x="764" y="164"/>
                    </a:lnTo>
                    <a:lnTo>
                      <a:pt x="756" y="42"/>
                    </a:lnTo>
                    <a:lnTo>
                      <a:pt x="51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28"/>
              <p:cNvSpPr/>
              <p:nvPr/>
            </p:nvSpPr>
            <p:spPr>
              <a:xfrm>
                <a:off x="814954" y="221460"/>
                <a:ext cx="422349" cy="192670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2098" extrusionOk="0">
                    <a:moveTo>
                      <a:pt x="2962" y="1"/>
                    </a:moveTo>
                    <a:lnTo>
                      <a:pt x="2881" y="17"/>
                    </a:lnTo>
                    <a:lnTo>
                      <a:pt x="2650" y="181"/>
                    </a:lnTo>
                    <a:lnTo>
                      <a:pt x="2395" y="240"/>
                    </a:lnTo>
                    <a:lnTo>
                      <a:pt x="1894" y="502"/>
                    </a:lnTo>
                    <a:lnTo>
                      <a:pt x="1736" y="642"/>
                    </a:lnTo>
                    <a:lnTo>
                      <a:pt x="1598" y="658"/>
                    </a:lnTo>
                    <a:lnTo>
                      <a:pt x="1325" y="650"/>
                    </a:lnTo>
                    <a:lnTo>
                      <a:pt x="1037" y="453"/>
                    </a:lnTo>
                    <a:lnTo>
                      <a:pt x="848" y="362"/>
                    </a:lnTo>
                    <a:lnTo>
                      <a:pt x="798" y="404"/>
                    </a:lnTo>
                    <a:lnTo>
                      <a:pt x="897" y="461"/>
                    </a:lnTo>
                    <a:lnTo>
                      <a:pt x="897" y="544"/>
                    </a:lnTo>
                    <a:lnTo>
                      <a:pt x="767" y="567"/>
                    </a:lnTo>
                    <a:lnTo>
                      <a:pt x="626" y="502"/>
                    </a:lnTo>
                    <a:lnTo>
                      <a:pt x="585" y="427"/>
                    </a:lnTo>
                    <a:lnTo>
                      <a:pt x="619" y="404"/>
                    </a:lnTo>
                    <a:lnTo>
                      <a:pt x="676" y="378"/>
                    </a:lnTo>
                    <a:lnTo>
                      <a:pt x="634" y="329"/>
                    </a:lnTo>
                    <a:lnTo>
                      <a:pt x="569" y="338"/>
                    </a:lnTo>
                    <a:lnTo>
                      <a:pt x="463" y="305"/>
                    </a:lnTo>
                    <a:lnTo>
                      <a:pt x="380" y="206"/>
                    </a:lnTo>
                    <a:lnTo>
                      <a:pt x="338" y="115"/>
                    </a:lnTo>
                    <a:lnTo>
                      <a:pt x="198" y="107"/>
                    </a:lnTo>
                    <a:lnTo>
                      <a:pt x="117" y="165"/>
                    </a:lnTo>
                    <a:lnTo>
                      <a:pt x="125" y="305"/>
                    </a:lnTo>
                    <a:lnTo>
                      <a:pt x="26" y="419"/>
                    </a:lnTo>
                    <a:lnTo>
                      <a:pt x="1" y="552"/>
                    </a:lnTo>
                    <a:lnTo>
                      <a:pt x="91" y="585"/>
                    </a:lnTo>
                    <a:lnTo>
                      <a:pt x="198" y="723"/>
                    </a:lnTo>
                    <a:lnTo>
                      <a:pt x="68" y="822"/>
                    </a:lnTo>
                    <a:lnTo>
                      <a:pt x="26" y="954"/>
                    </a:lnTo>
                    <a:lnTo>
                      <a:pt x="34" y="1045"/>
                    </a:lnTo>
                    <a:lnTo>
                      <a:pt x="91" y="1128"/>
                    </a:lnTo>
                    <a:lnTo>
                      <a:pt x="206" y="1110"/>
                    </a:lnTo>
                    <a:lnTo>
                      <a:pt x="346" y="1136"/>
                    </a:lnTo>
                    <a:lnTo>
                      <a:pt x="494" y="1110"/>
                    </a:lnTo>
                    <a:lnTo>
                      <a:pt x="577" y="1053"/>
                    </a:lnTo>
                    <a:lnTo>
                      <a:pt x="650" y="1128"/>
                    </a:lnTo>
                    <a:lnTo>
                      <a:pt x="634" y="1193"/>
                    </a:lnTo>
                    <a:lnTo>
                      <a:pt x="733" y="1217"/>
                    </a:lnTo>
                    <a:lnTo>
                      <a:pt x="1029" y="1258"/>
                    </a:lnTo>
                    <a:lnTo>
                      <a:pt x="1071" y="1473"/>
                    </a:lnTo>
                    <a:lnTo>
                      <a:pt x="1177" y="1687"/>
                    </a:lnTo>
                    <a:lnTo>
                      <a:pt x="1309" y="1760"/>
                    </a:lnTo>
                    <a:lnTo>
                      <a:pt x="1450" y="1752"/>
                    </a:lnTo>
                    <a:lnTo>
                      <a:pt x="1499" y="1653"/>
                    </a:lnTo>
                    <a:lnTo>
                      <a:pt x="1440" y="1596"/>
                    </a:lnTo>
                    <a:lnTo>
                      <a:pt x="1489" y="1505"/>
                    </a:lnTo>
                    <a:lnTo>
                      <a:pt x="1606" y="1523"/>
                    </a:lnTo>
                    <a:lnTo>
                      <a:pt x="1655" y="1596"/>
                    </a:lnTo>
                    <a:lnTo>
                      <a:pt x="1629" y="1687"/>
                    </a:lnTo>
                    <a:lnTo>
                      <a:pt x="1671" y="1851"/>
                    </a:lnTo>
                    <a:lnTo>
                      <a:pt x="1637" y="1975"/>
                    </a:lnTo>
                    <a:lnTo>
                      <a:pt x="1686" y="2066"/>
                    </a:lnTo>
                    <a:lnTo>
                      <a:pt x="1925" y="2097"/>
                    </a:lnTo>
                    <a:lnTo>
                      <a:pt x="2024" y="1941"/>
                    </a:lnTo>
                    <a:lnTo>
                      <a:pt x="2140" y="1827"/>
                    </a:lnTo>
                    <a:lnTo>
                      <a:pt x="2289" y="1851"/>
                    </a:lnTo>
                    <a:lnTo>
                      <a:pt x="2369" y="1827"/>
                    </a:lnTo>
                    <a:lnTo>
                      <a:pt x="2377" y="1653"/>
                    </a:lnTo>
                    <a:lnTo>
                      <a:pt x="2255" y="1547"/>
                    </a:lnTo>
                    <a:lnTo>
                      <a:pt x="2115" y="1448"/>
                    </a:lnTo>
                    <a:lnTo>
                      <a:pt x="2050" y="1308"/>
                    </a:lnTo>
                    <a:lnTo>
                      <a:pt x="2081" y="1217"/>
                    </a:lnTo>
                    <a:lnTo>
                      <a:pt x="2221" y="1144"/>
                    </a:lnTo>
                    <a:lnTo>
                      <a:pt x="2476" y="1087"/>
                    </a:lnTo>
                    <a:lnTo>
                      <a:pt x="2707" y="871"/>
                    </a:lnTo>
                    <a:lnTo>
                      <a:pt x="2699" y="798"/>
                    </a:lnTo>
                    <a:lnTo>
                      <a:pt x="2658" y="757"/>
                    </a:lnTo>
                    <a:lnTo>
                      <a:pt x="2673" y="601"/>
                    </a:lnTo>
                    <a:lnTo>
                      <a:pt x="2920" y="469"/>
                    </a:lnTo>
                    <a:lnTo>
                      <a:pt x="3118" y="453"/>
                    </a:lnTo>
                    <a:lnTo>
                      <a:pt x="3226" y="510"/>
                    </a:lnTo>
                    <a:lnTo>
                      <a:pt x="3374" y="650"/>
                    </a:lnTo>
                    <a:lnTo>
                      <a:pt x="3489" y="674"/>
                    </a:lnTo>
                    <a:lnTo>
                      <a:pt x="3629" y="864"/>
                    </a:lnTo>
                    <a:lnTo>
                      <a:pt x="3686" y="1019"/>
                    </a:lnTo>
                    <a:lnTo>
                      <a:pt x="3769" y="1087"/>
                    </a:lnTo>
                    <a:lnTo>
                      <a:pt x="3826" y="1045"/>
                    </a:lnTo>
                    <a:lnTo>
                      <a:pt x="3933" y="921"/>
                    </a:lnTo>
                    <a:lnTo>
                      <a:pt x="4024" y="921"/>
                    </a:lnTo>
                    <a:lnTo>
                      <a:pt x="4055" y="1029"/>
                    </a:lnTo>
                    <a:lnTo>
                      <a:pt x="3990" y="1102"/>
                    </a:lnTo>
                    <a:lnTo>
                      <a:pt x="3907" y="1118"/>
                    </a:lnTo>
                    <a:lnTo>
                      <a:pt x="3769" y="1325"/>
                    </a:lnTo>
                    <a:lnTo>
                      <a:pt x="3702" y="1383"/>
                    </a:lnTo>
                    <a:lnTo>
                      <a:pt x="3769" y="1604"/>
                    </a:lnTo>
                    <a:lnTo>
                      <a:pt x="3957" y="1858"/>
                    </a:lnTo>
                    <a:lnTo>
                      <a:pt x="4130" y="2016"/>
                    </a:lnTo>
                    <a:lnTo>
                      <a:pt x="4237" y="1760"/>
                    </a:lnTo>
                    <a:lnTo>
                      <a:pt x="4320" y="1752"/>
                    </a:lnTo>
                    <a:lnTo>
                      <a:pt x="4418" y="1679"/>
                    </a:lnTo>
                    <a:lnTo>
                      <a:pt x="4476" y="1473"/>
                    </a:lnTo>
                    <a:lnTo>
                      <a:pt x="4598" y="1258"/>
                    </a:lnTo>
                    <a:lnTo>
                      <a:pt x="4525" y="1053"/>
                    </a:lnTo>
                    <a:lnTo>
                      <a:pt x="4491" y="946"/>
                    </a:lnTo>
                    <a:lnTo>
                      <a:pt x="4533" y="806"/>
                    </a:lnTo>
                    <a:lnTo>
                      <a:pt x="4460" y="741"/>
                    </a:lnTo>
                    <a:lnTo>
                      <a:pt x="4351" y="674"/>
                    </a:lnTo>
                    <a:lnTo>
                      <a:pt x="4320" y="585"/>
                    </a:lnTo>
                    <a:lnTo>
                      <a:pt x="4172" y="411"/>
                    </a:lnTo>
                    <a:lnTo>
                      <a:pt x="3826" y="214"/>
                    </a:lnTo>
                    <a:lnTo>
                      <a:pt x="3621" y="165"/>
                    </a:lnTo>
                    <a:lnTo>
                      <a:pt x="3258" y="165"/>
                    </a:lnTo>
                    <a:lnTo>
                      <a:pt x="3135" y="131"/>
                    </a:lnTo>
                    <a:lnTo>
                      <a:pt x="3086" y="58"/>
                    </a:lnTo>
                    <a:lnTo>
                      <a:pt x="296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28"/>
              <p:cNvSpPr/>
              <p:nvPr/>
            </p:nvSpPr>
            <p:spPr>
              <a:xfrm>
                <a:off x="589960" y="97484"/>
                <a:ext cx="256128" cy="243363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650" extrusionOk="0">
                    <a:moveTo>
                      <a:pt x="435" y="1"/>
                    </a:moveTo>
                    <a:lnTo>
                      <a:pt x="149" y="42"/>
                    </a:lnTo>
                    <a:lnTo>
                      <a:pt x="149" y="92"/>
                    </a:lnTo>
                    <a:lnTo>
                      <a:pt x="90" y="117"/>
                    </a:lnTo>
                    <a:lnTo>
                      <a:pt x="115" y="133"/>
                    </a:lnTo>
                    <a:lnTo>
                      <a:pt x="66" y="315"/>
                    </a:lnTo>
                    <a:lnTo>
                      <a:pt x="9" y="364"/>
                    </a:lnTo>
                    <a:lnTo>
                      <a:pt x="58" y="405"/>
                    </a:lnTo>
                    <a:lnTo>
                      <a:pt x="181" y="437"/>
                    </a:lnTo>
                    <a:lnTo>
                      <a:pt x="222" y="603"/>
                    </a:lnTo>
                    <a:lnTo>
                      <a:pt x="74" y="684"/>
                    </a:lnTo>
                    <a:lnTo>
                      <a:pt x="1" y="873"/>
                    </a:lnTo>
                    <a:lnTo>
                      <a:pt x="33" y="1037"/>
                    </a:lnTo>
                    <a:lnTo>
                      <a:pt x="256" y="1227"/>
                    </a:lnTo>
                    <a:lnTo>
                      <a:pt x="477" y="1234"/>
                    </a:lnTo>
                    <a:lnTo>
                      <a:pt x="609" y="1317"/>
                    </a:lnTo>
                    <a:lnTo>
                      <a:pt x="682" y="1457"/>
                    </a:lnTo>
                    <a:lnTo>
                      <a:pt x="765" y="1457"/>
                    </a:lnTo>
                    <a:lnTo>
                      <a:pt x="864" y="1284"/>
                    </a:lnTo>
                    <a:lnTo>
                      <a:pt x="814" y="1146"/>
                    </a:lnTo>
                    <a:lnTo>
                      <a:pt x="601" y="980"/>
                    </a:lnTo>
                    <a:lnTo>
                      <a:pt x="544" y="889"/>
                    </a:lnTo>
                    <a:lnTo>
                      <a:pt x="617" y="832"/>
                    </a:lnTo>
                    <a:lnTo>
                      <a:pt x="757" y="948"/>
                    </a:lnTo>
                    <a:lnTo>
                      <a:pt x="913" y="1021"/>
                    </a:lnTo>
                    <a:lnTo>
                      <a:pt x="921" y="1161"/>
                    </a:lnTo>
                    <a:lnTo>
                      <a:pt x="1087" y="1276"/>
                    </a:lnTo>
                    <a:lnTo>
                      <a:pt x="1144" y="1442"/>
                    </a:lnTo>
                    <a:lnTo>
                      <a:pt x="1333" y="1548"/>
                    </a:lnTo>
                    <a:lnTo>
                      <a:pt x="1472" y="1679"/>
                    </a:lnTo>
                    <a:lnTo>
                      <a:pt x="1580" y="1746"/>
                    </a:lnTo>
                    <a:lnTo>
                      <a:pt x="1760" y="1959"/>
                    </a:lnTo>
                    <a:lnTo>
                      <a:pt x="1793" y="2034"/>
                    </a:lnTo>
                    <a:lnTo>
                      <a:pt x="1687" y="2172"/>
                    </a:lnTo>
                    <a:lnTo>
                      <a:pt x="1687" y="2281"/>
                    </a:lnTo>
                    <a:lnTo>
                      <a:pt x="1752" y="2395"/>
                    </a:lnTo>
                    <a:lnTo>
                      <a:pt x="1949" y="2468"/>
                    </a:lnTo>
                    <a:lnTo>
                      <a:pt x="2082" y="2551"/>
                    </a:lnTo>
                    <a:lnTo>
                      <a:pt x="2147" y="2518"/>
                    </a:lnTo>
                    <a:lnTo>
                      <a:pt x="2162" y="2379"/>
                    </a:lnTo>
                    <a:lnTo>
                      <a:pt x="2089" y="2281"/>
                    </a:lnTo>
                    <a:lnTo>
                      <a:pt x="1949" y="2206"/>
                    </a:lnTo>
                    <a:lnTo>
                      <a:pt x="1949" y="2182"/>
                    </a:lnTo>
                    <a:lnTo>
                      <a:pt x="2007" y="2133"/>
                    </a:lnTo>
                    <a:lnTo>
                      <a:pt x="2097" y="2198"/>
                    </a:lnTo>
                    <a:lnTo>
                      <a:pt x="2237" y="2369"/>
                    </a:lnTo>
                    <a:lnTo>
                      <a:pt x="2230" y="2527"/>
                    </a:lnTo>
                    <a:lnTo>
                      <a:pt x="2287" y="2559"/>
                    </a:lnTo>
                    <a:lnTo>
                      <a:pt x="2336" y="2585"/>
                    </a:lnTo>
                    <a:lnTo>
                      <a:pt x="2393" y="2650"/>
                    </a:lnTo>
                    <a:lnTo>
                      <a:pt x="2500" y="2650"/>
                    </a:lnTo>
                    <a:lnTo>
                      <a:pt x="2526" y="2577"/>
                    </a:lnTo>
                    <a:lnTo>
                      <a:pt x="2518" y="2478"/>
                    </a:lnTo>
                    <a:lnTo>
                      <a:pt x="2541" y="2478"/>
                    </a:lnTo>
                    <a:lnTo>
                      <a:pt x="2484" y="2395"/>
                    </a:lnTo>
                    <a:lnTo>
                      <a:pt x="2476" y="2304"/>
                    </a:lnTo>
                    <a:lnTo>
                      <a:pt x="2518" y="2172"/>
                    </a:lnTo>
                    <a:lnTo>
                      <a:pt x="2648" y="2073"/>
                    </a:lnTo>
                    <a:lnTo>
                      <a:pt x="2541" y="1935"/>
                    </a:lnTo>
                    <a:lnTo>
                      <a:pt x="2451" y="1902"/>
                    </a:lnTo>
                    <a:lnTo>
                      <a:pt x="2476" y="1769"/>
                    </a:lnTo>
                    <a:lnTo>
                      <a:pt x="2575" y="1655"/>
                    </a:lnTo>
                    <a:lnTo>
                      <a:pt x="2567" y="1515"/>
                    </a:lnTo>
                    <a:lnTo>
                      <a:pt x="2648" y="1457"/>
                    </a:lnTo>
                    <a:lnTo>
                      <a:pt x="2788" y="1465"/>
                    </a:lnTo>
                    <a:lnTo>
                      <a:pt x="2780" y="1424"/>
                    </a:lnTo>
                    <a:lnTo>
                      <a:pt x="2656" y="1343"/>
                    </a:lnTo>
                    <a:lnTo>
                      <a:pt x="2526" y="1302"/>
                    </a:lnTo>
                    <a:lnTo>
                      <a:pt x="2435" y="1185"/>
                    </a:lnTo>
                    <a:lnTo>
                      <a:pt x="2386" y="1055"/>
                    </a:lnTo>
                    <a:lnTo>
                      <a:pt x="2222" y="889"/>
                    </a:lnTo>
                    <a:lnTo>
                      <a:pt x="2113" y="725"/>
                    </a:lnTo>
                    <a:lnTo>
                      <a:pt x="2089" y="544"/>
                    </a:lnTo>
                    <a:lnTo>
                      <a:pt x="2040" y="395"/>
                    </a:lnTo>
                    <a:lnTo>
                      <a:pt x="1957" y="413"/>
                    </a:lnTo>
                    <a:lnTo>
                      <a:pt x="1933" y="494"/>
                    </a:lnTo>
                    <a:lnTo>
                      <a:pt x="1760" y="494"/>
                    </a:lnTo>
                    <a:lnTo>
                      <a:pt x="1801" y="429"/>
                    </a:lnTo>
                    <a:lnTo>
                      <a:pt x="1710" y="429"/>
                    </a:lnTo>
                    <a:lnTo>
                      <a:pt x="1630" y="478"/>
                    </a:lnTo>
                    <a:lnTo>
                      <a:pt x="1456" y="322"/>
                    </a:lnTo>
                    <a:lnTo>
                      <a:pt x="1456" y="257"/>
                    </a:lnTo>
                    <a:lnTo>
                      <a:pt x="1349" y="224"/>
                    </a:lnTo>
                    <a:lnTo>
                      <a:pt x="1258" y="99"/>
                    </a:lnTo>
                    <a:lnTo>
                      <a:pt x="1027" y="109"/>
                    </a:lnTo>
                    <a:lnTo>
                      <a:pt x="879" y="133"/>
                    </a:lnTo>
                    <a:lnTo>
                      <a:pt x="43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28"/>
              <p:cNvSpPr/>
              <p:nvPr/>
            </p:nvSpPr>
            <p:spPr>
              <a:xfrm>
                <a:off x="466719" y="-202355"/>
                <a:ext cx="350718" cy="343830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3744" extrusionOk="0">
                    <a:moveTo>
                      <a:pt x="3481" y="1"/>
                    </a:moveTo>
                    <a:lnTo>
                      <a:pt x="3416" y="34"/>
                    </a:lnTo>
                    <a:lnTo>
                      <a:pt x="3382" y="149"/>
                    </a:lnTo>
                    <a:lnTo>
                      <a:pt x="3268" y="198"/>
                    </a:lnTo>
                    <a:lnTo>
                      <a:pt x="3127" y="305"/>
                    </a:lnTo>
                    <a:lnTo>
                      <a:pt x="2987" y="315"/>
                    </a:lnTo>
                    <a:lnTo>
                      <a:pt x="2954" y="413"/>
                    </a:lnTo>
                    <a:lnTo>
                      <a:pt x="2839" y="388"/>
                    </a:lnTo>
                    <a:lnTo>
                      <a:pt x="2691" y="413"/>
                    </a:lnTo>
                    <a:lnTo>
                      <a:pt x="2666" y="338"/>
                    </a:lnTo>
                    <a:lnTo>
                      <a:pt x="2551" y="248"/>
                    </a:lnTo>
                    <a:lnTo>
                      <a:pt x="2486" y="255"/>
                    </a:lnTo>
                    <a:lnTo>
                      <a:pt x="2444" y="403"/>
                    </a:lnTo>
                    <a:lnTo>
                      <a:pt x="2296" y="413"/>
                    </a:lnTo>
                    <a:lnTo>
                      <a:pt x="2164" y="611"/>
                    </a:lnTo>
                    <a:lnTo>
                      <a:pt x="2148" y="700"/>
                    </a:lnTo>
                    <a:lnTo>
                      <a:pt x="2073" y="741"/>
                    </a:lnTo>
                    <a:lnTo>
                      <a:pt x="1910" y="907"/>
                    </a:lnTo>
                    <a:lnTo>
                      <a:pt x="1728" y="972"/>
                    </a:lnTo>
                    <a:lnTo>
                      <a:pt x="1688" y="1063"/>
                    </a:lnTo>
                    <a:lnTo>
                      <a:pt x="1572" y="1021"/>
                    </a:lnTo>
                    <a:lnTo>
                      <a:pt x="1491" y="1037"/>
                    </a:lnTo>
                    <a:lnTo>
                      <a:pt x="1392" y="956"/>
                    </a:lnTo>
                    <a:lnTo>
                      <a:pt x="1195" y="915"/>
                    </a:lnTo>
                    <a:lnTo>
                      <a:pt x="923" y="1063"/>
                    </a:lnTo>
                    <a:lnTo>
                      <a:pt x="668" y="1094"/>
                    </a:lnTo>
                    <a:lnTo>
                      <a:pt x="684" y="1252"/>
                    </a:lnTo>
                    <a:lnTo>
                      <a:pt x="684" y="1367"/>
                    </a:lnTo>
                    <a:lnTo>
                      <a:pt x="660" y="1588"/>
                    </a:lnTo>
                    <a:lnTo>
                      <a:pt x="603" y="1704"/>
                    </a:lnTo>
                    <a:lnTo>
                      <a:pt x="395" y="1720"/>
                    </a:lnTo>
                    <a:lnTo>
                      <a:pt x="257" y="1746"/>
                    </a:lnTo>
                    <a:lnTo>
                      <a:pt x="247" y="1835"/>
                    </a:lnTo>
                    <a:lnTo>
                      <a:pt x="182" y="1852"/>
                    </a:lnTo>
                    <a:lnTo>
                      <a:pt x="34" y="1795"/>
                    </a:lnTo>
                    <a:lnTo>
                      <a:pt x="1" y="1852"/>
                    </a:lnTo>
                    <a:lnTo>
                      <a:pt x="307" y="2214"/>
                    </a:lnTo>
                    <a:lnTo>
                      <a:pt x="445" y="2304"/>
                    </a:lnTo>
                    <a:lnTo>
                      <a:pt x="445" y="2411"/>
                    </a:lnTo>
                    <a:lnTo>
                      <a:pt x="684" y="2624"/>
                    </a:lnTo>
                    <a:lnTo>
                      <a:pt x="899" y="2912"/>
                    </a:lnTo>
                    <a:lnTo>
                      <a:pt x="1276" y="3333"/>
                    </a:lnTo>
                    <a:lnTo>
                      <a:pt x="1375" y="3341"/>
                    </a:lnTo>
                    <a:lnTo>
                      <a:pt x="1432" y="3382"/>
                    </a:lnTo>
                    <a:lnTo>
                      <a:pt x="1491" y="3357"/>
                    </a:lnTo>
                    <a:lnTo>
                      <a:pt x="1491" y="3307"/>
                    </a:lnTo>
                    <a:lnTo>
                      <a:pt x="1777" y="3266"/>
                    </a:lnTo>
                    <a:lnTo>
                      <a:pt x="2221" y="3398"/>
                    </a:lnTo>
                    <a:lnTo>
                      <a:pt x="2369" y="3374"/>
                    </a:lnTo>
                    <a:lnTo>
                      <a:pt x="2600" y="3364"/>
                    </a:lnTo>
                    <a:lnTo>
                      <a:pt x="2691" y="3489"/>
                    </a:lnTo>
                    <a:lnTo>
                      <a:pt x="2798" y="3522"/>
                    </a:lnTo>
                    <a:lnTo>
                      <a:pt x="2798" y="3587"/>
                    </a:lnTo>
                    <a:lnTo>
                      <a:pt x="2972" y="3743"/>
                    </a:lnTo>
                    <a:lnTo>
                      <a:pt x="3052" y="3694"/>
                    </a:lnTo>
                    <a:lnTo>
                      <a:pt x="3143" y="3694"/>
                    </a:lnTo>
                    <a:lnTo>
                      <a:pt x="3151" y="3678"/>
                    </a:lnTo>
                    <a:lnTo>
                      <a:pt x="3226" y="3637"/>
                    </a:lnTo>
                    <a:lnTo>
                      <a:pt x="3200" y="3505"/>
                    </a:lnTo>
                    <a:lnTo>
                      <a:pt x="3120" y="3398"/>
                    </a:lnTo>
                    <a:lnTo>
                      <a:pt x="3070" y="3226"/>
                    </a:lnTo>
                    <a:lnTo>
                      <a:pt x="3177" y="3029"/>
                    </a:lnTo>
                    <a:lnTo>
                      <a:pt x="3226" y="2897"/>
                    </a:lnTo>
                    <a:lnTo>
                      <a:pt x="3234" y="2723"/>
                    </a:lnTo>
                    <a:lnTo>
                      <a:pt x="3234" y="2723"/>
                    </a:lnTo>
                    <a:lnTo>
                      <a:pt x="3185" y="2822"/>
                    </a:lnTo>
                    <a:lnTo>
                      <a:pt x="3159" y="2897"/>
                    </a:lnTo>
                    <a:lnTo>
                      <a:pt x="3078" y="2946"/>
                    </a:lnTo>
                    <a:lnTo>
                      <a:pt x="3078" y="2831"/>
                    </a:lnTo>
                    <a:lnTo>
                      <a:pt x="3120" y="2699"/>
                    </a:lnTo>
                    <a:lnTo>
                      <a:pt x="3200" y="2518"/>
                    </a:lnTo>
                    <a:lnTo>
                      <a:pt x="3177" y="2411"/>
                    </a:lnTo>
                    <a:lnTo>
                      <a:pt x="3177" y="2296"/>
                    </a:lnTo>
                    <a:lnTo>
                      <a:pt x="3275" y="2050"/>
                    </a:lnTo>
                    <a:lnTo>
                      <a:pt x="3349" y="2066"/>
                    </a:lnTo>
                    <a:lnTo>
                      <a:pt x="3317" y="2131"/>
                    </a:lnTo>
                    <a:cubicBezTo>
                      <a:pt x="3317" y="2131"/>
                      <a:pt x="3307" y="2239"/>
                      <a:pt x="3307" y="2263"/>
                    </a:cubicBezTo>
                    <a:lnTo>
                      <a:pt x="3307" y="2437"/>
                    </a:lnTo>
                    <a:lnTo>
                      <a:pt x="3356" y="2445"/>
                    </a:lnTo>
                    <a:lnTo>
                      <a:pt x="3424" y="2338"/>
                    </a:lnTo>
                    <a:lnTo>
                      <a:pt x="3465" y="2016"/>
                    </a:lnTo>
                    <a:lnTo>
                      <a:pt x="3455" y="1629"/>
                    </a:lnTo>
                    <a:lnTo>
                      <a:pt x="3489" y="1548"/>
                    </a:lnTo>
                    <a:lnTo>
                      <a:pt x="3424" y="1458"/>
                    </a:lnTo>
                    <a:lnTo>
                      <a:pt x="3374" y="1432"/>
                    </a:lnTo>
                    <a:lnTo>
                      <a:pt x="3374" y="1341"/>
                    </a:lnTo>
                    <a:lnTo>
                      <a:pt x="3431" y="1284"/>
                    </a:lnTo>
                    <a:lnTo>
                      <a:pt x="3481" y="1292"/>
                    </a:lnTo>
                    <a:lnTo>
                      <a:pt x="3514" y="1341"/>
                    </a:lnTo>
                    <a:lnTo>
                      <a:pt x="3564" y="1136"/>
                    </a:lnTo>
                    <a:lnTo>
                      <a:pt x="3694" y="964"/>
                    </a:lnTo>
                    <a:lnTo>
                      <a:pt x="3761" y="857"/>
                    </a:lnTo>
                    <a:lnTo>
                      <a:pt x="3777" y="775"/>
                    </a:lnTo>
                    <a:lnTo>
                      <a:pt x="3694" y="717"/>
                    </a:lnTo>
                    <a:lnTo>
                      <a:pt x="3686" y="642"/>
                    </a:lnTo>
                    <a:lnTo>
                      <a:pt x="3735" y="536"/>
                    </a:lnTo>
                    <a:lnTo>
                      <a:pt x="3712" y="396"/>
                    </a:lnTo>
                    <a:lnTo>
                      <a:pt x="3728" y="174"/>
                    </a:lnTo>
                    <a:lnTo>
                      <a:pt x="3769" y="92"/>
                    </a:lnTo>
                    <a:lnTo>
                      <a:pt x="3818" y="34"/>
                    </a:lnTo>
                    <a:lnTo>
                      <a:pt x="3728" y="50"/>
                    </a:lnTo>
                    <a:lnTo>
                      <a:pt x="3613" y="68"/>
                    </a:lnTo>
                    <a:lnTo>
                      <a:pt x="357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28"/>
              <p:cNvSpPr/>
              <p:nvPr/>
            </p:nvSpPr>
            <p:spPr>
              <a:xfrm>
                <a:off x="325478" y="-74705"/>
                <a:ext cx="6979" cy="1010"/>
              </a:xfrm>
              <a:custGeom>
                <a:avLst/>
                <a:gdLst/>
                <a:ahLst/>
                <a:cxnLst/>
                <a:rect l="l" t="t" r="r" b="b"/>
                <a:pathLst>
                  <a:path w="76" h="11" extrusionOk="0">
                    <a:moveTo>
                      <a:pt x="1" y="10"/>
                    </a:move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28"/>
              <p:cNvSpPr/>
              <p:nvPr/>
            </p:nvSpPr>
            <p:spPr>
              <a:xfrm>
                <a:off x="337691" y="-288403"/>
                <a:ext cx="484981" cy="246393"/>
              </a:xfrm>
              <a:custGeom>
                <a:avLst/>
                <a:gdLst/>
                <a:ahLst/>
                <a:cxnLst/>
                <a:rect l="l" t="t" r="r" b="b"/>
                <a:pathLst>
                  <a:path w="5281" h="2683" extrusionOk="0">
                    <a:moveTo>
                      <a:pt x="65" y="1465"/>
                    </a:moveTo>
                    <a:lnTo>
                      <a:pt x="0" y="1514"/>
                    </a:lnTo>
                    <a:lnTo>
                      <a:pt x="70" y="1466"/>
                    </a:lnTo>
                    <a:lnTo>
                      <a:pt x="70" y="1466"/>
                    </a:lnTo>
                    <a:lnTo>
                      <a:pt x="65" y="1465"/>
                    </a:lnTo>
                    <a:close/>
                    <a:moveTo>
                      <a:pt x="2787" y="0"/>
                    </a:moveTo>
                    <a:lnTo>
                      <a:pt x="2756" y="107"/>
                    </a:lnTo>
                    <a:lnTo>
                      <a:pt x="2821" y="156"/>
                    </a:lnTo>
                    <a:lnTo>
                      <a:pt x="2689" y="205"/>
                    </a:lnTo>
                    <a:lnTo>
                      <a:pt x="2608" y="265"/>
                    </a:lnTo>
                    <a:lnTo>
                      <a:pt x="2468" y="223"/>
                    </a:lnTo>
                    <a:lnTo>
                      <a:pt x="2195" y="288"/>
                    </a:lnTo>
                    <a:lnTo>
                      <a:pt x="1842" y="265"/>
                    </a:lnTo>
                    <a:lnTo>
                      <a:pt x="1348" y="273"/>
                    </a:lnTo>
                    <a:lnTo>
                      <a:pt x="1135" y="395"/>
                    </a:lnTo>
                    <a:lnTo>
                      <a:pt x="1037" y="314"/>
                    </a:lnTo>
                    <a:lnTo>
                      <a:pt x="1003" y="379"/>
                    </a:lnTo>
                    <a:lnTo>
                      <a:pt x="896" y="452"/>
                    </a:lnTo>
                    <a:lnTo>
                      <a:pt x="847" y="600"/>
                    </a:lnTo>
                    <a:lnTo>
                      <a:pt x="608" y="732"/>
                    </a:lnTo>
                    <a:lnTo>
                      <a:pt x="486" y="732"/>
                    </a:lnTo>
                    <a:lnTo>
                      <a:pt x="271" y="956"/>
                    </a:lnTo>
                    <a:lnTo>
                      <a:pt x="140" y="1086"/>
                    </a:lnTo>
                    <a:lnTo>
                      <a:pt x="182" y="1234"/>
                    </a:lnTo>
                    <a:lnTo>
                      <a:pt x="83" y="1457"/>
                    </a:lnTo>
                    <a:lnTo>
                      <a:pt x="70" y="1466"/>
                    </a:lnTo>
                    <a:lnTo>
                      <a:pt x="70" y="1466"/>
                    </a:lnTo>
                    <a:lnTo>
                      <a:pt x="198" y="1498"/>
                    </a:lnTo>
                    <a:lnTo>
                      <a:pt x="231" y="1538"/>
                    </a:lnTo>
                    <a:lnTo>
                      <a:pt x="320" y="1571"/>
                    </a:lnTo>
                    <a:lnTo>
                      <a:pt x="395" y="1662"/>
                    </a:lnTo>
                    <a:lnTo>
                      <a:pt x="559" y="1637"/>
                    </a:lnTo>
                    <a:lnTo>
                      <a:pt x="725" y="1678"/>
                    </a:lnTo>
                    <a:lnTo>
                      <a:pt x="823" y="1810"/>
                    </a:lnTo>
                    <a:lnTo>
                      <a:pt x="855" y="1901"/>
                    </a:lnTo>
                    <a:lnTo>
                      <a:pt x="954" y="1974"/>
                    </a:lnTo>
                    <a:lnTo>
                      <a:pt x="987" y="1901"/>
                    </a:lnTo>
                    <a:lnTo>
                      <a:pt x="1021" y="1802"/>
                    </a:lnTo>
                    <a:lnTo>
                      <a:pt x="1159" y="1785"/>
                    </a:lnTo>
                    <a:lnTo>
                      <a:pt x="1242" y="1818"/>
                    </a:lnTo>
                    <a:lnTo>
                      <a:pt x="1356" y="1852"/>
                    </a:lnTo>
                    <a:lnTo>
                      <a:pt x="1356" y="1992"/>
                    </a:lnTo>
                    <a:lnTo>
                      <a:pt x="1317" y="2148"/>
                    </a:lnTo>
                    <a:lnTo>
                      <a:pt x="1333" y="2205"/>
                    </a:lnTo>
                    <a:lnTo>
                      <a:pt x="1291" y="2337"/>
                    </a:lnTo>
                    <a:lnTo>
                      <a:pt x="1317" y="2410"/>
                    </a:lnTo>
                    <a:lnTo>
                      <a:pt x="1325" y="2402"/>
                    </a:lnTo>
                    <a:lnTo>
                      <a:pt x="1406" y="2452"/>
                    </a:lnTo>
                    <a:lnTo>
                      <a:pt x="1455" y="2509"/>
                    </a:lnTo>
                    <a:lnTo>
                      <a:pt x="1522" y="2501"/>
                    </a:lnTo>
                    <a:lnTo>
                      <a:pt x="1564" y="2452"/>
                    </a:lnTo>
                    <a:lnTo>
                      <a:pt x="1629" y="2485"/>
                    </a:lnTo>
                    <a:lnTo>
                      <a:pt x="1629" y="2592"/>
                    </a:lnTo>
                    <a:lnTo>
                      <a:pt x="1662" y="2673"/>
                    </a:lnTo>
                    <a:lnTo>
                      <a:pt x="1662" y="2683"/>
                    </a:lnTo>
                    <a:lnTo>
                      <a:pt x="1800" y="2657"/>
                    </a:lnTo>
                    <a:lnTo>
                      <a:pt x="2008" y="2641"/>
                    </a:lnTo>
                    <a:lnTo>
                      <a:pt x="2065" y="2525"/>
                    </a:lnTo>
                    <a:lnTo>
                      <a:pt x="2089" y="2304"/>
                    </a:lnTo>
                    <a:lnTo>
                      <a:pt x="2089" y="2189"/>
                    </a:lnTo>
                    <a:lnTo>
                      <a:pt x="2073" y="2031"/>
                    </a:lnTo>
                    <a:lnTo>
                      <a:pt x="2328" y="2000"/>
                    </a:lnTo>
                    <a:lnTo>
                      <a:pt x="2600" y="1852"/>
                    </a:lnTo>
                    <a:lnTo>
                      <a:pt x="2797" y="1893"/>
                    </a:lnTo>
                    <a:lnTo>
                      <a:pt x="2896" y="1974"/>
                    </a:lnTo>
                    <a:lnTo>
                      <a:pt x="2977" y="1958"/>
                    </a:lnTo>
                    <a:lnTo>
                      <a:pt x="3093" y="2000"/>
                    </a:lnTo>
                    <a:lnTo>
                      <a:pt x="3133" y="1909"/>
                    </a:lnTo>
                    <a:lnTo>
                      <a:pt x="3315" y="1844"/>
                    </a:lnTo>
                    <a:lnTo>
                      <a:pt x="3478" y="1678"/>
                    </a:lnTo>
                    <a:lnTo>
                      <a:pt x="3553" y="1637"/>
                    </a:lnTo>
                    <a:lnTo>
                      <a:pt x="3569" y="1548"/>
                    </a:lnTo>
                    <a:lnTo>
                      <a:pt x="3701" y="1350"/>
                    </a:lnTo>
                    <a:lnTo>
                      <a:pt x="3849" y="1340"/>
                    </a:lnTo>
                    <a:lnTo>
                      <a:pt x="3891" y="1192"/>
                    </a:lnTo>
                    <a:lnTo>
                      <a:pt x="3956" y="1185"/>
                    </a:lnTo>
                    <a:lnTo>
                      <a:pt x="4071" y="1275"/>
                    </a:lnTo>
                    <a:lnTo>
                      <a:pt x="4096" y="1350"/>
                    </a:lnTo>
                    <a:lnTo>
                      <a:pt x="4244" y="1325"/>
                    </a:lnTo>
                    <a:lnTo>
                      <a:pt x="4359" y="1350"/>
                    </a:lnTo>
                    <a:lnTo>
                      <a:pt x="4392" y="1252"/>
                    </a:lnTo>
                    <a:lnTo>
                      <a:pt x="4532" y="1242"/>
                    </a:lnTo>
                    <a:lnTo>
                      <a:pt x="4673" y="1135"/>
                    </a:lnTo>
                    <a:lnTo>
                      <a:pt x="4787" y="1086"/>
                    </a:lnTo>
                    <a:lnTo>
                      <a:pt x="4821" y="971"/>
                    </a:lnTo>
                    <a:lnTo>
                      <a:pt x="4886" y="938"/>
                    </a:lnTo>
                    <a:lnTo>
                      <a:pt x="4984" y="938"/>
                    </a:lnTo>
                    <a:lnTo>
                      <a:pt x="5018" y="1005"/>
                    </a:lnTo>
                    <a:lnTo>
                      <a:pt x="5133" y="987"/>
                    </a:lnTo>
                    <a:lnTo>
                      <a:pt x="5223" y="971"/>
                    </a:lnTo>
                    <a:lnTo>
                      <a:pt x="5281" y="914"/>
                    </a:lnTo>
                    <a:lnTo>
                      <a:pt x="5231" y="831"/>
                    </a:lnTo>
                    <a:lnTo>
                      <a:pt x="5042" y="675"/>
                    </a:lnTo>
                    <a:lnTo>
                      <a:pt x="4860" y="600"/>
                    </a:lnTo>
                    <a:lnTo>
                      <a:pt x="4844" y="634"/>
                    </a:lnTo>
                    <a:lnTo>
                      <a:pt x="4919" y="766"/>
                    </a:lnTo>
                    <a:lnTo>
                      <a:pt x="4738" y="758"/>
                    </a:lnTo>
                    <a:lnTo>
                      <a:pt x="4525" y="740"/>
                    </a:lnTo>
                    <a:lnTo>
                      <a:pt x="4442" y="675"/>
                    </a:lnTo>
                    <a:lnTo>
                      <a:pt x="4286" y="650"/>
                    </a:lnTo>
                    <a:lnTo>
                      <a:pt x="4153" y="650"/>
                    </a:lnTo>
                    <a:lnTo>
                      <a:pt x="4187" y="592"/>
                    </a:lnTo>
                    <a:lnTo>
                      <a:pt x="4294" y="561"/>
                    </a:lnTo>
                    <a:lnTo>
                      <a:pt x="4278" y="478"/>
                    </a:lnTo>
                    <a:lnTo>
                      <a:pt x="4351" y="462"/>
                    </a:lnTo>
                    <a:lnTo>
                      <a:pt x="4483" y="494"/>
                    </a:lnTo>
                    <a:lnTo>
                      <a:pt x="4704" y="561"/>
                    </a:lnTo>
                    <a:lnTo>
                      <a:pt x="4738" y="535"/>
                    </a:lnTo>
                    <a:lnTo>
                      <a:pt x="4582" y="413"/>
                    </a:lnTo>
                    <a:lnTo>
                      <a:pt x="4384" y="304"/>
                    </a:lnTo>
                    <a:lnTo>
                      <a:pt x="4236" y="288"/>
                    </a:lnTo>
                    <a:lnTo>
                      <a:pt x="4104" y="322"/>
                    </a:lnTo>
                    <a:lnTo>
                      <a:pt x="4013" y="280"/>
                    </a:lnTo>
                    <a:lnTo>
                      <a:pt x="3972" y="379"/>
                    </a:lnTo>
                    <a:lnTo>
                      <a:pt x="3865" y="304"/>
                    </a:lnTo>
                    <a:lnTo>
                      <a:pt x="3504" y="265"/>
                    </a:lnTo>
                    <a:lnTo>
                      <a:pt x="3151" y="247"/>
                    </a:lnTo>
                    <a:lnTo>
                      <a:pt x="2961" y="91"/>
                    </a:lnTo>
                    <a:lnTo>
                      <a:pt x="278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28"/>
              <p:cNvSpPr/>
              <p:nvPr/>
            </p:nvSpPr>
            <p:spPr>
              <a:xfrm>
                <a:off x="271846" y="-153958"/>
                <a:ext cx="190466" cy="111947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1219" extrusionOk="0">
                    <a:moveTo>
                      <a:pt x="782" y="1"/>
                    </a:moveTo>
                    <a:lnTo>
                      <a:pt x="717" y="50"/>
                    </a:lnTo>
                    <a:lnTo>
                      <a:pt x="569" y="157"/>
                    </a:lnTo>
                    <a:lnTo>
                      <a:pt x="569" y="182"/>
                    </a:lnTo>
                    <a:lnTo>
                      <a:pt x="569" y="248"/>
                    </a:lnTo>
                    <a:lnTo>
                      <a:pt x="429" y="289"/>
                    </a:lnTo>
                    <a:lnTo>
                      <a:pt x="224" y="338"/>
                    </a:lnTo>
                    <a:lnTo>
                      <a:pt x="68" y="502"/>
                    </a:lnTo>
                    <a:lnTo>
                      <a:pt x="68" y="585"/>
                    </a:lnTo>
                    <a:lnTo>
                      <a:pt x="1" y="684"/>
                    </a:lnTo>
                    <a:lnTo>
                      <a:pt x="84" y="707"/>
                    </a:lnTo>
                    <a:lnTo>
                      <a:pt x="240" y="707"/>
                    </a:lnTo>
                    <a:lnTo>
                      <a:pt x="372" y="832"/>
                    </a:lnTo>
                    <a:lnTo>
                      <a:pt x="561" y="873"/>
                    </a:lnTo>
                    <a:lnTo>
                      <a:pt x="585" y="873"/>
                    </a:lnTo>
                    <a:lnTo>
                      <a:pt x="660" y="863"/>
                    </a:lnTo>
                    <a:lnTo>
                      <a:pt x="938" y="996"/>
                    </a:lnTo>
                    <a:lnTo>
                      <a:pt x="1203" y="1136"/>
                    </a:lnTo>
                    <a:lnTo>
                      <a:pt x="1234" y="1061"/>
                    </a:lnTo>
                    <a:lnTo>
                      <a:pt x="1120" y="996"/>
                    </a:lnTo>
                    <a:lnTo>
                      <a:pt x="1177" y="962"/>
                    </a:lnTo>
                    <a:lnTo>
                      <a:pt x="1325" y="972"/>
                    </a:lnTo>
                    <a:lnTo>
                      <a:pt x="1450" y="1136"/>
                    </a:lnTo>
                    <a:lnTo>
                      <a:pt x="1540" y="1209"/>
                    </a:lnTo>
                    <a:lnTo>
                      <a:pt x="1917" y="1219"/>
                    </a:lnTo>
                    <a:lnTo>
                      <a:pt x="2024" y="1071"/>
                    </a:lnTo>
                    <a:lnTo>
                      <a:pt x="1985" y="996"/>
                    </a:lnTo>
                    <a:lnTo>
                      <a:pt x="2034" y="946"/>
                    </a:lnTo>
                    <a:lnTo>
                      <a:pt x="2008" y="873"/>
                    </a:lnTo>
                    <a:lnTo>
                      <a:pt x="2050" y="741"/>
                    </a:lnTo>
                    <a:lnTo>
                      <a:pt x="2034" y="684"/>
                    </a:lnTo>
                    <a:lnTo>
                      <a:pt x="2073" y="528"/>
                    </a:lnTo>
                    <a:lnTo>
                      <a:pt x="2073" y="388"/>
                    </a:lnTo>
                    <a:lnTo>
                      <a:pt x="1959" y="354"/>
                    </a:lnTo>
                    <a:lnTo>
                      <a:pt x="1876" y="321"/>
                    </a:lnTo>
                    <a:lnTo>
                      <a:pt x="1738" y="338"/>
                    </a:lnTo>
                    <a:lnTo>
                      <a:pt x="1704" y="437"/>
                    </a:lnTo>
                    <a:lnTo>
                      <a:pt x="1671" y="510"/>
                    </a:lnTo>
                    <a:lnTo>
                      <a:pt x="1572" y="437"/>
                    </a:lnTo>
                    <a:lnTo>
                      <a:pt x="1540" y="346"/>
                    </a:lnTo>
                    <a:lnTo>
                      <a:pt x="1442" y="214"/>
                    </a:lnTo>
                    <a:lnTo>
                      <a:pt x="1276" y="173"/>
                    </a:lnTo>
                    <a:lnTo>
                      <a:pt x="1112" y="198"/>
                    </a:lnTo>
                    <a:lnTo>
                      <a:pt x="1037" y="107"/>
                    </a:lnTo>
                    <a:lnTo>
                      <a:pt x="948" y="74"/>
                    </a:lnTo>
                    <a:lnTo>
                      <a:pt x="915" y="34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28"/>
              <p:cNvSpPr/>
              <p:nvPr/>
            </p:nvSpPr>
            <p:spPr>
              <a:xfrm>
                <a:off x="357252" y="-468949"/>
                <a:ext cx="89998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980" h="2132" extrusionOk="0">
                    <a:moveTo>
                      <a:pt x="668" y="0"/>
                    </a:moveTo>
                    <a:lnTo>
                      <a:pt x="569" y="42"/>
                    </a:lnTo>
                    <a:lnTo>
                      <a:pt x="535" y="109"/>
                    </a:lnTo>
                    <a:lnTo>
                      <a:pt x="502" y="231"/>
                    </a:lnTo>
                    <a:lnTo>
                      <a:pt x="395" y="371"/>
                    </a:lnTo>
                    <a:lnTo>
                      <a:pt x="387" y="413"/>
                    </a:lnTo>
                    <a:lnTo>
                      <a:pt x="322" y="421"/>
                    </a:lnTo>
                    <a:lnTo>
                      <a:pt x="289" y="470"/>
                    </a:lnTo>
                    <a:lnTo>
                      <a:pt x="255" y="444"/>
                    </a:lnTo>
                    <a:lnTo>
                      <a:pt x="247" y="379"/>
                    </a:lnTo>
                    <a:lnTo>
                      <a:pt x="125" y="371"/>
                    </a:lnTo>
                    <a:lnTo>
                      <a:pt x="34" y="436"/>
                    </a:lnTo>
                    <a:lnTo>
                      <a:pt x="26" y="553"/>
                    </a:lnTo>
                    <a:lnTo>
                      <a:pt x="26" y="561"/>
                    </a:lnTo>
                    <a:lnTo>
                      <a:pt x="0" y="2098"/>
                    </a:lnTo>
                    <a:lnTo>
                      <a:pt x="125" y="2098"/>
                    </a:lnTo>
                    <a:lnTo>
                      <a:pt x="174" y="2132"/>
                    </a:lnTo>
                    <a:lnTo>
                      <a:pt x="265" y="2122"/>
                    </a:lnTo>
                    <a:lnTo>
                      <a:pt x="322" y="1984"/>
                    </a:lnTo>
                    <a:lnTo>
                      <a:pt x="478" y="1818"/>
                    </a:lnTo>
                    <a:lnTo>
                      <a:pt x="569" y="1901"/>
                    </a:lnTo>
                    <a:lnTo>
                      <a:pt x="808" y="1579"/>
                    </a:lnTo>
                    <a:lnTo>
                      <a:pt x="889" y="1350"/>
                    </a:lnTo>
                    <a:lnTo>
                      <a:pt x="889" y="1078"/>
                    </a:lnTo>
                    <a:lnTo>
                      <a:pt x="808" y="987"/>
                    </a:lnTo>
                    <a:lnTo>
                      <a:pt x="839" y="740"/>
                    </a:lnTo>
                    <a:lnTo>
                      <a:pt x="930" y="592"/>
                    </a:lnTo>
                    <a:lnTo>
                      <a:pt x="956" y="182"/>
                    </a:lnTo>
                    <a:lnTo>
                      <a:pt x="979" y="99"/>
                    </a:lnTo>
                    <a:lnTo>
                      <a:pt x="956" y="10"/>
                    </a:lnTo>
                    <a:lnTo>
                      <a:pt x="847" y="10"/>
                    </a:lnTo>
                    <a:lnTo>
                      <a:pt x="766" y="83"/>
                    </a:lnTo>
                    <a:lnTo>
                      <a:pt x="725" y="10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28"/>
              <p:cNvSpPr/>
              <p:nvPr/>
            </p:nvSpPr>
            <p:spPr>
              <a:xfrm>
                <a:off x="117749" y="-420553"/>
                <a:ext cx="315178" cy="329412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587" extrusionOk="0">
                    <a:moveTo>
                      <a:pt x="1195" y="0"/>
                    </a:moveTo>
                    <a:lnTo>
                      <a:pt x="1161" y="436"/>
                    </a:lnTo>
                    <a:lnTo>
                      <a:pt x="816" y="470"/>
                    </a:lnTo>
                    <a:lnTo>
                      <a:pt x="938" y="569"/>
                    </a:lnTo>
                    <a:lnTo>
                      <a:pt x="980" y="657"/>
                    </a:lnTo>
                    <a:lnTo>
                      <a:pt x="1112" y="823"/>
                    </a:lnTo>
                    <a:lnTo>
                      <a:pt x="1244" y="904"/>
                    </a:lnTo>
                    <a:lnTo>
                      <a:pt x="1343" y="904"/>
                    </a:lnTo>
                    <a:lnTo>
                      <a:pt x="1400" y="1021"/>
                    </a:lnTo>
                    <a:lnTo>
                      <a:pt x="1416" y="1135"/>
                    </a:lnTo>
                    <a:lnTo>
                      <a:pt x="1473" y="1200"/>
                    </a:lnTo>
                    <a:lnTo>
                      <a:pt x="1614" y="1210"/>
                    </a:lnTo>
                    <a:lnTo>
                      <a:pt x="1704" y="1259"/>
                    </a:lnTo>
                    <a:lnTo>
                      <a:pt x="1712" y="1366"/>
                    </a:lnTo>
                    <a:lnTo>
                      <a:pt x="1629" y="1465"/>
                    </a:lnTo>
                    <a:lnTo>
                      <a:pt x="569" y="1473"/>
                    </a:lnTo>
                    <a:lnTo>
                      <a:pt x="68" y="2254"/>
                    </a:lnTo>
                    <a:lnTo>
                      <a:pt x="84" y="2385"/>
                    </a:lnTo>
                    <a:lnTo>
                      <a:pt x="99" y="2426"/>
                    </a:lnTo>
                    <a:lnTo>
                      <a:pt x="84" y="2517"/>
                    </a:lnTo>
                    <a:lnTo>
                      <a:pt x="125" y="2582"/>
                    </a:lnTo>
                    <a:lnTo>
                      <a:pt x="141" y="2600"/>
                    </a:lnTo>
                    <a:lnTo>
                      <a:pt x="133" y="2673"/>
                    </a:lnTo>
                    <a:lnTo>
                      <a:pt x="60" y="2730"/>
                    </a:lnTo>
                    <a:lnTo>
                      <a:pt x="26" y="2821"/>
                    </a:lnTo>
                    <a:lnTo>
                      <a:pt x="1" y="2847"/>
                    </a:lnTo>
                    <a:lnTo>
                      <a:pt x="133" y="3010"/>
                    </a:lnTo>
                    <a:lnTo>
                      <a:pt x="232" y="3174"/>
                    </a:lnTo>
                    <a:lnTo>
                      <a:pt x="364" y="3184"/>
                    </a:lnTo>
                    <a:lnTo>
                      <a:pt x="478" y="3322"/>
                    </a:lnTo>
                    <a:lnTo>
                      <a:pt x="907" y="3488"/>
                    </a:lnTo>
                    <a:lnTo>
                      <a:pt x="1169" y="3496"/>
                    </a:lnTo>
                    <a:lnTo>
                      <a:pt x="1367" y="3470"/>
                    </a:lnTo>
                    <a:lnTo>
                      <a:pt x="1679" y="3587"/>
                    </a:lnTo>
                    <a:lnTo>
                      <a:pt x="1746" y="3488"/>
                    </a:lnTo>
                    <a:lnTo>
                      <a:pt x="1746" y="3405"/>
                    </a:lnTo>
                    <a:lnTo>
                      <a:pt x="1902" y="3241"/>
                    </a:lnTo>
                    <a:lnTo>
                      <a:pt x="2107" y="3192"/>
                    </a:lnTo>
                    <a:lnTo>
                      <a:pt x="2247" y="3151"/>
                    </a:lnTo>
                    <a:lnTo>
                      <a:pt x="2247" y="3085"/>
                    </a:lnTo>
                    <a:lnTo>
                      <a:pt x="2247" y="3060"/>
                    </a:lnTo>
                    <a:lnTo>
                      <a:pt x="2478" y="2896"/>
                    </a:lnTo>
                    <a:lnTo>
                      <a:pt x="2577" y="2673"/>
                    </a:lnTo>
                    <a:lnTo>
                      <a:pt x="2535" y="2525"/>
                    </a:lnTo>
                    <a:lnTo>
                      <a:pt x="2666" y="2395"/>
                    </a:lnTo>
                    <a:lnTo>
                      <a:pt x="2881" y="2171"/>
                    </a:lnTo>
                    <a:lnTo>
                      <a:pt x="3003" y="2171"/>
                    </a:lnTo>
                    <a:lnTo>
                      <a:pt x="3242" y="2039"/>
                    </a:lnTo>
                    <a:lnTo>
                      <a:pt x="3291" y="1891"/>
                    </a:lnTo>
                    <a:lnTo>
                      <a:pt x="3398" y="1818"/>
                    </a:lnTo>
                    <a:lnTo>
                      <a:pt x="3432" y="1753"/>
                    </a:lnTo>
                    <a:lnTo>
                      <a:pt x="3366" y="1694"/>
                    </a:lnTo>
                    <a:lnTo>
                      <a:pt x="3218" y="1678"/>
                    </a:lnTo>
                    <a:lnTo>
                      <a:pt x="3177" y="1777"/>
                    </a:lnTo>
                    <a:lnTo>
                      <a:pt x="3045" y="1686"/>
                    </a:lnTo>
                    <a:lnTo>
                      <a:pt x="2922" y="1686"/>
                    </a:lnTo>
                    <a:lnTo>
                      <a:pt x="2873" y="1595"/>
                    </a:lnTo>
                    <a:lnTo>
                      <a:pt x="2782" y="1605"/>
                    </a:lnTo>
                    <a:lnTo>
                      <a:pt x="2733" y="1571"/>
                    </a:lnTo>
                    <a:lnTo>
                      <a:pt x="2608" y="1571"/>
                    </a:lnTo>
                    <a:lnTo>
                      <a:pt x="2634" y="34"/>
                    </a:lnTo>
                    <a:lnTo>
                      <a:pt x="2634" y="26"/>
                    </a:lnTo>
                    <a:lnTo>
                      <a:pt x="119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28"/>
              <p:cNvSpPr/>
              <p:nvPr/>
            </p:nvSpPr>
            <p:spPr>
              <a:xfrm>
                <a:off x="-1210082" y="-1066331"/>
                <a:ext cx="14602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159" h="313" extrusionOk="0">
                    <a:moveTo>
                      <a:pt x="42" y="1"/>
                    </a:moveTo>
                    <a:lnTo>
                      <a:pt x="0" y="74"/>
                    </a:lnTo>
                    <a:lnTo>
                      <a:pt x="42" y="139"/>
                    </a:lnTo>
                    <a:lnTo>
                      <a:pt x="75" y="313"/>
                    </a:lnTo>
                    <a:lnTo>
                      <a:pt x="158" y="248"/>
                    </a:lnTo>
                    <a:lnTo>
                      <a:pt x="141" y="131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28"/>
              <p:cNvSpPr/>
              <p:nvPr/>
            </p:nvSpPr>
            <p:spPr>
              <a:xfrm>
                <a:off x="-215977" y="-1037679"/>
                <a:ext cx="6796" cy="1065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6" extrusionOk="0">
                    <a:moveTo>
                      <a:pt x="74" y="1"/>
                    </a:moveTo>
                    <a:lnTo>
                      <a:pt x="16" y="9"/>
                    </a:lnTo>
                    <a:lnTo>
                      <a:pt x="1" y="115"/>
                    </a:lnTo>
                    <a:lnTo>
                      <a:pt x="1" y="115"/>
                    </a:lnTo>
                    <a:lnTo>
                      <a:pt x="50" y="99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8"/>
              <p:cNvSpPr/>
              <p:nvPr/>
            </p:nvSpPr>
            <p:spPr>
              <a:xfrm>
                <a:off x="-228099" y="-999935"/>
                <a:ext cx="6979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76" h="273" extrusionOk="0">
                    <a:moveTo>
                      <a:pt x="75" y="0"/>
                    </a:moveTo>
                    <a:lnTo>
                      <a:pt x="0" y="273"/>
                    </a:lnTo>
                    <a:lnTo>
                      <a:pt x="75" y="133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8"/>
              <p:cNvSpPr/>
              <p:nvPr/>
            </p:nvSpPr>
            <p:spPr>
              <a:xfrm>
                <a:off x="-219008" y="-1018761"/>
                <a:ext cx="6061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66" h="141" extrusionOk="0">
                    <a:moveTo>
                      <a:pt x="16" y="0"/>
                    </a:moveTo>
                    <a:lnTo>
                      <a:pt x="0" y="114"/>
                    </a:lnTo>
                    <a:lnTo>
                      <a:pt x="16" y="14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8"/>
              <p:cNvSpPr/>
              <p:nvPr/>
            </p:nvSpPr>
            <p:spPr>
              <a:xfrm>
                <a:off x="-1597439" y="-1771801"/>
                <a:ext cx="2178510" cy="1612714"/>
              </a:xfrm>
              <a:custGeom>
                <a:avLst/>
                <a:gdLst/>
                <a:ahLst/>
                <a:cxnLst/>
                <a:rect l="l" t="t" r="r" b="b"/>
                <a:pathLst>
                  <a:path w="23722" h="17561" extrusionOk="0">
                    <a:moveTo>
                      <a:pt x="1990" y="0"/>
                    </a:moveTo>
                    <a:lnTo>
                      <a:pt x="0" y="42"/>
                    </a:lnTo>
                    <a:lnTo>
                      <a:pt x="24" y="239"/>
                    </a:lnTo>
                    <a:lnTo>
                      <a:pt x="140" y="665"/>
                    </a:lnTo>
                    <a:lnTo>
                      <a:pt x="239" y="839"/>
                    </a:lnTo>
                    <a:lnTo>
                      <a:pt x="330" y="961"/>
                    </a:lnTo>
                    <a:lnTo>
                      <a:pt x="263" y="1011"/>
                    </a:lnTo>
                    <a:lnTo>
                      <a:pt x="239" y="1143"/>
                    </a:lnTo>
                    <a:lnTo>
                      <a:pt x="288" y="1291"/>
                    </a:lnTo>
                    <a:lnTo>
                      <a:pt x="509" y="1564"/>
                    </a:lnTo>
                    <a:lnTo>
                      <a:pt x="501" y="1652"/>
                    </a:lnTo>
                    <a:lnTo>
                      <a:pt x="452" y="1712"/>
                    </a:lnTo>
                    <a:lnTo>
                      <a:pt x="486" y="1810"/>
                    </a:lnTo>
                    <a:lnTo>
                      <a:pt x="657" y="1966"/>
                    </a:lnTo>
                    <a:lnTo>
                      <a:pt x="683" y="2122"/>
                    </a:lnTo>
                    <a:lnTo>
                      <a:pt x="634" y="2205"/>
                    </a:lnTo>
                    <a:lnTo>
                      <a:pt x="616" y="2369"/>
                    </a:lnTo>
                    <a:lnTo>
                      <a:pt x="725" y="2460"/>
                    </a:lnTo>
                    <a:lnTo>
                      <a:pt x="764" y="2558"/>
                    </a:lnTo>
                    <a:lnTo>
                      <a:pt x="774" y="2837"/>
                    </a:lnTo>
                    <a:lnTo>
                      <a:pt x="855" y="3060"/>
                    </a:lnTo>
                    <a:lnTo>
                      <a:pt x="995" y="3200"/>
                    </a:lnTo>
                    <a:lnTo>
                      <a:pt x="1094" y="3192"/>
                    </a:lnTo>
                    <a:lnTo>
                      <a:pt x="1325" y="3429"/>
                    </a:lnTo>
                    <a:lnTo>
                      <a:pt x="1439" y="3595"/>
                    </a:lnTo>
                    <a:lnTo>
                      <a:pt x="1481" y="3725"/>
                    </a:lnTo>
                    <a:lnTo>
                      <a:pt x="1678" y="3922"/>
                    </a:lnTo>
                    <a:lnTo>
                      <a:pt x="1769" y="4179"/>
                    </a:lnTo>
                    <a:lnTo>
                      <a:pt x="1834" y="4211"/>
                    </a:lnTo>
                    <a:lnTo>
                      <a:pt x="1940" y="4384"/>
                    </a:lnTo>
                    <a:lnTo>
                      <a:pt x="1850" y="4515"/>
                    </a:lnTo>
                    <a:lnTo>
                      <a:pt x="1842" y="4598"/>
                    </a:lnTo>
                    <a:lnTo>
                      <a:pt x="1899" y="4696"/>
                    </a:lnTo>
                    <a:lnTo>
                      <a:pt x="1860" y="4828"/>
                    </a:lnTo>
                    <a:lnTo>
                      <a:pt x="1769" y="4787"/>
                    </a:lnTo>
                    <a:lnTo>
                      <a:pt x="1678" y="4878"/>
                    </a:lnTo>
                    <a:lnTo>
                      <a:pt x="1702" y="4919"/>
                    </a:lnTo>
                    <a:lnTo>
                      <a:pt x="1834" y="4943"/>
                    </a:lnTo>
                    <a:lnTo>
                      <a:pt x="1810" y="5042"/>
                    </a:lnTo>
                    <a:lnTo>
                      <a:pt x="1751" y="5125"/>
                    </a:lnTo>
                    <a:lnTo>
                      <a:pt x="1636" y="5057"/>
                    </a:lnTo>
                    <a:lnTo>
                      <a:pt x="1439" y="5018"/>
                    </a:lnTo>
                    <a:lnTo>
                      <a:pt x="1307" y="4969"/>
                    </a:lnTo>
                    <a:lnTo>
                      <a:pt x="1094" y="4992"/>
                    </a:lnTo>
                    <a:lnTo>
                      <a:pt x="1052" y="5034"/>
                    </a:lnTo>
                    <a:lnTo>
                      <a:pt x="1226" y="5255"/>
                    </a:lnTo>
                    <a:lnTo>
                      <a:pt x="1374" y="5322"/>
                    </a:lnTo>
                    <a:lnTo>
                      <a:pt x="1382" y="5486"/>
                    </a:lnTo>
                    <a:lnTo>
                      <a:pt x="1465" y="5634"/>
                    </a:lnTo>
                    <a:lnTo>
                      <a:pt x="1613" y="5683"/>
                    </a:lnTo>
                    <a:lnTo>
                      <a:pt x="1800" y="5774"/>
                    </a:lnTo>
                    <a:lnTo>
                      <a:pt x="1800" y="5857"/>
                    </a:lnTo>
                    <a:lnTo>
                      <a:pt x="1909" y="5847"/>
                    </a:lnTo>
                    <a:lnTo>
                      <a:pt x="2015" y="5888"/>
                    </a:lnTo>
                    <a:lnTo>
                      <a:pt x="1990" y="5956"/>
                    </a:lnTo>
                    <a:lnTo>
                      <a:pt x="2047" y="6070"/>
                    </a:lnTo>
                    <a:lnTo>
                      <a:pt x="2156" y="6021"/>
                    </a:lnTo>
                    <a:lnTo>
                      <a:pt x="2270" y="6013"/>
                    </a:lnTo>
                    <a:lnTo>
                      <a:pt x="2410" y="5847"/>
                    </a:lnTo>
                    <a:lnTo>
                      <a:pt x="2475" y="5865"/>
                    </a:lnTo>
                    <a:lnTo>
                      <a:pt x="2418" y="6005"/>
                    </a:lnTo>
                    <a:lnTo>
                      <a:pt x="2468" y="6267"/>
                    </a:lnTo>
                    <a:lnTo>
                      <a:pt x="2748" y="6538"/>
                    </a:lnTo>
                    <a:lnTo>
                      <a:pt x="2870" y="6597"/>
                    </a:lnTo>
                    <a:lnTo>
                      <a:pt x="2953" y="6571"/>
                    </a:lnTo>
                    <a:lnTo>
                      <a:pt x="3034" y="6696"/>
                    </a:lnTo>
                    <a:lnTo>
                      <a:pt x="3133" y="7016"/>
                    </a:lnTo>
                    <a:lnTo>
                      <a:pt x="3158" y="7353"/>
                    </a:lnTo>
                    <a:lnTo>
                      <a:pt x="3109" y="7624"/>
                    </a:lnTo>
                    <a:lnTo>
                      <a:pt x="2969" y="7855"/>
                    </a:lnTo>
                    <a:lnTo>
                      <a:pt x="2995" y="7987"/>
                    </a:lnTo>
                    <a:lnTo>
                      <a:pt x="3158" y="8117"/>
                    </a:lnTo>
                    <a:lnTo>
                      <a:pt x="3224" y="8101"/>
                    </a:lnTo>
                    <a:lnTo>
                      <a:pt x="3265" y="8216"/>
                    </a:lnTo>
                    <a:lnTo>
                      <a:pt x="3429" y="8249"/>
                    </a:lnTo>
                    <a:lnTo>
                      <a:pt x="3504" y="8405"/>
                    </a:lnTo>
                    <a:lnTo>
                      <a:pt x="3857" y="8792"/>
                    </a:lnTo>
                    <a:lnTo>
                      <a:pt x="3989" y="8842"/>
                    </a:lnTo>
                    <a:lnTo>
                      <a:pt x="4047" y="8956"/>
                    </a:lnTo>
                    <a:lnTo>
                      <a:pt x="4169" y="9104"/>
                    </a:lnTo>
                    <a:lnTo>
                      <a:pt x="4343" y="9130"/>
                    </a:lnTo>
                    <a:lnTo>
                      <a:pt x="4426" y="9236"/>
                    </a:lnTo>
                    <a:lnTo>
                      <a:pt x="4442" y="9450"/>
                    </a:lnTo>
                    <a:lnTo>
                      <a:pt x="4532" y="9532"/>
                    </a:lnTo>
                    <a:lnTo>
                      <a:pt x="4548" y="9657"/>
                    </a:lnTo>
                    <a:lnTo>
                      <a:pt x="4613" y="9829"/>
                    </a:lnTo>
                    <a:lnTo>
                      <a:pt x="4722" y="9862"/>
                    </a:lnTo>
                    <a:lnTo>
                      <a:pt x="4969" y="9746"/>
                    </a:lnTo>
                    <a:lnTo>
                      <a:pt x="5117" y="9525"/>
                    </a:lnTo>
                    <a:lnTo>
                      <a:pt x="5132" y="9311"/>
                    </a:lnTo>
                    <a:lnTo>
                      <a:pt x="5034" y="9244"/>
                    </a:lnTo>
                    <a:lnTo>
                      <a:pt x="4984" y="9096"/>
                    </a:lnTo>
                    <a:lnTo>
                      <a:pt x="4901" y="9015"/>
                    </a:lnTo>
                    <a:lnTo>
                      <a:pt x="4852" y="8867"/>
                    </a:lnTo>
                    <a:lnTo>
                      <a:pt x="4730" y="8792"/>
                    </a:lnTo>
                    <a:lnTo>
                      <a:pt x="4680" y="8686"/>
                    </a:lnTo>
                    <a:lnTo>
                      <a:pt x="4597" y="8579"/>
                    </a:lnTo>
                    <a:lnTo>
                      <a:pt x="4515" y="8538"/>
                    </a:lnTo>
                    <a:lnTo>
                      <a:pt x="4465" y="8571"/>
                    </a:lnTo>
                    <a:lnTo>
                      <a:pt x="4475" y="8686"/>
                    </a:lnTo>
                    <a:lnTo>
                      <a:pt x="4400" y="8709"/>
                    </a:lnTo>
                    <a:lnTo>
                      <a:pt x="4376" y="8620"/>
                    </a:lnTo>
                    <a:lnTo>
                      <a:pt x="4252" y="8522"/>
                    </a:lnTo>
                    <a:lnTo>
                      <a:pt x="4112" y="8340"/>
                    </a:lnTo>
                    <a:lnTo>
                      <a:pt x="4096" y="8241"/>
                    </a:lnTo>
                    <a:lnTo>
                      <a:pt x="4179" y="8078"/>
                    </a:lnTo>
                    <a:lnTo>
                      <a:pt x="4169" y="7896"/>
                    </a:lnTo>
                    <a:lnTo>
                      <a:pt x="4047" y="7722"/>
                    </a:lnTo>
                    <a:lnTo>
                      <a:pt x="4080" y="7608"/>
                    </a:lnTo>
                    <a:lnTo>
                      <a:pt x="4080" y="7509"/>
                    </a:lnTo>
                    <a:lnTo>
                      <a:pt x="3997" y="7418"/>
                    </a:lnTo>
                    <a:lnTo>
                      <a:pt x="4005" y="7304"/>
                    </a:lnTo>
                    <a:lnTo>
                      <a:pt x="3907" y="7189"/>
                    </a:lnTo>
                    <a:lnTo>
                      <a:pt x="3907" y="7031"/>
                    </a:lnTo>
                    <a:lnTo>
                      <a:pt x="3857" y="6950"/>
                    </a:lnTo>
                    <a:lnTo>
                      <a:pt x="3841" y="6745"/>
                    </a:lnTo>
                    <a:lnTo>
                      <a:pt x="3873" y="6629"/>
                    </a:lnTo>
                    <a:lnTo>
                      <a:pt x="3834" y="6317"/>
                    </a:lnTo>
                    <a:lnTo>
                      <a:pt x="3725" y="6143"/>
                    </a:lnTo>
                    <a:lnTo>
                      <a:pt x="3685" y="6037"/>
                    </a:lnTo>
                    <a:lnTo>
                      <a:pt x="3618" y="6021"/>
                    </a:lnTo>
                    <a:lnTo>
                      <a:pt x="3618" y="6086"/>
                    </a:lnTo>
                    <a:lnTo>
                      <a:pt x="3618" y="6185"/>
                    </a:lnTo>
                    <a:lnTo>
                      <a:pt x="3561" y="6234"/>
                    </a:lnTo>
                    <a:lnTo>
                      <a:pt x="3413" y="6013"/>
                    </a:lnTo>
                    <a:lnTo>
                      <a:pt x="3397" y="5906"/>
                    </a:lnTo>
                    <a:lnTo>
                      <a:pt x="3455" y="5782"/>
                    </a:lnTo>
                    <a:lnTo>
                      <a:pt x="3405" y="5699"/>
                    </a:lnTo>
                    <a:lnTo>
                      <a:pt x="3330" y="5691"/>
                    </a:lnTo>
                    <a:lnTo>
                      <a:pt x="3291" y="5363"/>
                    </a:lnTo>
                    <a:lnTo>
                      <a:pt x="3151" y="5140"/>
                    </a:lnTo>
                    <a:lnTo>
                      <a:pt x="3083" y="5117"/>
                    </a:lnTo>
                    <a:lnTo>
                      <a:pt x="2927" y="4969"/>
                    </a:lnTo>
                    <a:lnTo>
                      <a:pt x="2920" y="4779"/>
                    </a:lnTo>
                    <a:lnTo>
                      <a:pt x="2945" y="4598"/>
                    </a:lnTo>
                    <a:lnTo>
                      <a:pt x="2805" y="4384"/>
                    </a:lnTo>
                    <a:lnTo>
                      <a:pt x="2698" y="4359"/>
                    </a:lnTo>
                    <a:lnTo>
                      <a:pt x="2631" y="4294"/>
                    </a:lnTo>
                    <a:lnTo>
                      <a:pt x="2616" y="4112"/>
                    </a:lnTo>
                    <a:lnTo>
                      <a:pt x="2509" y="3997"/>
                    </a:lnTo>
                    <a:lnTo>
                      <a:pt x="2369" y="3932"/>
                    </a:lnTo>
                    <a:lnTo>
                      <a:pt x="2327" y="3784"/>
                    </a:lnTo>
                    <a:lnTo>
                      <a:pt x="2353" y="3676"/>
                    </a:lnTo>
                    <a:lnTo>
                      <a:pt x="2312" y="3455"/>
                    </a:lnTo>
                    <a:lnTo>
                      <a:pt x="2081" y="3299"/>
                    </a:lnTo>
                    <a:lnTo>
                      <a:pt x="2008" y="3182"/>
                    </a:lnTo>
                    <a:lnTo>
                      <a:pt x="1917" y="3174"/>
                    </a:lnTo>
                    <a:lnTo>
                      <a:pt x="1917" y="3010"/>
                    </a:lnTo>
                    <a:lnTo>
                      <a:pt x="1810" y="2772"/>
                    </a:lnTo>
                    <a:lnTo>
                      <a:pt x="1719" y="2681"/>
                    </a:lnTo>
                    <a:lnTo>
                      <a:pt x="1792" y="2541"/>
                    </a:lnTo>
                    <a:lnTo>
                      <a:pt x="1769" y="1966"/>
                    </a:lnTo>
                    <a:lnTo>
                      <a:pt x="1727" y="1613"/>
                    </a:lnTo>
                    <a:lnTo>
                      <a:pt x="1792" y="1423"/>
                    </a:lnTo>
                    <a:lnTo>
                      <a:pt x="1875" y="1143"/>
                    </a:lnTo>
                    <a:lnTo>
                      <a:pt x="1842" y="987"/>
                    </a:lnTo>
                    <a:lnTo>
                      <a:pt x="1785" y="798"/>
                    </a:lnTo>
                    <a:lnTo>
                      <a:pt x="1891" y="987"/>
                    </a:lnTo>
                    <a:lnTo>
                      <a:pt x="2114" y="1086"/>
                    </a:lnTo>
                    <a:lnTo>
                      <a:pt x="2262" y="1317"/>
                    </a:lnTo>
                    <a:lnTo>
                      <a:pt x="2353" y="1406"/>
                    </a:lnTo>
                    <a:lnTo>
                      <a:pt x="2491" y="1382"/>
                    </a:lnTo>
                    <a:lnTo>
                      <a:pt x="2574" y="1317"/>
                    </a:lnTo>
                    <a:lnTo>
                      <a:pt x="2706" y="1447"/>
                    </a:lnTo>
                    <a:lnTo>
                      <a:pt x="2756" y="1546"/>
                    </a:lnTo>
                    <a:lnTo>
                      <a:pt x="2920" y="1554"/>
                    </a:lnTo>
                    <a:lnTo>
                      <a:pt x="3093" y="1644"/>
                    </a:lnTo>
                    <a:lnTo>
                      <a:pt x="3093" y="1727"/>
                    </a:lnTo>
                    <a:lnTo>
                      <a:pt x="2977" y="1860"/>
                    </a:lnTo>
                    <a:lnTo>
                      <a:pt x="2985" y="2008"/>
                    </a:lnTo>
                    <a:lnTo>
                      <a:pt x="3076" y="2205"/>
                    </a:lnTo>
                    <a:lnTo>
                      <a:pt x="3117" y="2491"/>
                    </a:lnTo>
                    <a:lnTo>
                      <a:pt x="3182" y="2624"/>
                    </a:lnTo>
                    <a:lnTo>
                      <a:pt x="3208" y="2821"/>
                    </a:lnTo>
                    <a:lnTo>
                      <a:pt x="3174" y="2928"/>
                    </a:lnTo>
                    <a:lnTo>
                      <a:pt x="3231" y="3068"/>
                    </a:lnTo>
                    <a:lnTo>
                      <a:pt x="3439" y="3356"/>
                    </a:lnTo>
                    <a:lnTo>
                      <a:pt x="3421" y="3439"/>
                    </a:lnTo>
                    <a:lnTo>
                      <a:pt x="3380" y="3512"/>
                    </a:lnTo>
                    <a:lnTo>
                      <a:pt x="3429" y="3626"/>
                    </a:lnTo>
                    <a:lnTo>
                      <a:pt x="3496" y="3626"/>
                    </a:lnTo>
                    <a:lnTo>
                      <a:pt x="3553" y="3717"/>
                    </a:lnTo>
                    <a:lnTo>
                      <a:pt x="3644" y="3990"/>
                    </a:lnTo>
                    <a:lnTo>
                      <a:pt x="3759" y="4039"/>
                    </a:lnTo>
                    <a:lnTo>
                      <a:pt x="3808" y="4169"/>
                    </a:lnTo>
                    <a:lnTo>
                      <a:pt x="3824" y="4359"/>
                    </a:lnTo>
                    <a:lnTo>
                      <a:pt x="3891" y="4434"/>
                    </a:lnTo>
                    <a:lnTo>
                      <a:pt x="3997" y="4465"/>
                    </a:lnTo>
                    <a:lnTo>
                      <a:pt x="4088" y="4655"/>
                    </a:lnTo>
                    <a:lnTo>
                      <a:pt x="4138" y="4795"/>
                    </a:lnTo>
                    <a:lnTo>
                      <a:pt x="4244" y="4886"/>
                    </a:lnTo>
                    <a:lnTo>
                      <a:pt x="4278" y="4969"/>
                    </a:lnTo>
                    <a:lnTo>
                      <a:pt x="4384" y="4969"/>
                    </a:lnTo>
                    <a:lnTo>
                      <a:pt x="4442" y="5018"/>
                    </a:lnTo>
                    <a:lnTo>
                      <a:pt x="4556" y="4969"/>
                    </a:lnTo>
                    <a:lnTo>
                      <a:pt x="4647" y="5042"/>
                    </a:lnTo>
                    <a:lnTo>
                      <a:pt x="4639" y="5231"/>
                    </a:lnTo>
                    <a:lnTo>
                      <a:pt x="4574" y="5338"/>
                    </a:lnTo>
                    <a:lnTo>
                      <a:pt x="4605" y="5561"/>
                    </a:lnTo>
                    <a:lnTo>
                      <a:pt x="4894" y="5823"/>
                    </a:lnTo>
                    <a:lnTo>
                      <a:pt x="4992" y="5808"/>
                    </a:lnTo>
                    <a:lnTo>
                      <a:pt x="5091" y="5839"/>
                    </a:lnTo>
                    <a:lnTo>
                      <a:pt x="5057" y="5995"/>
                    </a:lnTo>
                    <a:lnTo>
                      <a:pt x="5132" y="6127"/>
                    </a:lnTo>
                    <a:lnTo>
                      <a:pt x="5273" y="6169"/>
                    </a:lnTo>
                    <a:lnTo>
                      <a:pt x="5403" y="6143"/>
                    </a:lnTo>
                    <a:lnTo>
                      <a:pt x="5551" y="6325"/>
                    </a:lnTo>
                    <a:lnTo>
                      <a:pt x="5577" y="6449"/>
                    </a:lnTo>
                    <a:lnTo>
                      <a:pt x="5683" y="6514"/>
                    </a:lnTo>
                    <a:lnTo>
                      <a:pt x="5740" y="6457"/>
                    </a:lnTo>
                    <a:lnTo>
                      <a:pt x="5782" y="6514"/>
                    </a:lnTo>
                    <a:lnTo>
                      <a:pt x="5807" y="6621"/>
                    </a:lnTo>
                    <a:lnTo>
                      <a:pt x="5740" y="6696"/>
                    </a:lnTo>
                    <a:lnTo>
                      <a:pt x="5659" y="6605"/>
                    </a:lnTo>
                    <a:lnTo>
                      <a:pt x="5551" y="6646"/>
                    </a:lnTo>
                    <a:lnTo>
                      <a:pt x="5403" y="6802"/>
                    </a:lnTo>
                    <a:lnTo>
                      <a:pt x="5322" y="7031"/>
                    </a:lnTo>
                    <a:lnTo>
                      <a:pt x="5346" y="7197"/>
                    </a:lnTo>
                    <a:lnTo>
                      <a:pt x="5486" y="7296"/>
                    </a:lnTo>
                    <a:lnTo>
                      <a:pt x="5634" y="7304"/>
                    </a:lnTo>
                    <a:lnTo>
                      <a:pt x="5725" y="7387"/>
                    </a:lnTo>
                    <a:lnTo>
                      <a:pt x="6054" y="7649"/>
                    </a:lnTo>
                    <a:lnTo>
                      <a:pt x="6252" y="7691"/>
                    </a:lnTo>
                    <a:lnTo>
                      <a:pt x="6350" y="7691"/>
                    </a:lnTo>
                    <a:lnTo>
                      <a:pt x="6390" y="7789"/>
                    </a:lnTo>
                    <a:lnTo>
                      <a:pt x="6449" y="7945"/>
                    </a:lnTo>
                    <a:lnTo>
                      <a:pt x="6514" y="8044"/>
                    </a:lnTo>
                    <a:lnTo>
                      <a:pt x="6449" y="8192"/>
                    </a:lnTo>
                    <a:lnTo>
                      <a:pt x="6350" y="8234"/>
                    </a:lnTo>
                    <a:lnTo>
                      <a:pt x="6358" y="8291"/>
                    </a:lnTo>
                    <a:lnTo>
                      <a:pt x="6498" y="8364"/>
                    </a:lnTo>
                    <a:lnTo>
                      <a:pt x="6745" y="8472"/>
                    </a:lnTo>
                    <a:lnTo>
                      <a:pt x="6753" y="8571"/>
                    </a:lnTo>
                    <a:lnTo>
                      <a:pt x="6834" y="8628"/>
                    </a:lnTo>
                    <a:lnTo>
                      <a:pt x="7057" y="8818"/>
                    </a:lnTo>
                    <a:lnTo>
                      <a:pt x="7304" y="9146"/>
                    </a:lnTo>
                    <a:lnTo>
                      <a:pt x="7493" y="9483"/>
                    </a:lnTo>
                    <a:lnTo>
                      <a:pt x="7756" y="9755"/>
                    </a:lnTo>
                    <a:lnTo>
                      <a:pt x="7764" y="9927"/>
                    </a:lnTo>
                    <a:lnTo>
                      <a:pt x="8068" y="10306"/>
                    </a:lnTo>
                    <a:lnTo>
                      <a:pt x="8101" y="10470"/>
                    </a:lnTo>
                    <a:lnTo>
                      <a:pt x="8036" y="10626"/>
                    </a:lnTo>
                    <a:lnTo>
                      <a:pt x="8101" y="10733"/>
                    </a:lnTo>
                    <a:lnTo>
                      <a:pt x="8184" y="10971"/>
                    </a:lnTo>
                    <a:lnTo>
                      <a:pt x="8364" y="11433"/>
                    </a:lnTo>
                    <a:lnTo>
                      <a:pt x="8382" y="11613"/>
                    </a:lnTo>
                    <a:lnTo>
                      <a:pt x="8291" y="11761"/>
                    </a:lnTo>
                    <a:lnTo>
                      <a:pt x="8101" y="11935"/>
                    </a:lnTo>
                    <a:lnTo>
                      <a:pt x="8078" y="12026"/>
                    </a:lnTo>
                    <a:lnTo>
                      <a:pt x="8158" y="12041"/>
                    </a:lnTo>
                    <a:lnTo>
                      <a:pt x="8249" y="12132"/>
                    </a:lnTo>
                    <a:lnTo>
                      <a:pt x="8184" y="12213"/>
                    </a:lnTo>
                    <a:lnTo>
                      <a:pt x="7987" y="12205"/>
                    </a:lnTo>
                    <a:lnTo>
                      <a:pt x="7888" y="12262"/>
                    </a:lnTo>
                    <a:lnTo>
                      <a:pt x="7888" y="12345"/>
                    </a:lnTo>
                    <a:lnTo>
                      <a:pt x="8003" y="12634"/>
                    </a:lnTo>
                    <a:lnTo>
                      <a:pt x="8109" y="12740"/>
                    </a:lnTo>
                    <a:lnTo>
                      <a:pt x="8109" y="12864"/>
                    </a:lnTo>
                    <a:lnTo>
                      <a:pt x="8265" y="13070"/>
                    </a:lnTo>
                    <a:lnTo>
                      <a:pt x="8324" y="13267"/>
                    </a:lnTo>
                    <a:lnTo>
                      <a:pt x="8405" y="13332"/>
                    </a:lnTo>
                    <a:lnTo>
                      <a:pt x="8530" y="13332"/>
                    </a:lnTo>
                    <a:lnTo>
                      <a:pt x="8579" y="13431"/>
                    </a:lnTo>
                    <a:lnTo>
                      <a:pt x="8841" y="13496"/>
                    </a:lnTo>
                    <a:lnTo>
                      <a:pt x="9015" y="13457"/>
                    </a:lnTo>
                    <a:lnTo>
                      <a:pt x="9122" y="13480"/>
                    </a:lnTo>
                    <a:lnTo>
                      <a:pt x="9039" y="13579"/>
                    </a:lnTo>
                    <a:lnTo>
                      <a:pt x="9039" y="13654"/>
                    </a:lnTo>
                    <a:lnTo>
                      <a:pt x="9244" y="13719"/>
                    </a:lnTo>
                    <a:lnTo>
                      <a:pt x="9449" y="13917"/>
                    </a:lnTo>
                    <a:lnTo>
                      <a:pt x="9598" y="14148"/>
                    </a:lnTo>
                    <a:lnTo>
                      <a:pt x="9714" y="14327"/>
                    </a:lnTo>
                    <a:lnTo>
                      <a:pt x="9878" y="14394"/>
                    </a:lnTo>
                    <a:lnTo>
                      <a:pt x="9953" y="14369"/>
                    </a:lnTo>
                    <a:lnTo>
                      <a:pt x="10117" y="14434"/>
                    </a:lnTo>
                    <a:lnTo>
                      <a:pt x="10223" y="14444"/>
                    </a:lnTo>
                    <a:lnTo>
                      <a:pt x="10535" y="14566"/>
                    </a:lnTo>
                    <a:lnTo>
                      <a:pt x="10667" y="14582"/>
                    </a:lnTo>
                    <a:lnTo>
                      <a:pt x="10709" y="14517"/>
                    </a:lnTo>
                    <a:lnTo>
                      <a:pt x="10800" y="14509"/>
                    </a:lnTo>
                    <a:lnTo>
                      <a:pt x="10873" y="14608"/>
                    </a:lnTo>
                    <a:lnTo>
                      <a:pt x="11275" y="15002"/>
                    </a:lnTo>
                    <a:lnTo>
                      <a:pt x="11384" y="15018"/>
                    </a:lnTo>
                    <a:lnTo>
                      <a:pt x="11621" y="15265"/>
                    </a:lnTo>
                    <a:lnTo>
                      <a:pt x="11984" y="15405"/>
                    </a:lnTo>
                    <a:lnTo>
                      <a:pt x="12395" y="15462"/>
                    </a:lnTo>
                    <a:lnTo>
                      <a:pt x="12592" y="15569"/>
                    </a:lnTo>
                    <a:lnTo>
                      <a:pt x="12691" y="15735"/>
                    </a:lnTo>
                    <a:lnTo>
                      <a:pt x="12930" y="15750"/>
                    </a:lnTo>
                    <a:lnTo>
                      <a:pt x="13143" y="15849"/>
                    </a:lnTo>
                    <a:lnTo>
                      <a:pt x="13259" y="15808"/>
                    </a:lnTo>
                    <a:lnTo>
                      <a:pt x="13309" y="15841"/>
                    </a:lnTo>
                    <a:lnTo>
                      <a:pt x="13423" y="16023"/>
                    </a:lnTo>
                    <a:lnTo>
                      <a:pt x="13628" y="16122"/>
                    </a:lnTo>
                    <a:lnTo>
                      <a:pt x="13769" y="16137"/>
                    </a:lnTo>
                    <a:lnTo>
                      <a:pt x="13834" y="16112"/>
                    </a:lnTo>
                    <a:lnTo>
                      <a:pt x="13990" y="16210"/>
                    </a:lnTo>
                    <a:lnTo>
                      <a:pt x="14296" y="16327"/>
                    </a:lnTo>
                    <a:lnTo>
                      <a:pt x="14582" y="16327"/>
                    </a:lnTo>
                    <a:lnTo>
                      <a:pt x="14797" y="16449"/>
                    </a:lnTo>
                    <a:lnTo>
                      <a:pt x="15215" y="16597"/>
                    </a:lnTo>
                    <a:lnTo>
                      <a:pt x="15381" y="16589"/>
                    </a:lnTo>
                    <a:lnTo>
                      <a:pt x="15800" y="16408"/>
                    </a:lnTo>
                    <a:lnTo>
                      <a:pt x="15981" y="16392"/>
                    </a:lnTo>
                    <a:lnTo>
                      <a:pt x="16210" y="16244"/>
                    </a:lnTo>
                    <a:lnTo>
                      <a:pt x="16376" y="16220"/>
                    </a:lnTo>
                    <a:lnTo>
                      <a:pt x="16589" y="16202"/>
                    </a:lnTo>
                    <a:lnTo>
                      <a:pt x="16672" y="16210"/>
                    </a:lnTo>
                    <a:lnTo>
                      <a:pt x="16672" y="16161"/>
                    </a:lnTo>
                    <a:lnTo>
                      <a:pt x="16506" y="16137"/>
                    </a:lnTo>
                    <a:lnTo>
                      <a:pt x="16368" y="16137"/>
                    </a:lnTo>
                    <a:lnTo>
                      <a:pt x="16376" y="16062"/>
                    </a:lnTo>
                    <a:lnTo>
                      <a:pt x="16566" y="15956"/>
                    </a:lnTo>
                    <a:lnTo>
                      <a:pt x="16623" y="15981"/>
                    </a:lnTo>
                    <a:lnTo>
                      <a:pt x="16623" y="16072"/>
                    </a:lnTo>
                    <a:lnTo>
                      <a:pt x="16722" y="16023"/>
                    </a:lnTo>
                    <a:lnTo>
                      <a:pt x="16828" y="16023"/>
                    </a:lnTo>
                    <a:lnTo>
                      <a:pt x="16828" y="16088"/>
                    </a:lnTo>
                    <a:lnTo>
                      <a:pt x="16745" y="16096"/>
                    </a:lnTo>
                    <a:lnTo>
                      <a:pt x="16714" y="16137"/>
                    </a:lnTo>
                    <a:lnTo>
                      <a:pt x="16771" y="16161"/>
                    </a:lnTo>
                    <a:lnTo>
                      <a:pt x="16885" y="16153"/>
                    </a:lnTo>
                    <a:lnTo>
                      <a:pt x="17041" y="16210"/>
                    </a:lnTo>
                    <a:lnTo>
                      <a:pt x="17288" y="16376"/>
                    </a:lnTo>
                    <a:lnTo>
                      <a:pt x="17405" y="16475"/>
                    </a:lnTo>
                    <a:lnTo>
                      <a:pt x="17405" y="16426"/>
                    </a:lnTo>
                    <a:lnTo>
                      <a:pt x="17215" y="16236"/>
                    </a:lnTo>
                    <a:lnTo>
                      <a:pt x="16943" y="16112"/>
                    </a:lnTo>
                    <a:lnTo>
                      <a:pt x="16935" y="16062"/>
                    </a:lnTo>
                    <a:lnTo>
                      <a:pt x="16992" y="16062"/>
                    </a:lnTo>
                    <a:lnTo>
                      <a:pt x="17018" y="16088"/>
                    </a:lnTo>
                    <a:lnTo>
                      <a:pt x="17182" y="16122"/>
                    </a:lnTo>
                    <a:lnTo>
                      <a:pt x="17322" y="16244"/>
                    </a:lnTo>
                    <a:lnTo>
                      <a:pt x="17470" y="16426"/>
                    </a:lnTo>
                    <a:lnTo>
                      <a:pt x="17470" y="16499"/>
                    </a:lnTo>
                    <a:lnTo>
                      <a:pt x="17543" y="16589"/>
                    </a:lnTo>
                    <a:lnTo>
                      <a:pt x="18111" y="17067"/>
                    </a:lnTo>
                    <a:lnTo>
                      <a:pt x="18293" y="17124"/>
                    </a:lnTo>
                    <a:lnTo>
                      <a:pt x="18317" y="17223"/>
                    </a:lnTo>
                    <a:lnTo>
                      <a:pt x="18548" y="17395"/>
                    </a:lnTo>
                    <a:lnTo>
                      <a:pt x="18678" y="17561"/>
                    </a:lnTo>
                    <a:lnTo>
                      <a:pt x="18703" y="17535"/>
                    </a:lnTo>
                    <a:lnTo>
                      <a:pt x="18737" y="17444"/>
                    </a:lnTo>
                    <a:lnTo>
                      <a:pt x="18810" y="17387"/>
                    </a:lnTo>
                    <a:lnTo>
                      <a:pt x="18818" y="17314"/>
                    </a:lnTo>
                    <a:lnTo>
                      <a:pt x="18802" y="17296"/>
                    </a:lnTo>
                    <a:lnTo>
                      <a:pt x="18761" y="17231"/>
                    </a:lnTo>
                    <a:lnTo>
                      <a:pt x="18776" y="17140"/>
                    </a:lnTo>
                    <a:lnTo>
                      <a:pt x="18761" y="17099"/>
                    </a:lnTo>
                    <a:lnTo>
                      <a:pt x="18745" y="16968"/>
                    </a:lnTo>
                    <a:lnTo>
                      <a:pt x="19246" y="16187"/>
                    </a:lnTo>
                    <a:lnTo>
                      <a:pt x="20306" y="16179"/>
                    </a:lnTo>
                    <a:lnTo>
                      <a:pt x="20389" y="16080"/>
                    </a:lnTo>
                    <a:lnTo>
                      <a:pt x="20381" y="15973"/>
                    </a:lnTo>
                    <a:lnTo>
                      <a:pt x="20291" y="15924"/>
                    </a:lnTo>
                    <a:lnTo>
                      <a:pt x="20150" y="15914"/>
                    </a:lnTo>
                    <a:lnTo>
                      <a:pt x="20093" y="15849"/>
                    </a:lnTo>
                    <a:lnTo>
                      <a:pt x="20077" y="15735"/>
                    </a:lnTo>
                    <a:lnTo>
                      <a:pt x="20020" y="15618"/>
                    </a:lnTo>
                    <a:lnTo>
                      <a:pt x="19921" y="15618"/>
                    </a:lnTo>
                    <a:lnTo>
                      <a:pt x="19789" y="15537"/>
                    </a:lnTo>
                    <a:lnTo>
                      <a:pt x="19657" y="15371"/>
                    </a:lnTo>
                    <a:lnTo>
                      <a:pt x="19615" y="15283"/>
                    </a:lnTo>
                    <a:lnTo>
                      <a:pt x="19493" y="15184"/>
                    </a:lnTo>
                    <a:lnTo>
                      <a:pt x="19838" y="15150"/>
                    </a:lnTo>
                    <a:lnTo>
                      <a:pt x="19872" y="14714"/>
                    </a:lnTo>
                    <a:lnTo>
                      <a:pt x="21311" y="14740"/>
                    </a:lnTo>
                    <a:lnTo>
                      <a:pt x="21319" y="14623"/>
                    </a:lnTo>
                    <a:lnTo>
                      <a:pt x="21410" y="14558"/>
                    </a:lnTo>
                    <a:lnTo>
                      <a:pt x="21532" y="14566"/>
                    </a:lnTo>
                    <a:lnTo>
                      <a:pt x="21540" y="14631"/>
                    </a:lnTo>
                    <a:lnTo>
                      <a:pt x="21574" y="14657"/>
                    </a:lnTo>
                    <a:lnTo>
                      <a:pt x="21607" y="14608"/>
                    </a:lnTo>
                    <a:lnTo>
                      <a:pt x="21672" y="14600"/>
                    </a:lnTo>
                    <a:lnTo>
                      <a:pt x="21680" y="14558"/>
                    </a:lnTo>
                    <a:lnTo>
                      <a:pt x="21787" y="14418"/>
                    </a:lnTo>
                    <a:lnTo>
                      <a:pt x="21820" y="14296"/>
                    </a:lnTo>
                    <a:lnTo>
                      <a:pt x="21854" y="14229"/>
                    </a:lnTo>
                    <a:lnTo>
                      <a:pt x="21953" y="14187"/>
                    </a:lnTo>
                    <a:lnTo>
                      <a:pt x="22010" y="14197"/>
                    </a:lnTo>
                    <a:lnTo>
                      <a:pt x="22150" y="14065"/>
                    </a:lnTo>
                    <a:lnTo>
                      <a:pt x="22330" y="13859"/>
                    </a:lnTo>
                    <a:lnTo>
                      <a:pt x="22428" y="13826"/>
                    </a:lnTo>
                    <a:lnTo>
                      <a:pt x="22413" y="14000"/>
                    </a:lnTo>
                    <a:lnTo>
                      <a:pt x="22330" y="14073"/>
                    </a:lnTo>
                    <a:lnTo>
                      <a:pt x="22340" y="14122"/>
                    </a:lnTo>
                    <a:lnTo>
                      <a:pt x="22527" y="14236"/>
                    </a:lnTo>
                    <a:lnTo>
                      <a:pt x="22594" y="14394"/>
                    </a:lnTo>
                    <a:lnTo>
                      <a:pt x="22626" y="14353"/>
                    </a:lnTo>
                    <a:lnTo>
                      <a:pt x="22784" y="14088"/>
                    </a:lnTo>
                    <a:lnTo>
                      <a:pt x="22914" y="13571"/>
                    </a:lnTo>
                    <a:lnTo>
                      <a:pt x="22997" y="13431"/>
                    </a:lnTo>
                    <a:lnTo>
                      <a:pt x="22914" y="13439"/>
                    </a:lnTo>
                    <a:lnTo>
                      <a:pt x="22833" y="13522"/>
                    </a:lnTo>
                    <a:lnTo>
                      <a:pt x="22766" y="13488"/>
                    </a:lnTo>
                    <a:lnTo>
                      <a:pt x="22766" y="13423"/>
                    </a:lnTo>
                    <a:lnTo>
                      <a:pt x="22947" y="13226"/>
                    </a:lnTo>
                    <a:lnTo>
                      <a:pt x="22981" y="13111"/>
                    </a:lnTo>
                    <a:lnTo>
                      <a:pt x="22841" y="13111"/>
                    </a:lnTo>
                    <a:lnTo>
                      <a:pt x="22734" y="13020"/>
                    </a:lnTo>
                    <a:lnTo>
                      <a:pt x="22784" y="12953"/>
                    </a:lnTo>
                    <a:lnTo>
                      <a:pt x="22947" y="12855"/>
                    </a:lnTo>
                    <a:lnTo>
                      <a:pt x="22963" y="12634"/>
                    </a:lnTo>
                    <a:lnTo>
                      <a:pt x="23038" y="12519"/>
                    </a:lnTo>
                    <a:lnTo>
                      <a:pt x="23400" y="12189"/>
                    </a:lnTo>
                    <a:lnTo>
                      <a:pt x="23589" y="11878"/>
                    </a:lnTo>
                    <a:lnTo>
                      <a:pt x="23721" y="11670"/>
                    </a:lnTo>
                    <a:lnTo>
                      <a:pt x="23704" y="11491"/>
                    </a:lnTo>
                    <a:lnTo>
                      <a:pt x="23465" y="11187"/>
                    </a:lnTo>
                    <a:lnTo>
                      <a:pt x="23309" y="11195"/>
                    </a:lnTo>
                    <a:lnTo>
                      <a:pt x="23342" y="11293"/>
                    </a:lnTo>
                    <a:lnTo>
                      <a:pt x="23251" y="11325"/>
                    </a:lnTo>
                    <a:lnTo>
                      <a:pt x="22865" y="11226"/>
                    </a:lnTo>
                    <a:lnTo>
                      <a:pt x="22545" y="11244"/>
                    </a:lnTo>
                    <a:lnTo>
                      <a:pt x="22553" y="11325"/>
                    </a:lnTo>
                    <a:lnTo>
                      <a:pt x="22355" y="11423"/>
                    </a:lnTo>
                    <a:lnTo>
                      <a:pt x="22280" y="11350"/>
                    </a:lnTo>
                    <a:lnTo>
                      <a:pt x="22075" y="11374"/>
                    </a:lnTo>
                    <a:lnTo>
                      <a:pt x="21960" y="11540"/>
                    </a:lnTo>
                    <a:lnTo>
                      <a:pt x="21254" y="11532"/>
                    </a:lnTo>
                    <a:lnTo>
                      <a:pt x="20711" y="11662"/>
                    </a:lnTo>
                    <a:lnTo>
                      <a:pt x="20711" y="11779"/>
                    </a:lnTo>
                    <a:lnTo>
                      <a:pt x="20841" y="11795"/>
                    </a:lnTo>
                    <a:lnTo>
                      <a:pt x="20537" y="12140"/>
                    </a:lnTo>
                    <a:lnTo>
                      <a:pt x="20514" y="12649"/>
                    </a:lnTo>
                    <a:lnTo>
                      <a:pt x="20537" y="12716"/>
                    </a:lnTo>
                    <a:lnTo>
                      <a:pt x="20233" y="13036"/>
                    </a:lnTo>
                    <a:lnTo>
                      <a:pt x="20233" y="13324"/>
                    </a:lnTo>
                    <a:lnTo>
                      <a:pt x="20077" y="13514"/>
                    </a:lnTo>
                    <a:lnTo>
                      <a:pt x="19953" y="13546"/>
                    </a:lnTo>
                    <a:lnTo>
                      <a:pt x="19584" y="13743"/>
                    </a:lnTo>
                    <a:lnTo>
                      <a:pt x="19608" y="13769"/>
                    </a:lnTo>
                    <a:lnTo>
                      <a:pt x="19773" y="13662"/>
                    </a:lnTo>
                    <a:lnTo>
                      <a:pt x="19773" y="13662"/>
                    </a:lnTo>
                    <a:lnTo>
                      <a:pt x="19732" y="13810"/>
                    </a:lnTo>
                    <a:lnTo>
                      <a:pt x="19724" y="14039"/>
                    </a:lnTo>
                    <a:lnTo>
                      <a:pt x="19566" y="14236"/>
                    </a:lnTo>
                    <a:lnTo>
                      <a:pt x="19467" y="14236"/>
                    </a:lnTo>
                    <a:lnTo>
                      <a:pt x="19436" y="14327"/>
                    </a:lnTo>
                    <a:lnTo>
                      <a:pt x="19337" y="14236"/>
                    </a:lnTo>
                    <a:lnTo>
                      <a:pt x="19148" y="14155"/>
                    </a:lnTo>
                    <a:lnTo>
                      <a:pt x="19189" y="14049"/>
                    </a:lnTo>
                    <a:lnTo>
                      <a:pt x="19345" y="13966"/>
                    </a:lnTo>
                    <a:lnTo>
                      <a:pt x="19114" y="13901"/>
                    </a:lnTo>
                    <a:lnTo>
                      <a:pt x="19041" y="14000"/>
                    </a:lnTo>
                    <a:lnTo>
                      <a:pt x="18867" y="13940"/>
                    </a:lnTo>
                    <a:lnTo>
                      <a:pt x="18646" y="13950"/>
                    </a:lnTo>
                    <a:lnTo>
                      <a:pt x="18498" y="14073"/>
                    </a:lnTo>
                    <a:lnTo>
                      <a:pt x="18301" y="14080"/>
                    </a:lnTo>
                    <a:lnTo>
                      <a:pt x="18013" y="14106"/>
                    </a:lnTo>
                    <a:lnTo>
                      <a:pt x="17963" y="14179"/>
                    </a:lnTo>
                    <a:lnTo>
                      <a:pt x="17618" y="14369"/>
                    </a:lnTo>
                    <a:lnTo>
                      <a:pt x="17519" y="14369"/>
                    </a:lnTo>
                    <a:lnTo>
                      <a:pt x="17454" y="14286"/>
                    </a:lnTo>
                    <a:lnTo>
                      <a:pt x="17174" y="14345"/>
                    </a:lnTo>
                    <a:lnTo>
                      <a:pt x="16968" y="14444"/>
                    </a:lnTo>
                    <a:lnTo>
                      <a:pt x="16911" y="14229"/>
                    </a:lnTo>
                    <a:lnTo>
                      <a:pt x="16722" y="13974"/>
                    </a:lnTo>
                    <a:lnTo>
                      <a:pt x="16475" y="13867"/>
                    </a:lnTo>
                    <a:lnTo>
                      <a:pt x="16425" y="13810"/>
                    </a:lnTo>
                    <a:lnTo>
                      <a:pt x="16195" y="13802"/>
                    </a:lnTo>
                    <a:lnTo>
                      <a:pt x="16121" y="13818"/>
                    </a:lnTo>
                    <a:lnTo>
                      <a:pt x="16005" y="13703"/>
                    </a:lnTo>
                    <a:lnTo>
                      <a:pt x="15667" y="13291"/>
                    </a:lnTo>
                    <a:lnTo>
                      <a:pt x="15618" y="13161"/>
                    </a:lnTo>
                    <a:lnTo>
                      <a:pt x="15636" y="13036"/>
                    </a:lnTo>
                    <a:lnTo>
                      <a:pt x="15480" y="12805"/>
                    </a:lnTo>
                    <a:lnTo>
                      <a:pt x="15405" y="12626"/>
                    </a:lnTo>
                    <a:lnTo>
                      <a:pt x="14953" y="12132"/>
                    </a:lnTo>
                    <a:lnTo>
                      <a:pt x="14911" y="11976"/>
                    </a:lnTo>
                    <a:lnTo>
                      <a:pt x="14821" y="11828"/>
                    </a:lnTo>
                    <a:lnTo>
                      <a:pt x="14878" y="11720"/>
                    </a:lnTo>
                    <a:lnTo>
                      <a:pt x="14838" y="11605"/>
                    </a:lnTo>
                    <a:lnTo>
                      <a:pt x="14740" y="11260"/>
                    </a:lnTo>
                    <a:lnTo>
                      <a:pt x="14615" y="11153"/>
                    </a:lnTo>
                    <a:lnTo>
                      <a:pt x="14641" y="10971"/>
                    </a:lnTo>
                    <a:lnTo>
                      <a:pt x="14821" y="11210"/>
                    </a:lnTo>
                    <a:lnTo>
                      <a:pt x="14846" y="11499"/>
                    </a:lnTo>
                    <a:lnTo>
                      <a:pt x="14904" y="11449"/>
                    </a:lnTo>
                    <a:lnTo>
                      <a:pt x="14896" y="11210"/>
                    </a:lnTo>
                    <a:lnTo>
                      <a:pt x="14680" y="10873"/>
                    </a:lnTo>
                    <a:lnTo>
                      <a:pt x="14706" y="10693"/>
                    </a:lnTo>
                    <a:lnTo>
                      <a:pt x="14649" y="10371"/>
                    </a:lnTo>
                    <a:lnTo>
                      <a:pt x="14607" y="10239"/>
                    </a:lnTo>
                    <a:lnTo>
                      <a:pt x="14740" y="10067"/>
                    </a:lnTo>
                    <a:lnTo>
                      <a:pt x="14779" y="9673"/>
                    </a:lnTo>
                    <a:lnTo>
                      <a:pt x="14740" y="9418"/>
                    </a:lnTo>
                    <a:lnTo>
                      <a:pt x="14829" y="9005"/>
                    </a:lnTo>
                    <a:lnTo>
                      <a:pt x="14821" y="8891"/>
                    </a:lnTo>
                    <a:lnTo>
                      <a:pt x="14878" y="8776"/>
                    </a:lnTo>
                    <a:lnTo>
                      <a:pt x="14821" y="8701"/>
                    </a:lnTo>
                    <a:lnTo>
                      <a:pt x="14821" y="8504"/>
                    </a:lnTo>
                    <a:lnTo>
                      <a:pt x="14911" y="8423"/>
                    </a:lnTo>
                    <a:lnTo>
                      <a:pt x="14961" y="8192"/>
                    </a:lnTo>
                    <a:lnTo>
                      <a:pt x="14994" y="8109"/>
                    </a:lnTo>
                    <a:lnTo>
                      <a:pt x="14888" y="8028"/>
                    </a:lnTo>
                    <a:lnTo>
                      <a:pt x="14994" y="7904"/>
                    </a:lnTo>
                    <a:lnTo>
                      <a:pt x="14994" y="7665"/>
                    </a:lnTo>
                    <a:lnTo>
                      <a:pt x="15135" y="7683"/>
                    </a:lnTo>
                    <a:lnTo>
                      <a:pt x="15109" y="7831"/>
                    </a:lnTo>
                    <a:lnTo>
                      <a:pt x="15085" y="7912"/>
                    </a:lnTo>
                    <a:lnTo>
                      <a:pt x="15085" y="7912"/>
                    </a:lnTo>
                    <a:lnTo>
                      <a:pt x="15174" y="7904"/>
                    </a:lnTo>
                    <a:lnTo>
                      <a:pt x="15200" y="7756"/>
                    </a:lnTo>
                    <a:lnTo>
                      <a:pt x="15322" y="7584"/>
                    </a:lnTo>
                    <a:lnTo>
                      <a:pt x="15371" y="7395"/>
                    </a:lnTo>
                    <a:lnTo>
                      <a:pt x="15439" y="7320"/>
                    </a:lnTo>
                    <a:lnTo>
                      <a:pt x="15462" y="7106"/>
                    </a:lnTo>
                    <a:lnTo>
                      <a:pt x="15488" y="7024"/>
                    </a:lnTo>
                    <a:lnTo>
                      <a:pt x="15371" y="7122"/>
                    </a:lnTo>
                    <a:lnTo>
                      <a:pt x="15322" y="7361"/>
                    </a:lnTo>
                    <a:lnTo>
                      <a:pt x="15184" y="7452"/>
                    </a:lnTo>
                    <a:lnTo>
                      <a:pt x="15184" y="7452"/>
                    </a:lnTo>
                    <a:lnTo>
                      <a:pt x="15223" y="7337"/>
                    </a:lnTo>
                    <a:lnTo>
                      <a:pt x="15150" y="7304"/>
                    </a:lnTo>
                    <a:lnTo>
                      <a:pt x="15101" y="7197"/>
                    </a:lnTo>
                    <a:lnTo>
                      <a:pt x="14953" y="7164"/>
                    </a:lnTo>
                    <a:lnTo>
                      <a:pt x="14797" y="7081"/>
                    </a:lnTo>
                    <a:lnTo>
                      <a:pt x="14525" y="6992"/>
                    </a:lnTo>
                    <a:lnTo>
                      <a:pt x="14384" y="6860"/>
                    </a:lnTo>
                    <a:lnTo>
                      <a:pt x="14286" y="6802"/>
                    </a:lnTo>
                    <a:lnTo>
                      <a:pt x="14179" y="6818"/>
                    </a:lnTo>
                    <a:lnTo>
                      <a:pt x="14080" y="6777"/>
                    </a:lnTo>
                    <a:lnTo>
                      <a:pt x="14065" y="6761"/>
                    </a:lnTo>
                    <a:lnTo>
                      <a:pt x="13990" y="6670"/>
                    </a:lnTo>
                    <a:lnTo>
                      <a:pt x="13999" y="6457"/>
                    </a:lnTo>
                    <a:lnTo>
                      <a:pt x="13834" y="5971"/>
                    </a:lnTo>
                    <a:lnTo>
                      <a:pt x="13818" y="5922"/>
                    </a:lnTo>
                    <a:lnTo>
                      <a:pt x="13818" y="5881"/>
                    </a:lnTo>
                    <a:lnTo>
                      <a:pt x="13834" y="5725"/>
                    </a:lnTo>
                    <a:lnTo>
                      <a:pt x="13851" y="5584"/>
                    </a:lnTo>
                    <a:lnTo>
                      <a:pt x="13711" y="5436"/>
                    </a:lnTo>
                    <a:lnTo>
                      <a:pt x="13636" y="5296"/>
                    </a:lnTo>
                    <a:lnTo>
                      <a:pt x="13595" y="5140"/>
                    </a:lnTo>
                    <a:lnTo>
                      <a:pt x="13465" y="5067"/>
                    </a:lnTo>
                    <a:lnTo>
                      <a:pt x="13431" y="4959"/>
                    </a:lnTo>
                    <a:lnTo>
                      <a:pt x="13366" y="4919"/>
                    </a:lnTo>
                    <a:lnTo>
                      <a:pt x="13259" y="4613"/>
                    </a:lnTo>
                    <a:lnTo>
                      <a:pt x="13210" y="4499"/>
                    </a:lnTo>
                    <a:lnTo>
                      <a:pt x="13127" y="4457"/>
                    </a:lnTo>
                    <a:lnTo>
                      <a:pt x="13111" y="4260"/>
                    </a:lnTo>
                    <a:lnTo>
                      <a:pt x="13093" y="4138"/>
                    </a:lnTo>
                    <a:lnTo>
                      <a:pt x="13044" y="4063"/>
                    </a:lnTo>
                    <a:lnTo>
                      <a:pt x="12979" y="3891"/>
                    </a:lnTo>
                    <a:lnTo>
                      <a:pt x="12855" y="3693"/>
                    </a:lnTo>
                    <a:lnTo>
                      <a:pt x="12691" y="3561"/>
                    </a:lnTo>
                    <a:lnTo>
                      <a:pt x="12618" y="3439"/>
                    </a:lnTo>
                    <a:lnTo>
                      <a:pt x="12509" y="3380"/>
                    </a:lnTo>
                    <a:lnTo>
                      <a:pt x="12403" y="3397"/>
                    </a:lnTo>
                    <a:lnTo>
                      <a:pt x="12371" y="3356"/>
                    </a:lnTo>
                    <a:lnTo>
                      <a:pt x="12304" y="3322"/>
                    </a:lnTo>
                    <a:lnTo>
                      <a:pt x="12148" y="3330"/>
                    </a:lnTo>
                    <a:lnTo>
                      <a:pt x="12008" y="3314"/>
                    </a:lnTo>
                    <a:lnTo>
                      <a:pt x="11860" y="3307"/>
                    </a:lnTo>
                    <a:lnTo>
                      <a:pt x="11810" y="3413"/>
                    </a:lnTo>
                    <a:lnTo>
                      <a:pt x="11745" y="3421"/>
                    </a:lnTo>
                    <a:lnTo>
                      <a:pt x="11729" y="3397"/>
                    </a:lnTo>
                    <a:lnTo>
                      <a:pt x="11670" y="3380"/>
                    </a:lnTo>
                    <a:lnTo>
                      <a:pt x="11571" y="3413"/>
                    </a:lnTo>
                    <a:lnTo>
                      <a:pt x="11483" y="3504"/>
                    </a:lnTo>
                    <a:lnTo>
                      <a:pt x="11366" y="3725"/>
                    </a:lnTo>
                    <a:lnTo>
                      <a:pt x="11293" y="3816"/>
                    </a:lnTo>
                    <a:lnTo>
                      <a:pt x="11309" y="3857"/>
                    </a:lnTo>
                    <a:lnTo>
                      <a:pt x="11293" y="3932"/>
                    </a:lnTo>
                    <a:lnTo>
                      <a:pt x="11210" y="3956"/>
                    </a:lnTo>
                    <a:lnTo>
                      <a:pt x="11096" y="4047"/>
                    </a:lnTo>
                    <a:lnTo>
                      <a:pt x="11078" y="4096"/>
                    </a:lnTo>
                    <a:lnTo>
                      <a:pt x="10997" y="4130"/>
                    </a:lnTo>
                    <a:lnTo>
                      <a:pt x="10930" y="4120"/>
                    </a:lnTo>
                    <a:lnTo>
                      <a:pt x="10881" y="4063"/>
                    </a:lnTo>
                    <a:lnTo>
                      <a:pt x="10709" y="3982"/>
                    </a:lnTo>
                    <a:lnTo>
                      <a:pt x="10569" y="3932"/>
                    </a:lnTo>
                    <a:lnTo>
                      <a:pt x="10553" y="3873"/>
                    </a:lnTo>
                    <a:lnTo>
                      <a:pt x="10379" y="3792"/>
                    </a:lnTo>
                    <a:lnTo>
                      <a:pt x="10288" y="3792"/>
                    </a:lnTo>
                    <a:lnTo>
                      <a:pt x="10231" y="3735"/>
                    </a:lnTo>
                    <a:lnTo>
                      <a:pt x="10223" y="3676"/>
                    </a:lnTo>
                    <a:lnTo>
                      <a:pt x="10190" y="3618"/>
                    </a:lnTo>
                    <a:lnTo>
                      <a:pt x="10109" y="3587"/>
                    </a:lnTo>
                    <a:lnTo>
                      <a:pt x="10059" y="3587"/>
                    </a:lnTo>
                    <a:lnTo>
                      <a:pt x="9992" y="3520"/>
                    </a:lnTo>
                    <a:lnTo>
                      <a:pt x="9935" y="3520"/>
                    </a:lnTo>
                    <a:lnTo>
                      <a:pt x="9943" y="3478"/>
                    </a:lnTo>
                    <a:lnTo>
                      <a:pt x="9911" y="3364"/>
                    </a:lnTo>
                    <a:lnTo>
                      <a:pt x="9795" y="3224"/>
                    </a:lnTo>
                    <a:lnTo>
                      <a:pt x="9647" y="3060"/>
                    </a:lnTo>
                    <a:lnTo>
                      <a:pt x="9647" y="2995"/>
                    </a:lnTo>
                    <a:lnTo>
                      <a:pt x="9746" y="2969"/>
                    </a:lnTo>
                    <a:lnTo>
                      <a:pt x="9795" y="2935"/>
                    </a:lnTo>
                    <a:lnTo>
                      <a:pt x="9787" y="2813"/>
                    </a:lnTo>
                    <a:lnTo>
                      <a:pt x="9696" y="2722"/>
                    </a:lnTo>
                    <a:lnTo>
                      <a:pt x="9665" y="2657"/>
                    </a:lnTo>
                    <a:lnTo>
                      <a:pt x="9615" y="2649"/>
                    </a:lnTo>
                    <a:lnTo>
                      <a:pt x="9566" y="2582"/>
                    </a:lnTo>
                    <a:lnTo>
                      <a:pt x="9540" y="2393"/>
                    </a:lnTo>
                    <a:lnTo>
                      <a:pt x="9467" y="2278"/>
                    </a:lnTo>
                    <a:lnTo>
                      <a:pt x="9351" y="2205"/>
                    </a:lnTo>
                    <a:lnTo>
                      <a:pt x="9252" y="2171"/>
                    </a:lnTo>
                    <a:lnTo>
                      <a:pt x="9294" y="2106"/>
                    </a:lnTo>
                    <a:lnTo>
                      <a:pt x="9301" y="2031"/>
                    </a:lnTo>
                    <a:lnTo>
                      <a:pt x="9179" y="1933"/>
                    </a:lnTo>
                    <a:lnTo>
                      <a:pt x="9047" y="1883"/>
                    </a:lnTo>
                    <a:lnTo>
                      <a:pt x="9080" y="1800"/>
                    </a:lnTo>
                    <a:lnTo>
                      <a:pt x="9005" y="1694"/>
                    </a:lnTo>
                    <a:lnTo>
                      <a:pt x="8917" y="1686"/>
                    </a:lnTo>
                    <a:lnTo>
                      <a:pt x="8899" y="1613"/>
                    </a:lnTo>
                    <a:lnTo>
                      <a:pt x="8826" y="1522"/>
                    </a:lnTo>
                    <a:lnTo>
                      <a:pt x="8693" y="1333"/>
                    </a:lnTo>
                    <a:lnTo>
                      <a:pt x="8545" y="1242"/>
                    </a:lnTo>
                    <a:lnTo>
                      <a:pt x="7205" y="1200"/>
                    </a:lnTo>
                    <a:lnTo>
                      <a:pt x="7189" y="1504"/>
                    </a:lnTo>
                    <a:lnTo>
                      <a:pt x="4821" y="1431"/>
                    </a:lnTo>
                    <a:lnTo>
                      <a:pt x="1998" y="140"/>
                    </a:lnTo>
                    <a:lnTo>
                      <a:pt x="2031" y="73"/>
                    </a:lnTo>
                    <a:lnTo>
                      <a:pt x="19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8"/>
              <p:cNvSpPr/>
              <p:nvPr/>
            </p:nvSpPr>
            <p:spPr>
              <a:xfrm>
                <a:off x="-1190338" y="-1004527"/>
                <a:ext cx="9183" cy="1083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18" extrusionOk="0">
                    <a:moveTo>
                      <a:pt x="9" y="1"/>
                    </a:moveTo>
                    <a:lnTo>
                      <a:pt x="1" y="108"/>
                    </a:lnTo>
                    <a:lnTo>
                      <a:pt x="74" y="117"/>
                    </a:lnTo>
                    <a:lnTo>
                      <a:pt x="99" y="27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8"/>
              <p:cNvSpPr/>
              <p:nvPr/>
            </p:nvSpPr>
            <p:spPr>
              <a:xfrm>
                <a:off x="3277488" y="788720"/>
                <a:ext cx="23418" cy="37101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04" extrusionOk="0">
                    <a:moveTo>
                      <a:pt x="24" y="0"/>
                    </a:moveTo>
                    <a:lnTo>
                      <a:pt x="0" y="58"/>
                    </a:lnTo>
                    <a:lnTo>
                      <a:pt x="65" y="263"/>
                    </a:lnTo>
                    <a:lnTo>
                      <a:pt x="148" y="395"/>
                    </a:lnTo>
                    <a:cubicBezTo>
                      <a:pt x="164" y="395"/>
                      <a:pt x="237" y="403"/>
                      <a:pt x="237" y="403"/>
                    </a:cubicBezTo>
                    <a:lnTo>
                      <a:pt x="255" y="289"/>
                    </a:lnTo>
                    <a:lnTo>
                      <a:pt x="138" y="7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8"/>
              <p:cNvSpPr/>
              <p:nvPr/>
            </p:nvSpPr>
            <p:spPr>
              <a:xfrm>
                <a:off x="3224500" y="981205"/>
                <a:ext cx="46193" cy="43254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71" extrusionOk="0">
                    <a:moveTo>
                      <a:pt x="469" y="1"/>
                    </a:moveTo>
                    <a:lnTo>
                      <a:pt x="403" y="19"/>
                    </a:lnTo>
                    <a:lnTo>
                      <a:pt x="330" y="11"/>
                    </a:lnTo>
                    <a:lnTo>
                      <a:pt x="255" y="42"/>
                    </a:lnTo>
                    <a:lnTo>
                      <a:pt x="99" y="198"/>
                    </a:lnTo>
                    <a:lnTo>
                      <a:pt x="1" y="471"/>
                    </a:lnTo>
                    <a:lnTo>
                      <a:pt x="1" y="471"/>
                    </a:lnTo>
                    <a:lnTo>
                      <a:pt x="66" y="455"/>
                    </a:lnTo>
                    <a:lnTo>
                      <a:pt x="91" y="396"/>
                    </a:lnTo>
                    <a:lnTo>
                      <a:pt x="271" y="216"/>
                    </a:lnTo>
                    <a:lnTo>
                      <a:pt x="362" y="208"/>
                    </a:lnTo>
                    <a:lnTo>
                      <a:pt x="502" y="60"/>
                    </a:lnTo>
                    <a:lnTo>
                      <a:pt x="46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28"/>
              <p:cNvSpPr/>
              <p:nvPr/>
            </p:nvSpPr>
            <p:spPr>
              <a:xfrm>
                <a:off x="3338558" y="970736"/>
                <a:ext cx="34163" cy="1671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82" extrusionOk="0">
                    <a:moveTo>
                      <a:pt x="273" y="0"/>
                    </a:moveTo>
                    <a:lnTo>
                      <a:pt x="156" y="8"/>
                    </a:lnTo>
                    <a:lnTo>
                      <a:pt x="125" y="83"/>
                    </a:lnTo>
                    <a:lnTo>
                      <a:pt x="0" y="133"/>
                    </a:lnTo>
                    <a:lnTo>
                      <a:pt x="125" y="182"/>
                    </a:lnTo>
                    <a:lnTo>
                      <a:pt x="304" y="164"/>
                    </a:lnTo>
                    <a:lnTo>
                      <a:pt x="371" y="65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28"/>
              <p:cNvSpPr/>
              <p:nvPr/>
            </p:nvSpPr>
            <p:spPr>
              <a:xfrm>
                <a:off x="3238091" y="1010775"/>
                <a:ext cx="20387" cy="15153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65" extrusionOk="0">
                    <a:moveTo>
                      <a:pt x="182" y="1"/>
                    </a:moveTo>
                    <a:lnTo>
                      <a:pt x="66" y="66"/>
                    </a:lnTo>
                    <a:lnTo>
                      <a:pt x="1" y="149"/>
                    </a:lnTo>
                    <a:lnTo>
                      <a:pt x="50" y="164"/>
                    </a:lnTo>
                    <a:lnTo>
                      <a:pt x="172" y="141"/>
                    </a:lnTo>
                    <a:lnTo>
                      <a:pt x="222" y="34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28"/>
              <p:cNvSpPr/>
              <p:nvPr/>
            </p:nvSpPr>
            <p:spPr>
              <a:xfrm>
                <a:off x="3295580" y="951909"/>
                <a:ext cx="44540" cy="21214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31" extrusionOk="0">
                    <a:moveTo>
                      <a:pt x="395" y="0"/>
                    </a:moveTo>
                    <a:lnTo>
                      <a:pt x="156" y="57"/>
                    </a:lnTo>
                    <a:lnTo>
                      <a:pt x="32" y="65"/>
                    </a:lnTo>
                    <a:lnTo>
                      <a:pt x="0" y="140"/>
                    </a:lnTo>
                    <a:lnTo>
                      <a:pt x="81" y="182"/>
                    </a:lnTo>
                    <a:lnTo>
                      <a:pt x="279" y="190"/>
                    </a:lnTo>
                    <a:lnTo>
                      <a:pt x="346" y="231"/>
                    </a:lnTo>
                    <a:lnTo>
                      <a:pt x="453" y="172"/>
                    </a:lnTo>
                    <a:lnTo>
                      <a:pt x="484" y="7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28"/>
              <p:cNvSpPr/>
              <p:nvPr/>
            </p:nvSpPr>
            <p:spPr>
              <a:xfrm>
                <a:off x="3287223" y="920135"/>
                <a:ext cx="33979" cy="34897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80" extrusionOk="0">
                    <a:moveTo>
                      <a:pt x="289" y="1"/>
                    </a:moveTo>
                    <a:lnTo>
                      <a:pt x="180" y="83"/>
                    </a:lnTo>
                    <a:lnTo>
                      <a:pt x="99" y="123"/>
                    </a:lnTo>
                    <a:lnTo>
                      <a:pt x="1" y="232"/>
                    </a:lnTo>
                    <a:lnTo>
                      <a:pt x="32" y="380"/>
                    </a:lnTo>
                    <a:lnTo>
                      <a:pt x="123" y="281"/>
                    </a:lnTo>
                    <a:lnTo>
                      <a:pt x="206" y="157"/>
                    </a:lnTo>
                    <a:lnTo>
                      <a:pt x="297" y="123"/>
                    </a:lnTo>
                    <a:lnTo>
                      <a:pt x="370" y="8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28"/>
              <p:cNvSpPr/>
              <p:nvPr/>
            </p:nvSpPr>
            <p:spPr>
              <a:xfrm>
                <a:off x="1497098" y="564277"/>
                <a:ext cx="2978393" cy="3128084"/>
              </a:xfrm>
              <a:custGeom>
                <a:avLst/>
                <a:gdLst/>
                <a:ahLst/>
                <a:cxnLst/>
                <a:rect l="l" t="t" r="r" b="b"/>
                <a:pathLst>
                  <a:path w="32432" h="34062" extrusionOk="0">
                    <a:moveTo>
                      <a:pt x="10972" y="1"/>
                    </a:moveTo>
                    <a:lnTo>
                      <a:pt x="10988" y="174"/>
                    </a:lnTo>
                    <a:lnTo>
                      <a:pt x="10915" y="372"/>
                    </a:lnTo>
                    <a:lnTo>
                      <a:pt x="10486" y="676"/>
                    </a:lnTo>
                    <a:lnTo>
                      <a:pt x="10216" y="701"/>
                    </a:lnTo>
                    <a:lnTo>
                      <a:pt x="9845" y="857"/>
                    </a:lnTo>
                    <a:lnTo>
                      <a:pt x="9705" y="790"/>
                    </a:lnTo>
                    <a:lnTo>
                      <a:pt x="9476" y="808"/>
                    </a:lnTo>
                    <a:lnTo>
                      <a:pt x="9203" y="1055"/>
                    </a:lnTo>
                    <a:lnTo>
                      <a:pt x="8949" y="1136"/>
                    </a:lnTo>
                    <a:lnTo>
                      <a:pt x="8858" y="1078"/>
                    </a:lnTo>
                    <a:lnTo>
                      <a:pt x="8489" y="1128"/>
                    </a:lnTo>
                    <a:lnTo>
                      <a:pt x="8201" y="1146"/>
                    </a:lnTo>
                    <a:lnTo>
                      <a:pt x="7946" y="1005"/>
                    </a:lnTo>
                    <a:lnTo>
                      <a:pt x="7681" y="964"/>
                    </a:lnTo>
                    <a:lnTo>
                      <a:pt x="7445" y="889"/>
                    </a:lnTo>
                    <a:lnTo>
                      <a:pt x="7551" y="1096"/>
                    </a:lnTo>
                    <a:lnTo>
                      <a:pt x="7723" y="1161"/>
                    </a:lnTo>
                    <a:lnTo>
                      <a:pt x="7905" y="1325"/>
                    </a:lnTo>
                    <a:lnTo>
                      <a:pt x="7962" y="1481"/>
                    </a:lnTo>
                    <a:lnTo>
                      <a:pt x="7731" y="1836"/>
                    </a:lnTo>
                    <a:lnTo>
                      <a:pt x="7772" y="1917"/>
                    </a:lnTo>
                    <a:lnTo>
                      <a:pt x="7822" y="2008"/>
                    </a:lnTo>
                    <a:lnTo>
                      <a:pt x="7772" y="2281"/>
                    </a:lnTo>
                    <a:lnTo>
                      <a:pt x="8151" y="2403"/>
                    </a:lnTo>
                    <a:lnTo>
                      <a:pt x="8414" y="2379"/>
                    </a:lnTo>
                    <a:lnTo>
                      <a:pt x="8678" y="2429"/>
                    </a:lnTo>
                    <a:lnTo>
                      <a:pt x="8686" y="2600"/>
                    </a:lnTo>
                    <a:lnTo>
                      <a:pt x="8497" y="2683"/>
                    </a:lnTo>
                    <a:lnTo>
                      <a:pt x="8110" y="2764"/>
                    </a:lnTo>
                    <a:lnTo>
                      <a:pt x="8045" y="2839"/>
                    </a:lnTo>
                    <a:lnTo>
                      <a:pt x="7970" y="2912"/>
                    </a:lnTo>
                    <a:lnTo>
                      <a:pt x="7897" y="3127"/>
                    </a:lnTo>
                    <a:lnTo>
                      <a:pt x="7468" y="3349"/>
                    </a:lnTo>
                    <a:lnTo>
                      <a:pt x="7336" y="3514"/>
                    </a:lnTo>
                    <a:lnTo>
                      <a:pt x="7050" y="3694"/>
                    </a:lnTo>
                    <a:lnTo>
                      <a:pt x="6852" y="3933"/>
                    </a:lnTo>
                    <a:lnTo>
                      <a:pt x="6515" y="3949"/>
                    </a:lnTo>
                    <a:lnTo>
                      <a:pt x="6325" y="3925"/>
                    </a:lnTo>
                    <a:lnTo>
                      <a:pt x="5996" y="3670"/>
                    </a:lnTo>
                    <a:lnTo>
                      <a:pt x="5676" y="3447"/>
                    </a:lnTo>
                    <a:lnTo>
                      <a:pt x="5461" y="3473"/>
                    </a:lnTo>
                    <a:lnTo>
                      <a:pt x="5471" y="3250"/>
                    </a:lnTo>
                    <a:lnTo>
                      <a:pt x="5437" y="3060"/>
                    </a:lnTo>
                    <a:lnTo>
                      <a:pt x="5297" y="2896"/>
                    </a:lnTo>
                    <a:lnTo>
                      <a:pt x="5248" y="2774"/>
                    </a:lnTo>
                    <a:lnTo>
                      <a:pt x="5026" y="2831"/>
                    </a:lnTo>
                    <a:lnTo>
                      <a:pt x="4861" y="3011"/>
                    </a:lnTo>
                    <a:lnTo>
                      <a:pt x="4754" y="3029"/>
                    </a:lnTo>
                    <a:lnTo>
                      <a:pt x="4663" y="2946"/>
                    </a:lnTo>
                    <a:lnTo>
                      <a:pt x="4507" y="2946"/>
                    </a:lnTo>
                    <a:lnTo>
                      <a:pt x="4401" y="3052"/>
                    </a:lnTo>
                    <a:lnTo>
                      <a:pt x="3463" y="3060"/>
                    </a:lnTo>
                    <a:lnTo>
                      <a:pt x="3414" y="3333"/>
                    </a:lnTo>
                    <a:lnTo>
                      <a:pt x="3487" y="3530"/>
                    </a:lnTo>
                    <a:lnTo>
                      <a:pt x="3809" y="3613"/>
                    </a:lnTo>
                    <a:lnTo>
                      <a:pt x="3923" y="3834"/>
                    </a:lnTo>
                    <a:lnTo>
                      <a:pt x="3832" y="3933"/>
                    </a:lnTo>
                    <a:lnTo>
                      <a:pt x="3931" y="4032"/>
                    </a:lnTo>
                    <a:lnTo>
                      <a:pt x="3891" y="4172"/>
                    </a:lnTo>
                    <a:lnTo>
                      <a:pt x="3694" y="4039"/>
                    </a:lnTo>
                    <a:lnTo>
                      <a:pt x="3133" y="4229"/>
                    </a:lnTo>
                    <a:lnTo>
                      <a:pt x="3159" y="4681"/>
                    </a:lnTo>
                    <a:lnTo>
                      <a:pt x="3307" y="4870"/>
                    </a:lnTo>
                    <a:lnTo>
                      <a:pt x="3611" y="5109"/>
                    </a:lnTo>
                    <a:lnTo>
                      <a:pt x="3816" y="5471"/>
                    </a:lnTo>
                    <a:lnTo>
                      <a:pt x="3809" y="5751"/>
                    </a:lnTo>
                    <a:lnTo>
                      <a:pt x="3801" y="5873"/>
                    </a:lnTo>
                    <a:lnTo>
                      <a:pt x="3331" y="7600"/>
                    </a:lnTo>
                    <a:lnTo>
                      <a:pt x="3201" y="8062"/>
                    </a:lnTo>
                    <a:lnTo>
                      <a:pt x="3216" y="8143"/>
                    </a:lnTo>
                    <a:lnTo>
                      <a:pt x="3141" y="8260"/>
                    </a:lnTo>
                    <a:lnTo>
                      <a:pt x="2962" y="8210"/>
                    </a:lnTo>
                    <a:lnTo>
                      <a:pt x="2985" y="8161"/>
                    </a:lnTo>
                    <a:lnTo>
                      <a:pt x="2796" y="8037"/>
                    </a:lnTo>
                    <a:lnTo>
                      <a:pt x="2731" y="8062"/>
                    </a:lnTo>
                    <a:lnTo>
                      <a:pt x="2567" y="8062"/>
                    </a:lnTo>
                    <a:lnTo>
                      <a:pt x="2500" y="8029"/>
                    </a:lnTo>
                    <a:lnTo>
                      <a:pt x="2435" y="8161"/>
                    </a:lnTo>
                    <a:lnTo>
                      <a:pt x="1876" y="8341"/>
                    </a:lnTo>
                    <a:lnTo>
                      <a:pt x="1448" y="8432"/>
                    </a:lnTo>
                    <a:lnTo>
                      <a:pt x="1341" y="8538"/>
                    </a:lnTo>
                    <a:lnTo>
                      <a:pt x="1242" y="8572"/>
                    </a:lnTo>
                    <a:lnTo>
                      <a:pt x="1069" y="8745"/>
                    </a:lnTo>
                    <a:lnTo>
                      <a:pt x="871" y="8834"/>
                    </a:lnTo>
                    <a:lnTo>
                      <a:pt x="723" y="8925"/>
                    </a:lnTo>
                    <a:lnTo>
                      <a:pt x="749" y="9148"/>
                    </a:lnTo>
                    <a:lnTo>
                      <a:pt x="666" y="9270"/>
                    </a:lnTo>
                    <a:lnTo>
                      <a:pt x="700" y="9403"/>
                    </a:lnTo>
                    <a:lnTo>
                      <a:pt x="476" y="9624"/>
                    </a:lnTo>
                    <a:lnTo>
                      <a:pt x="551" y="9912"/>
                    </a:lnTo>
                    <a:lnTo>
                      <a:pt x="634" y="10060"/>
                    </a:lnTo>
                    <a:lnTo>
                      <a:pt x="494" y="10192"/>
                    </a:lnTo>
                    <a:lnTo>
                      <a:pt x="370" y="10167"/>
                    </a:lnTo>
                    <a:lnTo>
                      <a:pt x="141" y="10325"/>
                    </a:lnTo>
                    <a:lnTo>
                      <a:pt x="131" y="10488"/>
                    </a:lnTo>
                    <a:lnTo>
                      <a:pt x="42" y="10579"/>
                    </a:lnTo>
                    <a:lnTo>
                      <a:pt x="99" y="10694"/>
                    </a:lnTo>
                    <a:lnTo>
                      <a:pt x="66" y="10875"/>
                    </a:lnTo>
                    <a:lnTo>
                      <a:pt x="1" y="11031"/>
                    </a:lnTo>
                    <a:lnTo>
                      <a:pt x="66" y="11171"/>
                    </a:lnTo>
                    <a:lnTo>
                      <a:pt x="24" y="11294"/>
                    </a:lnTo>
                    <a:lnTo>
                      <a:pt x="247" y="11525"/>
                    </a:lnTo>
                    <a:lnTo>
                      <a:pt x="650" y="12174"/>
                    </a:lnTo>
                    <a:lnTo>
                      <a:pt x="445" y="12437"/>
                    </a:lnTo>
                    <a:lnTo>
                      <a:pt x="962" y="12397"/>
                    </a:lnTo>
                    <a:lnTo>
                      <a:pt x="1201" y="12437"/>
                    </a:lnTo>
                    <a:lnTo>
                      <a:pt x="1383" y="12701"/>
                    </a:lnTo>
                    <a:lnTo>
                      <a:pt x="1440" y="12930"/>
                    </a:lnTo>
                    <a:lnTo>
                      <a:pt x="1793" y="12948"/>
                    </a:lnTo>
                    <a:lnTo>
                      <a:pt x="2214" y="12972"/>
                    </a:lnTo>
                    <a:lnTo>
                      <a:pt x="2567" y="12652"/>
                    </a:lnTo>
                    <a:lnTo>
                      <a:pt x="2863" y="12486"/>
                    </a:lnTo>
                    <a:lnTo>
                      <a:pt x="2944" y="12577"/>
                    </a:lnTo>
                    <a:lnTo>
                      <a:pt x="2904" y="12758"/>
                    </a:lnTo>
                    <a:lnTo>
                      <a:pt x="2845" y="12816"/>
                    </a:lnTo>
                    <a:lnTo>
                      <a:pt x="2837" y="13112"/>
                    </a:lnTo>
                    <a:lnTo>
                      <a:pt x="2879" y="13605"/>
                    </a:lnTo>
                    <a:lnTo>
                      <a:pt x="2895" y="13795"/>
                    </a:lnTo>
                    <a:lnTo>
                      <a:pt x="2993" y="13893"/>
                    </a:lnTo>
                    <a:lnTo>
                      <a:pt x="3159" y="13868"/>
                    </a:lnTo>
                    <a:lnTo>
                      <a:pt x="3315" y="13818"/>
                    </a:lnTo>
                    <a:lnTo>
                      <a:pt x="3497" y="13811"/>
                    </a:lnTo>
                    <a:lnTo>
                      <a:pt x="3585" y="13795"/>
                    </a:lnTo>
                    <a:lnTo>
                      <a:pt x="3668" y="13836"/>
                    </a:lnTo>
                    <a:lnTo>
                      <a:pt x="3694" y="13852"/>
                    </a:lnTo>
                    <a:lnTo>
                      <a:pt x="4219" y="13844"/>
                    </a:lnTo>
                    <a:lnTo>
                      <a:pt x="4458" y="13860"/>
                    </a:lnTo>
                    <a:lnTo>
                      <a:pt x="4697" y="13730"/>
                    </a:lnTo>
                    <a:lnTo>
                      <a:pt x="4829" y="13730"/>
                    </a:lnTo>
                    <a:lnTo>
                      <a:pt x="5009" y="13582"/>
                    </a:lnTo>
                    <a:lnTo>
                      <a:pt x="5206" y="13582"/>
                    </a:lnTo>
                    <a:lnTo>
                      <a:pt x="5453" y="13514"/>
                    </a:lnTo>
                    <a:lnTo>
                      <a:pt x="5593" y="13145"/>
                    </a:lnTo>
                    <a:lnTo>
                      <a:pt x="5988" y="12891"/>
                    </a:lnTo>
                    <a:lnTo>
                      <a:pt x="6260" y="12841"/>
                    </a:lnTo>
                    <a:lnTo>
                      <a:pt x="6523" y="12709"/>
                    </a:lnTo>
                    <a:lnTo>
                      <a:pt x="6704" y="12709"/>
                    </a:lnTo>
                    <a:lnTo>
                      <a:pt x="6876" y="12831"/>
                    </a:lnTo>
                    <a:lnTo>
                      <a:pt x="7066" y="12709"/>
                    </a:lnTo>
                    <a:lnTo>
                      <a:pt x="7156" y="12792"/>
                    </a:lnTo>
                    <a:lnTo>
                      <a:pt x="7139" y="12989"/>
                    </a:lnTo>
                    <a:lnTo>
                      <a:pt x="7229" y="13285"/>
                    </a:lnTo>
                    <a:lnTo>
                      <a:pt x="7099" y="13522"/>
                    </a:lnTo>
                    <a:lnTo>
                      <a:pt x="7206" y="13909"/>
                    </a:lnTo>
                    <a:lnTo>
                      <a:pt x="7139" y="14075"/>
                    </a:lnTo>
                    <a:lnTo>
                      <a:pt x="7279" y="14387"/>
                    </a:lnTo>
                    <a:lnTo>
                      <a:pt x="7468" y="14470"/>
                    </a:lnTo>
                    <a:lnTo>
                      <a:pt x="7526" y="14717"/>
                    </a:lnTo>
                    <a:lnTo>
                      <a:pt x="7723" y="14815"/>
                    </a:lnTo>
                    <a:lnTo>
                      <a:pt x="7987" y="14979"/>
                    </a:lnTo>
                    <a:lnTo>
                      <a:pt x="8167" y="15151"/>
                    </a:lnTo>
                    <a:lnTo>
                      <a:pt x="8234" y="15070"/>
                    </a:lnTo>
                    <a:lnTo>
                      <a:pt x="8580" y="14979"/>
                    </a:lnTo>
                    <a:lnTo>
                      <a:pt x="8866" y="15267"/>
                    </a:lnTo>
                    <a:lnTo>
                      <a:pt x="9081" y="15210"/>
                    </a:lnTo>
                    <a:lnTo>
                      <a:pt x="9385" y="15530"/>
                    </a:lnTo>
                    <a:lnTo>
                      <a:pt x="9517" y="15522"/>
                    </a:lnTo>
                    <a:lnTo>
                      <a:pt x="9871" y="15636"/>
                    </a:lnTo>
                    <a:lnTo>
                      <a:pt x="10100" y="15727"/>
                    </a:lnTo>
                    <a:lnTo>
                      <a:pt x="10149" y="15966"/>
                    </a:lnTo>
                    <a:lnTo>
                      <a:pt x="10315" y="16008"/>
                    </a:lnTo>
                    <a:lnTo>
                      <a:pt x="10528" y="16130"/>
                    </a:lnTo>
                    <a:lnTo>
                      <a:pt x="11014" y="16081"/>
                    </a:lnTo>
                    <a:lnTo>
                      <a:pt x="11343" y="16270"/>
                    </a:lnTo>
                    <a:lnTo>
                      <a:pt x="11416" y="16418"/>
                    </a:lnTo>
                    <a:lnTo>
                      <a:pt x="11367" y="16797"/>
                    </a:lnTo>
                    <a:lnTo>
                      <a:pt x="11442" y="17109"/>
                    </a:lnTo>
                    <a:lnTo>
                      <a:pt x="11343" y="17299"/>
                    </a:lnTo>
                    <a:lnTo>
                      <a:pt x="11655" y="17826"/>
                    </a:lnTo>
                    <a:lnTo>
                      <a:pt x="11629" y="18211"/>
                    </a:lnTo>
                    <a:lnTo>
                      <a:pt x="13086" y="18236"/>
                    </a:lnTo>
                    <a:lnTo>
                      <a:pt x="13159" y="18763"/>
                    </a:lnTo>
                    <a:lnTo>
                      <a:pt x="13136" y="19091"/>
                    </a:lnTo>
                    <a:lnTo>
                      <a:pt x="13572" y="19190"/>
                    </a:lnTo>
                    <a:lnTo>
                      <a:pt x="13998" y="19956"/>
                    </a:lnTo>
                    <a:lnTo>
                      <a:pt x="14024" y="20366"/>
                    </a:lnTo>
                    <a:lnTo>
                      <a:pt x="13613" y="21171"/>
                    </a:lnTo>
                    <a:lnTo>
                      <a:pt x="13637" y="21296"/>
                    </a:lnTo>
                    <a:lnTo>
                      <a:pt x="13530" y="21444"/>
                    </a:lnTo>
                    <a:lnTo>
                      <a:pt x="13603" y="21535"/>
                    </a:lnTo>
                    <a:lnTo>
                      <a:pt x="13554" y="21714"/>
                    </a:lnTo>
                    <a:lnTo>
                      <a:pt x="13761" y="21872"/>
                    </a:lnTo>
                    <a:lnTo>
                      <a:pt x="13769" y="22119"/>
                    </a:lnTo>
                    <a:lnTo>
                      <a:pt x="13941" y="22374"/>
                    </a:lnTo>
                    <a:lnTo>
                      <a:pt x="13850" y="22875"/>
                    </a:lnTo>
                    <a:lnTo>
                      <a:pt x="13899" y="23072"/>
                    </a:lnTo>
                    <a:lnTo>
                      <a:pt x="13842" y="23254"/>
                    </a:lnTo>
                    <a:lnTo>
                      <a:pt x="13899" y="23434"/>
                    </a:lnTo>
                    <a:lnTo>
                      <a:pt x="14213" y="23410"/>
                    </a:lnTo>
                    <a:lnTo>
                      <a:pt x="14344" y="23467"/>
                    </a:lnTo>
                    <a:lnTo>
                      <a:pt x="14730" y="23451"/>
                    </a:lnTo>
                    <a:lnTo>
                      <a:pt x="14969" y="23532"/>
                    </a:lnTo>
                    <a:lnTo>
                      <a:pt x="15348" y="23376"/>
                    </a:lnTo>
                    <a:lnTo>
                      <a:pt x="15554" y="23517"/>
                    </a:lnTo>
                    <a:lnTo>
                      <a:pt x="15710" y="23566"/>
                    </a:lnTo>
                    <a:lnTo>
                      <a:pt x="15767" y="23755"/>
                    </a:lnTo>
                    <a:lnTo>
                      <a:pt x="15972" y="24660"/>
                    </a:lnTo>
                    <a:lnTo>
                      <a:pt x="16120" y="24971"/>
                    </a:lnTo>
                    <a:lnTo>
                      <a:pt x="16268" y="25013"/>
                    </a:lnTo>
                    <a:lnTo>
                      <a:pt x="16598" y="24841"/>
                    </a:lnTo>
                    <a:lnTo>
                      <a:pt x="16779" y="24906"/>
                    </a:lnTo>
                    <a:lnTo>
                      <a:pt x="16910" y="25021"/>
                    </a:lnTo>
                    <a:lnTo>
                      <a:pt x="17026" y="25046"/>
                    </a:lnTo>
                    <a:lnTo>
                      <a:pt x="16943" y="25179"/>
                    </a:lnTo>
                    <a:lnTo>
                      <a:pt x="16928" y="25958"/>
                    </a:lnTo>
                    <a:lnTo>
                      <a:pt x="16894" y="26049"/>
                    </a:lnTo>
                    <a:lnTo>
                      <a:pt x="16870" y="26083"/>
                    </a:lnTo>
                    <a:lnTo>
                      <a:pt x="16870" y="26181"/>
                    </a:lnTo>
                    <a:lnTo>
                      <a:pt x="16853" y="26272"/>
                    </a:lnTo>
                    <a:lnTo>
                      <a:pt x="16845" y="26371"/>
                    </a:lnTo>
                    <a:lnTo>
                      <a:pt x="16985" y="26272"/>
                    </a:lnTo>
                    <a:lnTo>
                      <a:pt x="17372" y="26329"/>
                    </a:lnTo>
                    <a:lnTo>
                      <a:pt x="17380" y="26493"/>
                    </a:lnTo>
                    <a:lnTo>
                      <a:pt x="17536" y="26847"/>
                    </a:lnTo>
                    <a:lnTo>
                      <a:pt x="17520" y="27127"/>
                    </a:lnTo>
                    <a:lnTo>
                      <a:pt x="17561" y="27457"/>
                    </a:lnTo>
                    <a:lnTo>
                      <a:pt x="17585" y="27753"/>
                    </a:lnTo>
                    <a:lnTo>
                      <a:pt x="17543" y="27867"/>
                    </a:lnTo>
                    <a:lnTo>
                      <a:pt x="17372" y="27867"/>
                    </a:lnTo>
                    <a:lnTo>
                      <a:pt x="17174" y="27974"/>
                    </a:lnTo>
                    <a:lnTo>
                      <a:pt x="17141" y="28041"/>
                    </a:lnTo>
                    <a:lnTo>
                      <a:pt x="17018" y="28140"/>
                    </a:lnTo>
                    <a:lnTo>
                      <a:pt x="16969" y="28106"/>
                    </a:lnTo>
                    <a:lnTo>
                      <a:pt x="16631" y="28337"/>
                    </a:lnTo>
                    <a:lnTo>
                      <a:pt x="16564" y="28444"/>
                    </a:lnTo>
                    <a:lnTo>
                      <a:pt x="16434" y="28475"/>
                    </a:lnTo>
                    <a:lnTo>
                      <a:pt x="16120" y="28732"/>
                    </a:lnTo>
                    <a:lnTo>
                      <a:pt x="16021" y="28771"/>
                    </a:lnTo>
                    <a:lnTo>
                      <a:pt x="16006" y="28969"/>
                    </a:lnTo>
                    <a:lnTo>
                      <a:pt x="15891" y="29010"/>
                    </a:lnTo>
                    <a:lnTo>
                      <a:pt x="15792" y="28994"/>
                    </a:lnTo>
                    <a:lnTo>
                      <a:pt x="15528" y="29314"/>
                    </a:lnTo>
                    <a:lnTo>
                      <a:pt x="15479" y="29438"/>
                    </a:lnTo>
                    <a:lnTo>
                      <a:pt x="15489" y="29628"/>
                    </a:lnTo>
                    <a:lnTo>
                      <a:pt x="15364" y="29660"/>
                    </a:lnTo>
                    <a:lnTo>
                      <a:pt x="15299" y="29758"/>
                    </a:lnTo>
                    <a:lnTo>
                      <a:pt x="15133" y="30064"/>
                    </a:lnTo>
                    <a:lnTo>
                      <a:pt x="15019" y="30195"/>
                    </a:lnTo>
                    <a:lnTo>
                      <a:pt x="14879" y="30418"/>
                    </a:lnTo>
                    <a:lnTo>
                      <a:pt x="14879" y="30499"/>
                    </a:lnTo>
                    <a:lnTo>
                      <a:pt x="14723" y="30607"/>
                    </a:lnTo>
                    <a:lnTo>
                      <a:pt x="14699" y="30680"/>
                    </a:lnTo>
                    <a:lnTo>
                      <a:pt x="14821" y="30680"/>
                    </a:lnTo>
                    <a:lnTo>
                      <a:pt x="14912" y="30729"/>
                    </a:lnTo>
                    <a:lnTo>
                      <a:pt x="15331" y="30607"/>
                    </a:lnTo>
                    <a:lnTo>
                      <a:pt x="15504" y="30714"/>
                    </a:lnTo>
                    <a:lnTo>
                      <a:pt x="15694" y="30976"/>
                    </a:lnTo>
                    <a:lnTo>
                      <a:pt x="15866" y="31051"/>
                    </a:lnTo>
                    <a:lnTo>
                      <a:pt x="15964" y="31280"/>
                    </a:lnTo>
                    <a:lnTo>
                      <a:pt x="16162" y="31602"/>
                    </a:lnTo>
                    <a:lnTo>
                      <a:pt x="16260" y="31602"/>
                    </a:lnTo>
                    <a:lnTo>
                      <a:pt x="16416" y="31428"/>
                    </a:lnTo>
                    <a:lnTo>
                      <a:pt x="16499" y="31436"/>
                    </a:lnTo>
                    <a:lnTo>
                      <a:pt x="16697" y="31750"/>
                    </a:lnTo>
                    <a:lnTo>
                      <a:pt x="16920" y="31849"/>
                    </a:lnTo>
                    <a:lnTo>
                      <a:pt x="17117" y="31890"/>
                    </a:lnTo>
                    <a:lnTo>
                      <a:pt x="17305" y="32088"/>
                    </a:lnTo>
                    <a:lnTo>
                      <a:pt x="17322" y="32309"/>
                    </a:lnTo>
                    <a:lnTo>
                      <a:pt x="17478" y="32275"/>
                    </a:lnTo>
                    <a:lnTo>
                      <a:pt x="17798" y="32415"/>
                    </a:lnTo>
                    <a:lnTo>
                      <a:pt x="17995" y="32654"/>
                    </a:lnTo>
                    <a:lnTo>
                      <a:pt x="18193" y="32958"/>
                    </a:lnTo>
                    <a:lnTo>
                      <a:pt x="18382" y="33090"/>
                    </a:lnTo>
                    <a:lnTo>
                      <a:pt x="18351" y="33329"/>
                    </a:lnTo>
                    <a:lnTo>
                      <a:pt x="18193" y="33542"/>
                    </a:lnTo>
                    <a:lnTo>
                      <a:pt x="18268" y="33789"/>
                    </a:lnTo>
                    <a:lnTo>
                      <a:pt x="18301" y="33854"/>
                    </a:lnTo>
                    <a:lnTo>
                      <a:pt x="18317" y="33896"/>
                    </a:lnTo>
                    <a:lnTo>
                      <a:pt x="18416" y="34020"/>
                    </a:lnTo>
                    <a:lnTo>
                      <a:pt x="18465" y="34062"/>
                    </a:lnTo>
                    <a:lnTo>
                      <a:pt x="18777" y="33797"/>
                    </a:lnTo>
                    <a:lnTo>
                      <a:pt x="18884" y="33550"/>
                    </a:lnTo>
                    <a:lnTo>
                      <a:pt x="19024" y="32966"/>
                    </a:lnTo>
                    <a:lnTo>
                      <a:pt x="19148" y="32581"/>
                    </a:lnTo>
                    <a:lnTo>
                      <a:pt x="19205" y="32498"/>
                    </a:lnTo>
                    <a:lnTo>
                      <a:pt x="19130" y="32407"/>
                    </a:lnTo>
                    <a:lnTo>
                      <a:pt x="19008" y="32210"/>
                    </a:lnTo>
                    <a:lnTo>
                      <a:pt x="19073" y="32046"/>
                    </a:lnTo>
                    <a:lnTo>
                      <a:pt x="19190" y="31989"/>
                    </a:lnTo>
                    <a:lnTo>
                      <a:pt x="19198" y="31880"/>
                    </a:lnTo>
                    <a:lnTo>
                      <a:pt x="19328" y="31724"/>
                    </a:lnTo>
                    <a:lnTo>
                      <a:pt x="19328" y="31602"/>
                    </a:lnTo>
                    <a:lnTo>
                      <a:pt x="19419" y="31667"/>
                    </a:lnTo>
                    <a:lnTo>
                      <a:pt x="19525" y="31693"/>
                    </a:lnTo>
                    <a:lnTo>
                      <a:pt x="19665" y="31527"/>
                    </a:lnTo>
                    <a:lnTo>
                      <a:pt x="19683" y="31363"/>
                    </a:lnTo>
                    <a:lnTo>
                      <a:pt x="19740" y="31306"/>
                    </a:lnTo>
                    <a:lnTo>
                      <a:pt x="19748" y="31116"/>
                    </a:lnTo>
                    <a:lnTo>
                      <a:pt x="19813" y="31033"/>
                    </a:lnTo>
                    <a:lnTo>
                      <a:pt x="19896" y="31033"/>
                    </a:lnTo>
                    <a:lnTo>
                      <a:pt x="19954" y="30878"/>
                    </a:lnTo>
                    <a:lnTo>
                      <a:pt x="19912" y="30755"/>
                    </a:lnTo>
                    <a:lnTo>
                      <a:pt x="19821" y="30664"/>
                    </a:lnTo>
                    <a:lnTo>
                      <a:pt x="19831" y="30410"/>
                    </a:lnTo>
                    <a:lnTo>
                      <a:pt x="19764" y="30343"/>
                    </a:lnTo>
                    <a:lnTo>
                      <a:pt x="19847" y="30368"/>
                    </a:lnTo>
                    <a:lnTo>
                      <a:pt x="19946" y="30566"/>
                    </a:lnTo>
                    <a:lnTo>
                      <a:pt x="20135" y="30779"/>
                    </a:lnTo>
                    <a:lnTo>
                      <a:pt x="20216" y="30779"/>
                    </a:lnTo>
                    <a:lnTo>
                      <a:pt x="20299" y="30729"/>
                    </a:lnTo>
                    <a:lnTo>
                      <a:pt x="20356" y="30787"/>
                    </a:lnTo>
                    <a:lnTo>
                      <a:pt x="20374" y="30927"/>
                    </a:lnTo>
                    <a:lnTo>
                      <a:pt x="20307" y="30943"/>
                    </a:lnTo>
                    <a:lnTo>
                      <a:pt x="20226" y="31231"/>
                    </a:lnTo>
                    <a:lnTo>
                      <a:pt x="20037" y="31560"/>
                    </a:lnTo>
                    <a:lnTo>
                      <a:pt x="19863" y="31568"/>
                    </a:lnTo>
                    <a:lnTo>
                      <a:pt x="19839" y="31774"/>
                    </a:lnTo>
                    <a:lnTo>
                      <a:pt x="19782" y="31890"/>
                    </a:lnTo>
                    <a:lnTo>
                      <a:pt x="19723" y="31872"/>
                    </a:lnTo>
                    <a:lnTo>
                      <a:pt x="19551" y="31971"/>
                    </a:lnTo>
                    <a:lnTo>
                      <a:pt x="19427" y="32078"/>
                    </a:lnTo>
                    <a:lnTo>
                      <a:pt x="19419" y="32168"/>
                    </a:lnTo>
                    <a:lnTo>
                      <a:pt x="19279" y="32186"/>
                    </a:lnTo>
                    <a:lnTo>
                      <a:pt x="19213" y="32251"/>
                    </a:lnTo>
                    <a:lnTo>
                      <a:pt x="19221" y="32342"/>
                    </a:lnTo>
                    <a:lnTo>
                      <a:pt x="19377" y="32392"/>
                    </a:lnTo>
                    <a:lnTo>
                      <a:pt x="19904" y="31979"/>
                    </a:lnTo>
                    <a:lnTo>
                      <a:pt x="20177" y="31675"/>
                    </a:lnTo>
                    <a:lnTo>
                      <a:pt x="20562" y="31010"/>
                    </a:lnTo>
                    <a:lnTo>
                      <a:pt x="20710" y="30680"/>
                    </a:lnTo>
                    <a:lnTo>
                      <a:pt x="20858" y="30252"/>
                    </a:lnTo>
                    <a:lnTo>
                      <a:pt x="21237" y="29537"/>
                    </a:lnTo>
                    <a:lnTo>
                      <a:pt x="21608" y="29093"/>
                    </a:lnTo>
                    <a:lnTo>
                      <a:pt x="21665" y="28961"/>
                    </a:lnTo>
                    <a:lnTo>
                      <a:pt x="21631" y="28911"/>
                    </a:lnTo>
                    <a:lnTo>
                      <a:pt x="21647" y="28797"/>
                    </a:lnTo>
                    <a:lnTo>
                      <a:pt x="21722" y="28771"/>
                    </a:lnTo>
                    <a:lnTo>
                      <a:pt x="21787" y="28592"/>
                    </a:lnTo>
                    <a:lnTo>
                      <a:pt x="21894" y="28525"/>
                    </a:lnTo>
                    <a:lnTo>
                      <a:pt x="21855" y="28376"/>
                    </a:lnTo>
                    <a:lnTo>
                      <a:pt x="21894" y="28270"/>
                    </a:lnTo>
                    <a:lnTo>
                      <a:pt x="21855" y="28221"/>
                    </a:lnTo>
                    <a:lnTo>
                      <a:pt x="21787" y="28163"/>
                    </a:lnTo>
                    <a:lnTo>
                      <a:pt x="21805" y="27999"/>
                    </a:lnTo>
                    <a:lnTo>
                      <a:pt x="21639" y="27776"/>
                    </a:lnTo>
                    <a:lnTo>
                      <a:pt x="21639" y="27670"/>
                    </a:lnTo>
                    <a:lnTo>
                      <a:pt x="21673" y="27571"/>
                    </a:lnTo>
                    <a:lnTo>
                      <a:pt x="21639" y="27465"/>
                    </a:lnTo>
                    <a:lnTo>
                      <a:pt x="21590" y="27226"/>
                    </a:lnTo>
                    <a:lnTo>
                      <a:pt x="21509" y="26971"/>
                    </a:lnTo>
                    <a:lnTo>
                      <a:pt x="21574" y="26914"/>
                    </a:lnTo>
                    <a:lnTo>
                      <a:pt x="21780" y="26872"/>
                    </a:lnTo>
                    <a:lnTo>
                      <a:pt x="21722" y="26732"/>
                    </a:lnTo>
                    <a:lnTo>
                      <a:pt x="21624" y="26675"/>
                    </a:lnTo>
                    <a:lnTo>
                      <a:pt x="21821" y="26626"/>
                    </a:lnTo>
                    <a:lnTo>
                      <a:pt x="21829" y="26470"/>
                    </a:lnTo>
                    <a:lnTo>
                      <a:pt x="21624" y="26379"/>
                    </a:lnTo>
                    <a:lnTo>
                      <a:pt x="21787" y="26329"/>
                    </a:lnTo>
                    <a:lnTo>
                      <a:pt x="21894" y="26174"/>
                    </a:lnTo>
                    <a:lnTo>
                      <a:pt x="21985" y="26239"/>
                    </a:lnTo>
                    <a:lnTo>
                      <a:pt x="22249" y="25992"/>
                    </a:lnTo>
                    <a:lnTo>
                      <a:pt x="22397" y="25893"/>
                    </a:lnTo>
                    <a:lnTo>
                      <a:pt x="22397" y="25810"/>
                    </a:lnTo>
                    <a:lnTo>
                      <a:pt x="22618" y="25623"/>
                    </a:lnTo>
                    <a:lnTo>
                      <a:pt x="22873" y="25449"/>
                    </a:lnTo>
                    <a:lnTo>
                      <a:pt x="23211" y="25062"/>
                    </a:lnTo>
                    <a:lnTo>
                      <a:pt x="23507" y="25031"/>
                    </a:lnTo>
                    <a:lnTo>
                      <a:pt x="23671" y="24873"/>
                    </a:lnTo>
                    <a:lnTo>
                      <a:pt x="23852" y="24725"/>
                    </a:lnTo>
                    <a:lnTo>
                      <a:pt x="24016" y="24725"/>
                    </a:lnTo>
                    <a:lnTo>
                      <a:pt x="24125" y="24815"/>
                    </a:lnTo>
                    <a:lnTo>
                      <a:pt x="24247" y="24849"/>
                    </a:lnTo>
                    <a:lnTo>
                      <a:pt x="24255" y="24725"/>
                    </a:lnTo>
                    <a:lnTo>
                      <a:pt x="24379" y="24511"/>
                    </a:lnTo>
                    <a:lnTo>
                      <a:pt x="24733" y="24290"/>
                    </a:lnTo>
                    <a:lnTo>
                      <a:pt x="24873" y="24249"/>
                    </a:lnTo>
                    <a:lnTo>
                      <a:pt x="24873" y="24182"/>
                    </a:lnTo>
                    <a:lnTo>
                      <a:pt x="24790" y="24125"/>
                    </a:lnTo>
                    <a:lnTo>
                      <a:pt x="24675" y="24101"/>
                    </a:lnTo>
                    <a:lnTo>
                      <a:pt x="24618" y="24002"/>
                    </a:lnTo>
                    <a:lnTo>
                      <a:pt x="24748" y="23969"/>
                    </a:lnTo>
                    <a:lnTo>
                      <a:pt x="24964" y="23836"/>
                    </a:lnTo>
                    <a:lnTo>
                      <a:pt x="25086" y="23878"/>
                    </a:lnTo>
                    <a:lnTo>
                      <a:pt x="25226" y="23862"/>
                    </a:lnTo>
                    <a:lnTo>
                      <a:pt x="25325" y="23779"/>
                    </a:lnTo>
                    <a:lnTo>
                      <a:pt x="25473" y="23787"/>
                    </a:lnTo>
                    <a:lnTo>
                      <a:pt x="25457" y="23854"/>
                    </a:lnTo>
                    <a:lnTo>
                      <a:pt x="25260" y="23969"/>
                    </a:lnTo>
                    <a:lnTo>
                      <a:pt x="25052" y="24010"/>
                    </a:lnTo>
                    <a:lnTo>
                      <a:pt x="25013" y="24059"/>
                    </a:lnTo>
                    <a:lnTo>
                      <a:pt x="25078" y="24117"/>
                    </a:lnTo>
                    <a:lnTo>
                      <a:pt x="25398" y="23994"/>
                    </a:lnTo>
                    <a:lnTo>
                      <a:pt x="25785" y="23846"/>
                    </a:lnTo>
                    <a:lnTo>
                      <a:pt x="25753" y="23779"/>
                    </a:lnTo>
                    <a:lnTo>
                      <a:pt x="25852" y="23688"/>
                    </a:lnTo>
                    <a:lnTo>
                      <a:pt x="25951" y="23706"/>
                    </a:lnTo>
                    <a:lnTo>
                      <a:pt x="25917" y="23805"/>
                    </a:lnTo>
                    <a:cubicBezTo>
                      <a:pt x="25917" y="23805"/>
                      <a:pt x="25925" y="23935"/>
                      <a:pt x="25941" y="23945"/>
                    </a:cubicBezTo>
                    <a:cubicBezTo>
                      <a:pt x="25951" y="23953"/>
                      <a:pt x="26180" y="23977"/>
                      <a:pt x="26180" y="23977"/>
                    </a:cubicBezTo>
                    <a:lnTo>
                      <a:pt x="26312" y="23903"/>
                    </a:lnTo>
                    <a:lnTo>
                      <a:pt x="26543" y="23903"/>
                    </a:lnTo>
                    <a:lnTo>
                      <a:pt x="26821" y="23935"/>
                    </a:lnTo>
                    <a:lnTo>
                      <a:pt x="26987" y="23821"/>
                    </a:lnTo>
                    <a:lnTo>
                      <a:pt x="26987" y="23738"/>
                    </a:lnTo>
                    <a:lnTo>
                      <a:pt x="26945" y="23698"/>
                    </a:lnTo>
                    <a:lnTo>
                      <a:pt x="26969" y="23615"/>
                    </a:lnTo>
                    <a:lnTo>
                      <a:pt x="27340" y="23361"/>
                    </a:lnTo>
                    <a:lnTo>
                      <a:pt x="27660" y="23244"/>
                    </a:lnTo>
                    <a:lnTo>
                      <a:pt x="27816" y="23145"/>
                    </a:lnTo>
                    <a:lnTo>
                      <a:pt x="27865" y="23047"/>
                    </a:lnTo>
                    <a:lnTo>
                      <a:pt x="27826" y="22982"/>
                    </a:lnTo>
                    <a:lnTo>
                      <a:pt x="27686" y="22670"/>
                    </a:lnTo>
                    <a:lnTo>
                      <a:pt x="27784" y="22455"/>
                    </a:lnTo>
                    <a:lnTo>
                      <a:pt x="27907" y="22307"/>
                    </a:lnTo>
                    <a:lnTo>
                      <a:pt x="27907" y="22151"/>
                    </a:lnTo>
                    <a:lnTo>
                      <a:pt x="27990" y="22085"/>
                    </a:lnTo>
                    <a:lnTo>
                      <a:pt x="28122" y="21987"/>
                    </a:lnTo>
                    <a:lnTo>
                      <a:pt x="28153" y="21823"/>
                    </a:lnTo>
                    <a:lnTo>
                      <a:pt x="28112" y="21797"/>
                    </a:lnTo>
                    <a:lnTo>
                      <a:pt x="28343" y="21418"/>
                    </a:lnTo>
                    <a:lnTo>
                      <a:pt x="28665" y="21049"/>
                    </a:lnTo>
                    <a:lnTo>
                      <a:pt x="28665" y="20885"/>
                    </a:lnTo>
                    <a:lnTo>
                      <a:pt x="28606" y="20358"/>
                    </a:lnTo>
                    <a:lnTo>
                      <a:pt x="28548" y="20260"/>
                    </a:lnTo>
                    <a:lnTo>
                      <a:pt x="28647" y="19938"/>
                    </a:lnTo>
                    <a:lnTo>
                      <a:pt x="28730" y="19815"/>
                    </a:lnTo>
                    <a:lnTo>
                      <a:pt x="28754" y="19709"/>
                    </a:lnTo>
                    <a:lnTo>
                      <a:pt x="28992" y="19511"/>
                    </a:lnTo>
                    <a:lnTo>
                      <a:pt x="29034" y="19421"/>
                    </a:lnTo>
                    <a:lnTo>
                      <a:pt x="28969" y="19109"/>
                    </a:lnTo>
                    <a:lnTo>
                      <a:pt x="29099" y="18738"/>
                    </a:lnTo>
                    <a:lnTo>
                      <a:pt x="29060" y="18449"/>
                    </a:lnTo>
                    <a:lnTo>
                      <a:pt x="29109" y="18236"/>
                    </a:lnTo>
                    <a:lnTo>
                      <a:pt x="29099" y="18122"/>
                    </a:lnTo>
                    <a:lnTo>
                      <a:pt x="29174" y="17808"/>
                    </a:lnTo>
                    <a:lnTo>
                      <a:pt x="29083" y="16681"/>
                    </a:lnTo>
                    <a:lnTo>
                      <a:pt x="29083" y="16475"/>
                    </a:lnTo>
                    <a:lnTo>
                      <a:pt x="29148" y="16319"/>
                    </a:lnTo>
                    <a:lnTo>
                      <a:pt x="29148" y="16171"/>
                    </a:lnTo>
                    <a:lnTo>
                      <a:pt x="29083" y="16246"/>
                    </a:lnTo>
                    <a:lnTo>
                      <a:pt x="28951" y="16156"/>
                    </a:lnTo>
                    <a:lnTo>
                      <a:pt x="28951" y="16057"/>
                    </a:lnTo>
                    <a:lnTo>
                      <a:pt x="29067" y="15867"/>
                    </a:lnTo>
                    <a:lnTo>
                      <a:pt x="29034" y="15686"/>
                    </a:lnTo>
                    <a:lnTo>
                      <a:pt x="29067" y="15563"/>
                    </a:lnTo>
                    <a:lnTo>
                      <a:pt x="29174" y="15530"/>
                    </a:lnTo>
                    <a:lnTo>
                      <a:pt x="29198" y="15332"/>
                    </a:lnTo>
                    <a:lnTo>
                      <a:pt x="29083" y="15151"/>
                    </a:lnTo>
                    <a:lnTo>
                      <a:pt x="28862" y="15044"/>
                    </a:lnTo>
                    <a:lnTo>
                      <a:pt x="28927" y="15021"/>
                    </a:lnTo>
                    <a:lnTo>
                      <a:pt x="28951" y="14953"/>
                    </a:lnTo>
                    <a:lnTo>
                      <a:pt x="28992" y="15044"/>
                    </a:lnTo>
                    <a:lnTo>
                      <a:pt x="29125" y="15119"/>
                    </a:lnTo>
                    <a:lnTo>
                      <a:pt x="29247" y="15161"/>
                    </a:lnTo>
                    <a:lnTo>
                      <a:pt x="29296" y="14979"/>
                    </a:lnTo>
                    <a:lnTo>
                      <a:pt x="29405" y="14987"/>
                    </a:lnTo>
                    <a:lnTo>
                      <a:pt x="29454" y="15086"/>
                    </a:lnTo>
                    <a:lnTo>
                      <a:pt x="29535" y="15127"/>
                    </a:lnTo>
                    <a:lnTo>
                      <a:pt x="29454" y="15259"/>
                    </a:lnTo>
                    <a:lnTo>
                      <a:pt x="29330" y="15348"/>
                    </a:lnTo>
                    <a:lnTo>
                      <a:pt x="29296" y="15447"/>
                    </a:lnTo>
                    <a:lnTo>
                      <a:pt x="29387" y="15457"/>
                    </a:lnTo>
                    <a:lnTo>
                      <a:pt x="29543" y="15309"/>
                    </a:lnTo>
                    <a:lnTo>
                      <a:pt x="29766" y="15192"/>
                    </a:lnTo>
                    <a:lnTo>
                      <a:pt x="30047" y="14756"/>
                    </a:lnTo>
                    <a:lnTo>
                      <a:pt x="30169" y="14444"/>
                    </a:lnTo>
                    <a:lnTo>
                      <a:pt x="30210" y="14255"/>
                    </a:lnTo>
                    <a:lnTo>
                      <a:pt x="30317" y="14156"/>
                    </a:lnTo>
                    <a:lnTo>
                      <a:pt x="30431" y="13868"/>
                    </a:lnTo>
                    <a:lnTo>
                      <a:pt x="30548" y="13631"/>
                    </a:lnTo>
                    <a:lnTo>
                      <a:pt x="30984" y="13325"/>
                    </a:lnTo>
                    <a:lnTo>
                      <a:pt x="31041" y="13187"/>
                    </a:lnTo>
                    <a:lnTo>
                      <a:pt x="31172" y="13145"/>
                    </a:lnTo>
                    <a:lnTo>
                      <a:pt x="31262" y="12989"/>
                    </a:lnTo>
                    <a:lnTo>
                      <a:pt x="31634" y="12652"/>
                    </a:lnTo>
                    <a:lnTo>
                      <a:pt x="31961" y="12216"/>
                    </a:lnTo>
                    <a:lnTo>
                      <a:pt x="32044" y="12091"/>
                    </a:lnTo>
                    <a:lnTo>
                      <a:pt x="32249" y="11647"/>
                    </a:lnTo>
                    <a:lnTo>
                      <a:pt x="32299" y="11450"/>
                    </a:lnTo>
                    <a:lnTo>
                      <a:pt x="32405" y="11302"/>
                    </a:lnTo>
                    <a:lnTo>
                      <a:pt x="32405" y="11163"/>
                    </a:lnTo>
                    <a:lnTo>
                      <a:pt x="32299" y="10998"/>
                    </a:lnTo>
                    <a:lnTo>
                      <a:pt x="32340" y="10834"/>
                    </a:lnTo>
                    <a:lnTo>
                      <a:pt x="32431" y="10743"/>
                    </a:lnTo>
                    <a:lnTo>
                      <a:pt x="32405" y="10332"/>
                    </a:lnTo>
                    <a:lnTo>
                      <a:pt x="32317" y="10275"/>
                    </a:lnTo>
                    <a:lnTo>
                      <a:pt x="32275" y="10068"/>
                    </a:lnTo>
                    <a:lnTo>
                      <a:pt x="31987" y="9436"/>
                    </a:lnTo>
                    <a:lnTo>
                      <a:pt x="31987" y="9221"/>
                    </a:lnTo>
                    <a:lnTo>
                      <a:pt x="31945" y="8959"/>
                    </a:lnTo>
                    <a:lnTo>
                      <a:pt x="31403" y="8720"/>
                    </a:lnTo>
                    <a:lnTo>
                      <a:pt x="31091" y="8735"/>
                    </a:lnTo>
                    <a:lnTo>
                      <a:pt x="30868" y="8826"/>
                    </a:lnTo>
                    <a:lnTo>
                      <a:pt x="30712" y="8613"/>
                    </a:lnTo>
                    <a:lnTo>
                      <a:pt x="30530" y="8580"/>
                    </a:lnTo>
                    <a:lnTo>
                      <a:pt x="30351" y="8374"/>
                    </a:lnTo>
                    <a:lnTo>
                      <a:pt x="30112" y="8252"/>
                    </a:lnTo>
                    <a:lnTo>
                      <a:pt x="29948" y="8234"/>
                    </a:lnTo>
                    <a:lnTo>
                      <a:pt x="29577" y="7839"/>
                    </a:lnTo>
                    <a:lnTo>
                      <a:pt x="29281" y="7421"/>
                    </a:lnTo>
                    <a:lnTo>
                      <a:pt x="29133" y="7379"/>
                    </a:lnTo>
                    <a:lnTo>
                      <a:pt x="28927" y="7190"/>
                    </a:lnTo>
                    <a:lnTo>
                      <a:pt x="28754" y="7206"/>
                    </a:lnTo>
                    <a:lnTo>
                      <a:pt x="28252" y="6844"/>
                    </a:lnTo>
                    <a:lnTo>
                      <a:pt x="28023" y="6844"/>
                    </a:lnTo>
                    <a:lnTo>
                      <a:pt x="27767" y="6738"/>
                    </a:lnTo>
                    <a:lnTo>
                      <a:pt x="27619" y="6821"/>
                    </a:lnTo>
                    <a:lnTo>
                      <a:pt x="27372" y="6821"/>
                    </a:lnTo>
                    <a:lnTo>
                      <a:pt x="27234" y="6746"/>
                    </a:lnTo>
                    <a:lnTo>
                      <a:pt x="27076" y="6821"/>
                    </a:lnTo>
                    <a:lnTo>
                      <a:pt x="27003" y="6927"/>
                    </a:lnTo>
                    <a:lnTo>
                      <a:pt x="26912" y="6837"/>
                    </a:lnTo>
                    <a:lnTo>
                      <a:pt x="26681" y="6663"/>
                    </a:lnTo>
                    <a:lnTo>
                      <a:pt x="26649" y="6738"/>
                    </a:lnTo>
                    <a:lnTo>
                      <a:pt x="26551" y="6655"/>
                    </a:lnTo>
                    <a:lnTo>
                      <a:pt x="26517" y="6762"/>
                    </a:lnTo>
                    <a:lnTo>
                      <a:pt x="26517" y="6844"/>
                    </a:lnTo>
                    <a:lnTo>
                      <a:pt x="26385" y="6738"/>
                    </a:lnTo>
                    <a:lnTo>
                      <a:pt x="26361" y="6655"/>
                    </a:lnTo>
                    <a:lnTo>
                      <a:pt x="26262" y="6623"/>
                    </a:lnTo>
                    <a:lnTo>
                      <a:pt x="26296" y="6704"/>
                    </a:lnTo>
                    <a:lnTo>
                      <a:pt x="26247" y="6738"/>
                    </a:lnTo>
                    <a:lnTo>
                      <a:pt x="26000" y="6647"/>
                    </a:lnTo>
                    <a:lnTo>
                      <a:pt x="25917" y="6663"/>
                    </a:lnTo>
                    <a:lnTo>
                      <a:pt x="25712" y="6623"/>
                    </a:lnTo>
                    <a:lnTo>
                      <a:pt x="25260" y="6408"/>
                    </a:lnTo>
                    <a:lnTo>
                      <a:pt x="25086" y="6416"/>
                    </a:lnTo>
                    <a:lnTo>
                      <a:pt x="25078" y="6465"/>
                    </a:lnTo>
                    <a:lnTo>
                      <a:pt x="25112" y="6564"/>
                    </a:lnTo>
                    <a:lnTo>
                      <a:pt x="25070" y="6606"/>
                    </a:lnTo>
                    <a:lnTo>
                      <a:pt x="24979" y="6556"/>
                    </a:lnTo>
                    <a:lnTo>
                      <a:pt x="24930" y="6582"/>
                    </a:lnTo>
                    <a:lnTo>
                      <a:pt x="24904" y="6647"/>
                    </a:lnTo>
                    <a:lnTo>
                      <a:pt x="24748" y="6722"/>
                    </a:lnTo>
                    <a:lnTo>
                      <a:pt x="24691" y="6803"/>
                    </a:lnTo>
                    <a:lnTo>
                      <a:pt x="24667" y="7000"/>
                    </a:lnTo>
                    <a:lnTo>
                      <a:pt x="24585" y="6860"/>
                    </a:lnTo>
                    <a:lnTo>
                      <a:pt x="24535" y="6730"/>
                    </a:lnTo>
                    <a:lnTo>
                      <a:pt x="24452" y="6771"/>
                    </a:lnTo>
                    <a:lnTo>
                      <a:pt x="24470" y="6927"/>
                    </a:lnTo>
                    <a:lnTo>
                      <a:pt x="24330" y="7190"/>
                    </a:lnTo>
                    <a:lnTo>
                      <a:pt x="24330" y="7403"/>
                    </a:lnTo>
                    <a:lnTo>
                      <a:pt x="24281" y="7198"/>
                    </a:lnTo>
                    <a:lnTo>
                      <a:pt x="24338" y="6992"/>
                    </a:lnTo>
                    <a:lnTo>
                      <a:pt x="24304" y="6803"/>
                    </a:lnTo>
                    <a:lnTo>
                      <a:pt x="24387" y="6540"/>
                    </a:lnTo>
                    <a:lnTo>
                      <a:pt x="24460" y="6465"/>
                    </a:lnTo>
                    <a:lnTo>
                      <a:pt x="24403" y="6416"/>
                    </a:lnTo>
                    <a:lnTo>
                      <a:pt x="24273" y="6408"/>
                    </a:lnTo>
                    <a:lnTo>
                      <a:pt x="24444" y="6211"/>
                    </a:lnTo>
                    <a:lnTo>
                      <a:pt x="24213" y="5972"/>
                    </a:lnTo>
                    <a:lnTo>
                      <a:pt x="24083" y="5759"/>
                    </a:lnTo>
                    <a:lnTo>
                      <a:pt x="23959" y="5775"/>
                    </a:lnTo>
                    <a:lnTo>
                      <a:pt x="23769" y="5743"/>
                    </a:lnTo>
                    <a:lnTo>
                      <a:pt x="23663" y="5883"/>
                    </a:lnTo>
                    <a:lnTo>
                      <a:pt x="23556" y="5932"/>
                    </a:lnTo>
                    <a:lnTo>
                      <a:pt x="23507" y="5808"/>
                    </a:lnTo>
                    <a:lnTo>
                      <a:pt x="23424" y="5759"/>
                    </a:lnTo>
                    <a:lnTo>
                      <a:pt x="23392" y="5644"/>
                    </a:lnTo>
                    <a:lnTo>
                      <a:pt x="23294" y="5561"/>
                    </a:lnTo>
                    <a:lnTo>
                      <a:pt x="23161" y="5577"/>
                    </a:lnTo>
                    <a:lnTo>
                      <a:pt x="23096" y="5496"/>
                    </a:lnTo>
                    <a:lnTo>
                      <a:pt x="22990" y="5447"/>
                    </a:lnTo>
                    <a:lnTo>
                      <a:pt x="22922" y="5538"/>
                    </a:lnTo>
                    <a:lnTo>
                      <a:pt x="22922" y="5463"/>
                    </a:lnTo>
                    <a:lnTo>
                      <a:pt x="22832" y="5405"/>
                    </a:lnTo>
                    <a:lnTo>
                      <a:pt x="22774" y="5291"/>
                    </a:lnTo>
                    <a:lnTo>
                      <a:pt x="22668" y="5330"/>
                    </a:lnTo>
                    <a:lnTo>
                      <a:pt x="22486" y="5273"/>
                    </a:lnTo>
                    <a:lnTo>
                      <a:pt x="22239" y="5133"/>
                    </a:lnTo>
                    <a:lnTo>
                      <a:pt x="22166" y="5117"/>
                    </a:lnTo>
                    <a:lnTo>
                      <a:pt x="22125" y="5192"/>
                    </a:lnTo>
                    <a:lnTo>
                      <a:pt x="21977" y="5094"/>
                    </a:lnTo>
                    <a:lnTo>
                      <a:pt x="21870" y="5101"/>
                    </a:lnTo>
                    <a:lnTo>
                      <a:pt x="21845" y="5208"/>
                    </a:lnTo>
                    <a:lnTo>
                      <a:pt x="21772" y="5208"/>
                    </a:lnTo>
                    <a:lnTo>
                      <a:pt x="21730" y="5101"/>
                    </a:lnTo>
                    <a:lnTo>
                      <a:pt x="21541" y="5094"/>
                    </a:lnTo>
                    <a:lnTo>
                      <a:pt x="21377" y="5182"/>
                    </a:lnTo>
                    <a:lnTo>
                      <a:pt x="21294" y="5340"/>
                    </a:lnTo>
                    <a:lnTo>
                      <a:pt x="21302" y="5439"/>
                    </a:lnTo>
                    <a:lnTo>
                      <a:pt x="21122" y="5619"/>
                    </a:lnTo>
                    <a:lnTo>
                      <a:pt x="20891" y="5751"/>
                    </a:lnTo>
                    <a:lnTo>
                      <a:pt x="20595" y="5923"/>
                    </a:lnTo>
                    <a:lnTo>
                      <a:pt x="20447" y="6104"/>
                    </a:lnTo>
                    <a:lnTo>
                      <a:pt x="20356" y="6343"/>
                    </a:lnTo>
                    <a:lnTo>
                      <a:pt x="20325" y="6564"/>
                    </a:lnTo>
                    <a:lnTo>
                      <a:pt x="20250" y="6688"/>
                    </a:lnTo>
                    <a:lnTo>
                      <a:pt x="20110" y="6829"/>
                    </a:lnTo>
                    <a:lnTo>
                      <a:pt x="20117" y="6927"/>
                    </a:lnTo>
                    <a:lnTo>
                      <a:pt x="20143" y="7099"/>
                    </a:lnTo>
                    <a:lnTo>
                      <a:pt x="20117" y="7413"/>
                    </a:lnTo>
                    <a:lnTo>
                      <a:pt x="20060" y="7223"/>
                    </a:lnTo>
                    <a:lnTo>
                      <a:pt x="19946" y="7034"/>
                    </a:lnTo>
                    <a:lnTo>
                      <a:pt x="19954" y="6894"/>
                    </a:lnTo>
                    <a:lnTo>
                      <a:pt x="20068" y="6754"/>
                    </a:lnTo>
                    <a:lnTo>
                      <a:pt x="20200" y="6639"/>
                    </a:lnTo>
                    <a:lnTo>
                      <a:pt x="20185" y="6416"/>
                    </a:lnTo>
                    <a:lnTo>
                      <a:pt x="20250" y="6219"/>
                    </a:lnTo>
                    <a:lnTo>
                      <a:pt x="20234" y="6120"/>
                    </a:lnTo>
                    <a:lnTo>
                      <a:pt x="20135" y="6120"/>
                    </a:lnTo>
                    <a:lnTo>
                      <a:pt x="19946" y="6187"/>
                    </a:lnTo>
                    <a:lnTo>
                      <a:pt x="19733" y="6120"/>
                    </a:lnTo>
                    <a:lnTo>
                      <a:pt x="19543" y="6138"/>
                    </a:lnTo>
                    <a:lnTo>
                      <a:pt x="19395" y="6179"/>
                    </a:lnTo>
                    <a:lnTo>
                      <a:pt x="19288" y="6088"/>
                    </a:lnTo>
                    <a:lnTo>
                      <a:pt x="19411" y="6104"/>
                    </a:lnTo>
                    <a:lnTo>
                      <a:pt x="19551" y="5998"/>
                    </a:lnTo>
                    <a:lnTo>
                      <a:pt x="19699" y="5964"/>
                    </a:lnTo>
                    <a:lnTo>
                      <a:pt x="19946" y="6005"/>
                    </a:lnTo>
                    <a:lnTo>
                      <a:pt x="20086" y="5972"/>
                    </a:lnTo>
                    <a:lnTo>
                      <a:pt x="20216" y="5808"/>
                    </a:lnTo>
                    <a:lnTo>
                      <a:pt x="20275" y="5808"/>
                    </a:lnTo>
                    <a:lnTo>
                      <a:pt x="20356" y="5865"/>
                    </a:lnTo>
                    <a:lnTo>
                      <a:pt x="20439" y="5842"/>
                    </a:lnTo>
                    <a:lnTo>
                      <a:pt x="20579" y="5759"/>
                    </a:lnTo>
                    <a:lnTo>
                      <a:pt x="20826" y="5668"/>
                    </a:lnTo>
                    <a:lnTo>
                      <a:pt x="20826" y="5478"/>
                    </a:lnTo>
                    <a:lnTo>
                      <a:pt x="21039" y="5232"/>
                    </a:lnTo>
                    <a:lnTo>
                      <a:pt x="21039" y="5052"/>
                    </a:lnTo>
                    <a:lnTo>
                      <a:pt x="21122" y="4928"/>
                    </a:lnTo>
                    <a:lnTo>
                      <a:pt x="21138" y="4788"/>
                    </a:lnTo>
                    <a:lnTo>
                      <a:pt x="20907" y="4738"/>
                    </a:lnTo>
                    <a:lnTo>
                      <a:pt x="20727" y="4600"/>
                    </a:lnTo>
                    <a:lnTo>
                      <a:pt x="20562" y="4600"/>
                    </a:lnTo>
                    <a:lnTo>
                      <a:pt x="20325" y="4738"/>
                    </a:lnTo>
                    <a:lnTo>
                      <a:pt x="20117" y="4756"/>
                    </a:lnTo>
                    <a:lnTo>
                      <a:pt x="19831" y="4632"/>
                    </a:lnTo>
                    <a:lnTo>
                      <a:pt x="19517" y="4608"/>
                    </a:lnTo>
                    <a:lnTo>
                      <a:pt x="19296" y="4847"/>
                    </a:lnTo>
                    <a:lnTo>
                      <a:pt x="19304" y="4945"/>
                    </a:lnTo>
                    <a:lnTo>
                      <a:pt x="19377" y="5003"/>
                    </a:lnTo>
                    <a:lnTo>
                      <a:pt x="19427" y="5076"/>
                    </a:lnTo>
                    <a:lnTo>
                      <a:pt x="19320" y="5094"/>
                    </a:lnTo>
                    <a:lnTo>
                      <a:pt x="19255" y="5125"/>
                    </a:lnTo>
                    <a:lnTo>
                      <a:pt x="19198" y="5273"/>
                    </a:lnTo>
                    <a:lnTo>
                      <a:pt x="19156" y="5143"/>
                    </a:lnTo>
                    <a:lnTo>
                      <a:pt x="19073" y="5117"/>
                    </a:lnTo>
                    <a:lnTo>
                      <a:pt x="18901" y="5182"/>
                    </a:lnTo>
                    <a:lnTo>
                      <a:pt x="18704" y="5455"/>
                    </a:lnTo>
                    <a:lnTo>
                      <a:pt x="18449" y="5751"/>
                    </a:lnTo>
                    <a:lnTo>
                      <a:pt x="18637" y="5478"/>
                    </a:lnTo>
                    <a:lnTo>
                      <a:pt x="18637" y="5307"/>
                    </a:lnTo>
                    <a:lnTo>
                      <a:pt x="18678" y="5208"/>
                    </a:lnTo>
                    <a:lnTo>
                      <a:pt x="18696" y="5094"/>
                    </a:lnTo>
                    <a:lnTo>
                      <a:pt x="18613" y="5094"/>
                    </a:lnTo>
                    <a:lnTo>
                      <a:pt x="18440" y="5224"/>
                    </a:lnTo>
                    <a:lnTo>
                      <a:pt x="18359" y="5421"/>
                    </a:lnTo>
                    <a:lnTo>
                      <a:pt x="18276" y="5636"/>
                    </a:lnTo>
                    <a:lnTo>
                      <a:pt x="18136" y="5725"/>
                    </a:lnTo>
                    <a:lnTo>
                      <a:pt x="18268" y="5471"/>
                    </a:lnTo>
                    <a:lnTo>
                      <a:pt x="18292" y="5273"/>
                    </a:lnTo>
                    <a:lnTo>
                      <a:pt x="18588" y="4912"/>
                    </a:lnTo>
                    <a:lnTo>
                      <a:pt x="18655" y="4665"/>
                    </a:lnTo>
                    <a:lnTo>
                      <a:pt x="18769" y="4517"/>
                    </a:lnTo>
                    <a:lnTo>
                      <a:pt x="18925" y="4426"/>
                    </a:lnTo>
                    <a:lnTo>
                      <a:pt x="19099" y="4304"/>
                    </a:lnTo>
                    <a:lnTo>
                      <a:pt x="19221" y="4255"/>
                    </a:lnTo>
                    <a:lnTo>
                      <a:pt x="19377" y="4016"/>
                    </a:lnTo>
                    <a:lnTo>
                      <a:pt x="19764" y="3621"/>
                    </a:lnTo>
                    <a:lnTo>
                      <a:pt x="19790" y="3530"/>
                    </a:lnTo>
                    <a:lnTo>
                      <a:pt x="19871" y="3465"/>
                    </a:lnTo>
                    <a:lnTo>
                      <a:pt x="19790" y="3356"/>
                    </a:lnTo>
                    <a:lnTo>
                      <a:pt x="19813" y="3250"/>
                    </a:lnTo>
                    <a:lnTo>
                      <a:pt x="19871" y="3200"/>
                    </a:lnTo>
                    <a:lnTo>
                      <a:pt x="19881" y="3037"/>
                    </a:lnTo>
                    <a:lnTo>
                      <a:pt x="19723" y="2922"/>
                    </a:lnTo>
                    <a:lnTo>
                      <a:pt x="19551" y="2938"/>
                    </a:lnTo>
                    <a:lnTo>
                      <a:pt x="19494" y="2995"/>
                    </a:lnTo>
                    <a:lnTo>
                      <a:pt x="19419" y="2863"/>
                    </a:lnTo>
                    <a:lnTo>
                      <a:pt x="19312" y="2551"/>
                    </a:lnTo>
                    <a:lnTo>
                      <a:pt x="19123" y="2099"/>
                    </a:lnTo>
                    <a:lnTo>
                      <a:pt x="18959" y="1860"/>
                    </a:lnTo>
                    <a:lnTo>
                      <a:pt x="18834" y="1540"/>
                    </a:lnTo>
                    <a:lnTo>
                      <a:pt x="18844" y="1367"/>
                    </a:lnTo>
                    <a:lnTo>
                      <a:pt x="18803" y="1195"/>
                    </a:lnTo>
                    <a:lnTo>
                      <a:pt x="18736" y="1128"/>
                    </a:lnTo>
                    <a:lnTo>
                      <a:pt x="18704" y="964"/>
                    </a:lnTo>
                    <a:lnTo>
                      <a:pt x="18605" y="767"/>
                    </a:lnTo>
                    <a:lnTo>
                      <a:pt x="18564" y="790"/>
                    </a:lnTo>
                    <a:lnTo>
                      <a:pt x="18572" y="923"/>
                    </a:lnTo>
                    <a:lnTo>
                      <a:pt x="18507" y="1029"/>
                    </a:lnTo>
                    <a:lnTo>
                      <a:pt x="18317" y="1153"/>
                    </a:lnTo>
                    <a:lnTo>
                      <a:pt x="18309" y="1161"/>
                    </a:lnTo>
                    <a:lnTo>
                      <a:pt x="18252" y="1252"/>
                    </a:lnTo>
                    <a:lnTo>
                      <a:pt x="18045" y="1507"/>
                    </a:lnTo>
                    <a:lnTo>
                      <a:pt x="17832" y="1787"/>
                    </a:lnTo>
                    <a:lnTo>
                      <a:pt x="17824" y="1935"/>
                    </a:lnTo>
                    <a:lnTo>
                      <a:pt x="17668" y="2281"/>
                    </a:lnTo>
                    <a:lnTo>
                      <a:pt x="17536" y="2502"/>
                    </a:lnTo>
                    <a:lnTo>
                      <a:pt x="17429" y="2699"/>
                    </a:lnTo>
                    <a:lnTo>
                      <a:pt x="17289" y="2725"/>
                    </a:lnTo>
                    <a:lnTo>
                      <a:pt x="17198" y="2782"/>
                    </a:lnTo>
                    <a:lnTo>
                      <a:pt x="17166" y="2922"/>
                    </a:lnTo>
                    <a:lnTo>
                      <a:pt x="17018" y="3029"/>
                    </a:lnTo>
                    <a:lnTo>
                      <a:pt x="16928" y="2995"/>
                    </a:lnTo>
                    <a:lnTo>
                      <a:pt x="16920" y="2774"/>
                    </a:lnTo>
                    <a:lnTo>
                      <a:pt x="16853" y="2748"/>
                    </a:lnTo>
                    <a:lnTo>
                      <a:pt x="16837" y="2683"/>
                    </a:lnTo>
                    <a:lnTo>
                      <a:pt x="16746" y="2675"/>
                    </a:lnTo>
                    <a:lnTo>
                      <a:pt x="16624" y="2715"/>
                    </a:lnTo>
                    <a:lnTo>
                      <a:pt x="16541" y="2814"/>
                    </a:lnTo>
                    <a:lnTo>
                      <a:pt x="16393" y="2790"/>
                    </a:lnTo>
                    <a:lnTo>
                      <a:pt x="16278" y="2666"/>
                    </a:lnTo>
                    <a:lnTo>
                      <a:pt x="16286" y="2585"/>
                    </a:lnTo>
                    <a:lnTo>
                      <a:pt x="16237" y="2543"/>
                    </a:lnTo>
                    <a:lnTo>
                      <a:pt x="16187" y="2411"/>
                    </a:lnTo>
                    <a:lnTo>
                      <a:pt x="16154" y="2330"/>
                    </a:lnTo>
                    <a:lnTo>
                      <a:pt x="16047" y="2304"/>
                    </a:lnTo>
                    <a:lnTo>
                      <a:pt x="15883" y="2156"/>
                    </a:lnTo>
                    <a:lnTo>
                      <a:pt x="15668" y="2148"/>
                    </a:lnTo>
                    <a:lnTo>
                      <a:pt x="15504" y="2213"/>
                    </a:lnTo>
                    <a:lnTo>
                      <a:pt x="15167" y="2231"/>
                    </a:lnTo>
                    <a:lnTo>
                      <a:pt x="14977" y="2182"/>
                    </a:lnTo>
                    <a:lnTo>
                      <a:pt x="14821" y="2289"/>
                    </a:lnTo>
                    <a:lnTo>
                      <a:pt x="14788" y="2444"/>
                    </a:lnTo>
                    <a:lnTo>
                      <a:pt x="14946" y="2592"/>
                    </a:lnTo>
                    <a:lnTo>
                      <a:pt x="14985" y="2683"/>
                    </a:lnTo>
                    <a:lnTo>
                      <a:pt x="15060" y="2863"/>
                    </a:lnTo>
                    <a:lnTo>
                      <a:pt x="15027" y="2930"/>
                    </a:lnTo>
                    <a:lnTo>
                      <a:pt x="14886" y="2938"/>
                    </a:lnTo>
                    <a:lnTo>
                      <a:pt x="14681" y="2881"/>
                    </a:lnTo>
                    <a:lnTo>
                      <a:pt x="14632" y="2839"/>
                    </a:lnTo>
                    <a:lnTo>
                      <a:pt x="14559" y="2839"/>
                    </a:lnTo>
                    <a:lnTo>
                      <a:pt x="14541" y="2831"/>
                    </a:lnTo>
                    <a:lnTo>
                      <a:pt x="14551" y="2839"/>
                    </a:lnTo>
                    <a:lnTo>
                      <a:pt x="14278" y="2839"/>
                    </a:lnTo>
                    <a:lnTo>
                      <a:pt x="14130" y="2855"/>
                    </a:lnTo>
                    <a:lnTo>
                      <a:pt x="14065" y="2790"/>
                    </a:lnTo>
                    <a:lnTo>
                      <a:pt x="13819" y="2798"/>
                    </a:lnTo>
                    <a:lnTo>
                      <a:pt x="13645" y="2873"/>
                    </a:lnTo>
                    <a:lnTo>
                      <a:pt x="13554" y="3135"/>
                    </a:lnTo>
                    <a:lnTo>
                      <a:pt x="13209" y="3120"/>
                    </a:lnTo>
                    <a:lnTo>
                      <a:pt x="13037" y="3177"/>
                    </a:lnTo>
                    <a:lnTo>
                      <a:pt x="13011" y="3250"/>
                    </a:lnTo>
                    <a:lnTo>
                      <a:pt x="12905" y="3390"/>
                    </a:lnTo>
                    <a:lnTo>
                      <a:pt x="12707" y="3406"/>
                    </a:lnTo>
                    <a:lnTo>
                      <a:pt x="12691" y="3356"/>
                    </a:lnTo>
                    <a:lnTo>
                      <a:pt x="12577" y="3382"/>
                    </a:lnTo>
                    <a:lnTo>
                      <a:pt x="12468" y="3514"/>
                    </a:lnTo>
                    <a:lnTo>
                      <a:pt x="12338" y="3465"/>
                    </a:lnTo>
                    <a:lnTo>
                      <a:pt x="12016" y="3185"/>
                    </a:lnTo>
                    <a:lnTo>
                      <a:pt x="11894" y="3029"/>
                    </a:lnTo>
                    <a:lnTo>
                      <a:pt x="11886" y="2912"/>
                    </a:lnTo>
                    <a:lnTo>
                      <a:pt x="11712" y="2733"/>
                    </a:lnTo>
                    <a:lnTo>
                      <a:pt x="11556" y="2577"/>
                    </a:lnTo>
                    <a:lnTo>
                      <a:pt x="11541" y="2411"/>
                    </a:lnTo>
                    <a:lnTo>
                      <a:pt x="11580" y="2296"/>
                    </a:lnTo>
                    <a:lnTo>
                      <a:pt x="11541" y="2213"/>
                    </a:lnTo>
                    <a:lnTo>
                      <a:pt x="11556" y="2065"/>
                    </a:lnTo>
                    <a:lnTo>
                      <a:pt x="11621" y="1943"/>
                    </a:lnTo>
                    <a:lnTo>
                      <a:pt x="11606" y="1769"/>
                    </a:lnTo>
                    <a:lnTo>
                      <a:pt x="11770" y="1491"/>
                    </a:lnTo>
                    <a:lnTo>
                      <a:pt x="11819" y="1260"/>
                    </a:lnTo>
                    <a:lnTo>
                      <a:pt x="11967" y="1071"/>
                    </a:lnTo>
                    <a:lnTo>
                      <a:pt x="11967" y="988"/>
                    </a:lnTo>
                    <a:lnTo>
                      <a:pt x="11811" y="998"/>
                    </a:lnTo>
                    <a:lnTo>
                      <a:pt x="11728" y="873"/>
                    </a:lnTo>
                    <a:lnTo>
                      <a:pt x="11679" y="759"/>
                    </a:lnTo>
                    <a:lnTo>
                      <a:pt x="11507" y="767"/>
                    </a:lnTo>
                    <a:lnTo>
                      <a:pt x="11359" y="701"/>
                    </a:lnTo>
                    <a:lnTo>
                      <a:pt x="11432" y="593"/>
                    </a:lnTo>
                    <a:lnTo>
                      <a:pt x="11541" y="437"/>
                    </a:lnTo>
                    <a:lnTo>
                      <a:pt x="11541" y="216"/>
                    </a:lnTo>
                    <a:lnTo>
                      <a:pt x="11400" y="42"/>
                    </a:lnTo>
                    <a:lnTo>
                      <a:pt x="11211" y="26"/>
                    </a:lnTo>
                    <a:lnTo>
                      <a:pt x="11120" y="84"/>
                    </a:lnTo>
                    <a:lnTo>
                      <a:pt x="11055" y="11"/>
                    </a:lnTo>
                    <a:lnTo>
                      <a:pt x="10972" y="1"/>
                    </a:lnTo>
                    <a:close/>
                  </a:path>
                </a:pathLst>
              </a:custGeom>
              <a:solidFill>
                <a:srgbClr val="CCAA52">
                  <a:alpha val="823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28"/>
              <p:cNvSpPr/>
              <p:nvPr/>
            </p:nvSpPr>
            <p:spPr>
              <a:xfrm>
                <a:off x="3277488" y="959440"/>
                <a:ext cx="12765" cy="1735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89" extrusionOk="0">
                    <a:moveTo>
                      <a:pt x="16" y="1"/>
                    </a:moveTo>
                    <a:lnTo>
                      <a:pt x="0" y="90"/>
                    </a:lnTo>
                    <a:lnTo>
                      <a:pt x="49" y="165"/>
                    </a:lnTo>
                    <a:lnTo>
                      <a:pt x="130" y="188"/>
                    </a:lnTo>
                    <a:lnTo>
                      <a:pt x="138" y="115"/>
                    </a:lnTo>
                    <a:lnTo>
                      <a:pt x="115" y="50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28"/>
              <p:cNvSpPr/>
              <p:nvPr/>
            </p:nvSpPr>
            <p:spPr>
              <a:xfrm>
                <a:off x="2978384" y="532594"/>
                <a:ext cx="214527" cy="309851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3374" extrusionOk="0">
                    <a:moveTo>
                      <a:pt x="501" y="0"/>
                    </a:moveTo>
                    <a:lnTo>
                      <a:pt x="353" y="109"/>
                    </a:lnTo>
                    <a:lnTo>
                      <a:pt x="197" y="190"/>
                    </a:lnTo>
                    <a:lnTo>
                      <a:pt x="205" y="190"/>
                    </a:lnTo>
                    <a:lnTo>
                      <a:pt x="197" y="198"/>
                    </a:lnTo>
                    <a:lnTo>
                      <a:pt x="130" y="265"/>
                    </a:lnTo>
                    <a:lnTo>
                      <a:pt x="0" y="444"/>
                    </a:lnTo>
                    <a:lnTo>
                      <a:pt x="16" y="675"/>
                    </a:lnTo>
                    <a:lnTo>
                      <a:pt x="81" y="839"/>
                    </a:lnTo>
                    <a:lnTo>
                      <a:pt x="57" y="1021"/>
                    </a:lnTo>
                    <a:lnTo>
                      <a:pt x="57" y="1161"/>
                    </a:lnTo>
                    <a:lnTo>
                      <a:pt x="205" y="1252"/>
                    </a:lnTo>
                    <a:lnTo>
                      <a:pt x="270" y="1382"/>
                    </a:lnTo>
                    <a:lnTo>
                      <a:pt x="361" y="1530"/>
                    </a:lnTo>
                    <a:lnTo>
                      <a:pt x="395" y="1704"/>
                    </a:lnTo>
                    <a:lnTo>
                      <a:pt x="426" y="1777"/>
                    </a:lnTo>
                    <a:lnTo>
                      <a:pt x="403" y="1917"/>
                    </a:lnTo>
                    <a:lnTo>
                      <a:pt x="270" y="2049"/>
                    </a:lnTo>
                    <a:lnTo>
                      <a:pt x="286" y="2255"/>
                    </a:lnTo>
                    <a:lnTo>
                      <a:pt x="345" y="2369"/>
                    </a:lnTo>
                    <a:lnTo>
                      <a:pt x="270" y="2551"/>
                    </a:lnTo>
                    <a:lnTo>
                      <a:pt x="65" y="2683"/>
                    </a:lnTo>
                    <a:lnTo>
                      <a:pt x="24" y="2675"/>
                    </a:lnTo>
                    <a:lnTo>
                      <a:pt x="57" y="2756"/>
                    </a:lnTo>
                    <a:lnTo>
                      <a:pt x="107" y="2888"/>
                    </a:lnTo>
                    <a:lnTo>
                      <a:pt x="156" y="2930"/>
                    </a:lnTo>
                    <a:lnTo>
                      <a:pt x="148" y="3011"/>
                    </a:lnTo>
                    <a:lnTo>
                      <a:pt x="263" y="3135"/>
                    </a:lnTo>
                    <a:lnTo>
                      <a:pt x="411" y="3159"/>
                    </a:lnTo>
                    <a:lnTo>
                      <a:pt x="494" y="3060"/>
                    </a:lnTo>
                    <a:lnTo>
                      <a:pt x="616" y="3020"/>
                    </a:lnTo>
                    <a:lnTo>
                      <a:pt x="707" y="3028"/>
                    </a:lnTo>
                    <a:lnTo>
                      <a:pt x="723" y="3093"/>
                    </a:lnTo>
                    <a:lnTo>
                      <a:pt x="790" y="3119"/>
                    </a:lnTo>
                    <a:lnTo>
                      <a:pt x="798" y="3340"/>
                    </a:lnTo>
                    <a:lnTo>
                      <a:pt x="888" y="3374"/>
                    </a:lnTo>
                    <a:lnTo>
                      <a:pt x="1036" y="3267"/>
                    </a:lnTo>
                    <a:lnTo>
                      <a:pt x="1068" y="3127"/>
                    </a:lnTo>
                    <a:lnTo>
                      <a:pt x="1159" y="3070"/>
                    </a:lnTo>
                    <a:lnTo>
                      <a:pt x="1299" y="3044"/>
                    </a:lnTo>
                    <a:lnTo>
                      <a:pt x="1406" y="2847"/>
                    </a:lnTo>
                    <a:lnTo>
                      <a:pt x="1538" y="2626"/>
                    </a:lnTo>
                    <a:lnTo>
                      <a:pt x="1694" y="2280"/>
                    </a:lnTo>
                    <a:lnTo>
                      <a:pt x="1702" y="2132"/>
                    </a:lnTo>
                    <a:lnTo>
                      <a:pt x="1915" y="1852"/>
                    </a:lnTo>
                    <a:lnTo>
                      <a:pt x="2122" y="1597"/>
                    </a:lnTo>
                    <a:lnTo>
                      <a:pt x="2179" y="1506"/>
                    </a:lnTo>
                    <a:lnTo>
                      <a:pt x="2187" y="1498"/>
                    </a:lnTo>
                    <a:lnTo>
                      <a:pt x="2335" y="1309"/>
                    </a:lnTo>
                    <a:lnTo>
                      <a:pt x="2319" y="1096"/>
                    </a:lnTo>
                    <a:lnTo>
                      <a:pt x="2171" y="930"/>
                    </a:lnTo>
                    <a:lnTo>
                      <a:pt x="2096" y="1005"/>
                    </a:lnTo>
                    <a:lnTo>
                      <a:pt x="1998" y="922"/>
                    </a:lnTo>
                    <a:lnTo>
                      <a:pt x="1982" y="782"/>
                    </a:lnTo>
                    <a:lnTo>
                      <a:pt x="1686" y="486"/>
                    </a:lnTo>
                    <a:lnTo>
                      <a:pt x="1611" y="454"/>
                    </a:lnTo>
                    <a:lnTo>
                      <a:pt x="1421" y="265"/>
                    </a:lnTo>
                    <a:lnTo>
                      <a:pt x="953" y="148"/>
                    </a:lnTo>
                    <a:lnTo>
                      <a:pt x="740" y="26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28"/>
              <p:cNvSpPr/>
              <p:nvPr/>
            </p:nvSpPr>
            <p:spPr>
              <a:xfrm>
                <a:off x="2710963" y="498708"/>
                <a:ext cx="306637" cy="335381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652" extrusionOk="0">
                    <a:moveTo>
                      <a:pt x="2476" y="0"/>
                    </a:moveTo>
                    <a:lnTo>
                      <a:pt x="2369" y="8"/>
                    </a:lnTo>
                    <a:lnTo>
                      <a:pt x="2221" y="73"/>
                    </a:lnTo>
                    <a:lnTo>
                      <a:pt x="1957" y="49"/>
                    </a:lnTo>
                    <a:lnTo>
                      <a:pt x="1637" y="115"/>
                    </a:lnTo>
                    <a:lnTo>
                      <a:pt x="1372" y="42"/>
                    </a:lnTo>
                    <a:lnTo>
                      <a:pt x="1003" y="49"/>
                    </a:lnTo>
                    <a:lnTo>
                      <a:pt x="798" y="122"/>
                    </a:lnTo>
                    <a:lnTo>
                      <a:pt x="764" y="312"/>
                    </a:lnTo>
                    <a:lnTo>
                      <a:pt x="764" y="330"/>
                    </a:lnTo>
                    <a:lnTo>
                      <a:pt x="723" y="501"/>
                    </a:lnTo>
                    <a:lnTo>
                      <a:pt x="723" y="616"/>
                    </a:lnTo>
                    <a:lnTo>
                      <a:pt x="608" y="748"/>
                    </a:lnTo>
                    <a:lnTo>
                      <a:pt x="460" y="831"/>
                    </a:lnTo>
                    <a:lnTo>
                      <a:pt x="255" y="831"/>
                    </a:lnTo>
                    <a:lnTo>
                      <a:pt x="148" y="1036"/>
                    </a:lnTo>
                    <a:lnTo>
                      <a:pt x="139" y="1218"/>
                    </a:lnTo>
                    <a:lnTo>
                      <a:pt x="0" y="1563"/>
                    </a:lnTo>
                    <a:lnTo>
                      <a:pt x="16" y="1670"/>
                    </a:lnTo>
                    <a:lnTo>
                      <a:pt x="164" y="1743"/>
                    </a:lnTo>
                    <a:lnTo>
                      <a:pt x="263" y="1860"/>
                    </a:lnTo>
                    <a:lnTo>
                      <a:pt x="287" y="1941"/>
                    </a:lnTo>
                    <a:lnTo>
                      <a:pt x="385" y="2073"/>
                    </a:lnTo>
                    <a:lnTo>
                      <a:pt x="395" y="2179"/>
                    </a:lnTo>
                    <a:lnTo>
                      <a:pt x="494" y="2262"/>
                    </a:lnTo>
                    <a:lnTo>
                      <a:pt x="601" y="2270"/>
                    </a:lnTo>
                    <a:lnTo>
                      <a:pt x="658" y="2320"/>
                    </a:lnTo>
                    <a:lnTo>
                      <a:pt x="691" y="2442"/>
                    </a:lnTo>
                    <a:lnTo>
                      <a:pt x="756" y="2689"/>
                    </a:lnTo>
                    <a:lnTo>
                      <a:pt x="756" y="2862"/>
                    </a:lnTo>
                    <a:lnTo>
                      <a:pt x="839" y="2927"/>
                    </a:lnTo>
                    <a:lnTo>
                      <a:pt x="978" y="3083"/>
                    </a:lnTo>
                    <a:lnTo>
                      <a:pt x="995" y="3224"/>
                    </a:lnTo>
                    <a:lnTo>
                      <a:pt x="1159" y="3291"/>
                    </a:lnTo>
                    <a:lnTo>
                      <a:pt x="1159" y="3356"/>
                    </a:lnTo>
                    <a:lnTo>
                      <a:pt x="1209" y="3462"/>
                    </a:lnTo>
                    <a:lnTo>
                      <a:pt x="1323" y="3545"/>
                    </a:lnTo>
                    <a:lnTo>
                      <a:pt x="1341" y="3553"/>
                    </a:lnTo>
                    <a:lnTo>
                      <a:pt x="1414" y="3553"/>
                    </a:lnTo>
                    <a:lnTo>
                      <a:pt x="1463" y="3595"/>
                    </a:lnTo>
                    <a:lnTo>
                      <a:pt x="1668" y="3652"/>
                    </a:lnTo>
                    <a:lnTo>
                      <a:pt x="1809" y="3644"/>
                    </a:lnTo>
                    <a:lnTo>
                      <a:pt x="1842" y="3577"/>
                    </a:lnTo>
                    <a:lnTo>
                      <a:pt x="1767" y="3397"/>
                    </a:lnTo>
                    <a:lnTo>
                      <a:pt x="1728" y="3306"/>
                    </a:lnTo>
                    <a:lnTo>
                      <a:pt x="1570" y="3158"/>
                    </a:lnTo>
                    <a:lnTo>
                      <a:pt x="1603" y="3003"/>
                    </a:lnTo>
                    <a:lnTo>
                      <a:pt x="1759" y="2896"/>
                    </a:lnTo>
                    <a:lnTo>
                      <a:pt x="1949" y="2945"/>
                    </a:lnTo>
                    <a:lnTo>
                      <a:pt x="2286" y="2927"/>
                    </a:lnTo>
                    <a:lnTo>
                      <a:pt x="2450" y="2862"/>
                    </a:lnTo>
                    <a:lnTo>
                      <a:pt x="2665" y="2870"/>
                    </a:lnTo>
                    <a:lnTo>
                      <a:pt x="2829" y="3018"/>
                    </a:lnTo>
                    <a:lnTo>
                      <a:pt x="2936" y="3044"/>
                    </a:lnTo>
                    <a:lnTo>
                      <a:pt x="2977" y="3052"/>
                    </a:lnTo>
                    <a:lnTo>
                      <a:pt x="3182" y="2920"/>
                    </a:lnTo>
                    <a:lnTo>
                      <a:pt x="3257" y="2738"/>
                    </a:lnTo>
                    <a:lnTo>
                      <a:pt x="3198" y="2624"/>
                    </a:lnTo>
                    <a:lnTo>
                      <a:pt x="3182" y="2418"/>
                    </a:lnTo>
                    <a:lnTo>
                      <a:pt x="3315" y="2286"/>
                    </a:lnTo>
                    <a:lnTo>
                      <a:pt x="3338" y="2146"/>
                    </a:lnTo>
                    <a:lnTo>
                      <a:pt x="3307" y="2073"/>
                    </a:lnTo>
                    <a:lnTo>
                      <a:pt x="3273" y="1899"/>
                    </a:lnTo>
                    <a:lnTo>
                      <a:pt x="3182" y="1751"/>
                    </a:lnTo>
                    <a:lnTo>
                      <a:pt x="3117" y="1621"/>
                    </a:lnTo>
                    <a:lnTo>
                      <a:pt x="2969" y="1530"/>
                    </a:lnTo>
                    <a:lnTo>
                      <a:pt x="2969" y="1390"/>
                    </a:lnTo>
                    <a:lnTo>
                      <a:pt x="2993" y="1208"/>
                    </a:lnTo>
                    <a:lnTo>
                      <a:pt x="2928" y="1044"/>
                    </a:lnTo>
                    <a:lnTo>
                      <a:pt x="2912" y="813"/>
                    </a:lnTo>
                    <a:lnTo>
                      <a:pt x="3042" y="634"/>
                    </a:lnTo>
                    <a:lnTo>
                      <a:pt x="3109" y="567"/>
                    </a:lnTo>
                    <a:lnTo>
                      <a:pt x="3117" y="559"/>
                    </a:lnTo>
                    <a:lnTo>
                      <a:pt x="3273" y="361"/>
                    </a:lnTo>
                    <a:lnTo>
                      <a:pt x="3265" y="247"/>
                    </a:lnTo>
                    <a:lnTo>
                      <a:pt x="3092" y="172"/>
                    </a:lnTo>
                    <a:lnTo>
                      <a:pt x="2803" y="122"/>
                    </a:lnTo>
                    <a:lnTo>
                      <a:pt x="247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28"/>
              <p:cNvSpPr/>
              <p:nvPr/>
            </p:nvSpPr>
            <p:spPr>
              <a:xfrm>
                <a:off x="2449511" y="311366"/>
                <a:ext cx="383870" cy="575714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6269" extrusionOk="0">
                    <a:moveTo>
                      <a:pt x="1284" y="1"/>
                    </a:moveTo>
                    <a:lnTo>
                      <a:pt x="1258" y="82"/>
                    </a:lnTo>
                    <a:lnTo>
                      <a:pt x="1012" y="370"/>
                    </a:lnTo>
                    <a:lnTo>
                      <a:pt x="840" y="502"/>
                    </a:lnTo>
                    <a:lnTo>
                      <a:pt x="716" y="494"/>
                    </a:lnTo>
                    <a:lnTo>
                      <a:pt x="487" y="757"/>
                    </a:lnTo>
                    <a:lnTo>
                      <a:pt x="552" y="872"/>
                    </a:lnTo>
                    <a:lnTo>
                      <a:pt x="617" y="1053"/>
                    </a:lnTo>
                    <a:lnTo>
                      <a:pt x="840" y="1061"/>
                    </a:lnTo>
                    <a:lnTo>
                      <a:pt x="972" y="1168"/>
                    </a:lnTo>
                    <a:lnTo>
                      <a:pt x="972" y="1365"/>
                    </a:lnTo>
                    <a:lnTo>
                      <a:pt x="708" y="1489"/>
                    </a:lnTo>
                    <a:lnTo>
                      <a:pt x="560" y="1432"/>
                    </a:lnTo>
                    <a:lnTo>
                      <a:pt x="445" y="1497"/>
                    </a:lnTo>
                    <a:lnTo>
                      <a:pt x="313" y="1432"/>
                    </a:lnTo>
                    <a:lnTo>
                      <a:pt x="206" y="1562"/>
                    </a:lnTo>
                    <a:lnTo>
                      <a:pt x="165" y="1817"/>
                    </a:lnTo>
                    <a:lnTo>
                      <a:pt x="1" y="1975"/>
                    </a:lnTo>
                    <a:lnTo>
                      <a:pt x="74" y="2180"/>
                    </a:lnTo>
                    <a:lnTo>
                      <a:pt x="297" y="2476"/>
                    </a:lnTo>
                    <a:lnTo>
                      <a:pt x="601" y="2739"/>
                    </a:lnTo>
                    <a:lnTo>
                      <a:pt x="601" y="2755"/>
                    </a:lnTo>
                    <a:lnTo>
                      <a:pt x="684" y="2765"/>
                    </a:lnTo>
                    <a:lnTo>
                      <a:pt x="749" y="2838"/>
                    </a:lnTo>
                    <a:lnTo>
                      <a:pt x="840" y="2780"/>
                    </a:lnTo>
                    <a:lnTo>
                      <a:pt x="1029" y="2796"/>
                    </a:lnTo>
                    <a:lnTo>
                      <a:pt x="1170" y="2970"/>
                    </a:lnTo>
                    <a:lnTo>
                      <a:pt x="1170" y="3191"/>
                    </a:lnTo>
                    <a:lnTo>
                      <a:pt x="1061" y="3347"/>
                    </a:lnTo>
                    <a:lnTo>
                      <a:pt x="988" y="3455"/>
                    </a:lnTo>
                    <a:lnTo>
                      <a:pt x="1136" y="3521"/>
                    </a:lnTo>
                    <a:lnTo>
                      <a:pt x="1308" y="3513"/>
                    </a:lnTo>
                    <a:lnTo>
                      <a:pt x="1357" y="3627"/>
                    </a:lnTo>
                    <a:lnTo>
                      <a:pt x="1440" y="3752"/>
                    </a:lnTo>
                    <a:lnTo>
                      <a:pt x="1596" y="3742"/>
                    </a:lnTo>
                    <a:lnTo>
                      <a:pt x="1596" y="3825"/>
                    </a:lnTo>
                    <a:lnTo>
                      <a:pt x="1448" y="4014"/>
                    </a:lnTo>
                    <a:lnTo>
                      <a:pt x="1399" y="4245"/>
                    </a:lnTo>
                    <a:lnTo>
                      <a:pt x="1235" y="4523"/>
                    </a:lnTo>
                    <a:lnTo>
                      <a:pt x="1250" y="4697"/>
                    </a:lnTo>
                    <a:lnTo>
                      <a:pt x="1185" y="4819"/>
                    </a:lnTo>
                    <a:lnTo>
                      <a:pt x="1170" y="4967"/>
                    </a:lnTo>
                    <a:lnTo>
                      <a:pt x="1209" y="5050"/>
                    </a:lnTo>
                    <a:lnTo>
                      <a:pt x="1170" y="5165"/>
                    </a:lnTo>
                    <a:lnTo>
                      <a:pt x="1185" y="5331"/>
                    </a:lnTo>
                    <a:lnTo>
                      <a:pt x="1341" y="5487"/>
                    </a:lnTo>
                    <a:lnTo>
                      <a:pt x="1515" y="5666"/>
                    </a:lnTo>
                    <a:lnTo>
                      <a:pt x="1523" y="5783"/>
                    </a:lnTo>
                    <a:lnTo>
                      <a:pt x="1645" y="5939"/>
                    </a:lnTo>
                    <a:lnTo>
                      <a:pt x="1967" y="6219"/>
                    </a:lnTo>
                    <a:lnTo>
                      <a:pt x="2097" y="6268"/>
                    </a:lnTo>
                    <a:lnTo>
                      <a:pt x="2206" y="6136"/>
                    </a:lnTo>
                    <a:lnTo>
                      <a:pt x="2320" y="6110"/>
                    </a:lnTo>
                    <a:lnTo>
                      <a:pt x="2336" y="6160"/>
                    </a:lnTo>
                    <a:lnTo>
                      <a:pt x="2534" y="6144"/>
                    </a:lnTo>
                    <a:lnTo>
                      <a:pt x="2640" y="6004"/>
                    </a:lnTo>
                    <a:lnTo>
                      <a:pt x="2666" y="5931"/>
                    </a:lnTo>
                    <a:lnTo>
                      <a:pt x="2838" y="5874"/>
                    </a:lnTo>
                    <a:lnTo>
                      <a:pt x="3183" y="5889"/>
                    </a:lnTo>
                    <a:lnTo>
                      <a:pt x="3274" y="5627"/>
                    </a:lnTo>
                    <a:lnTo>
                      <a:pt x="3448" y="5552"/>
                    </a:lnTo>
                    <a:lnTo>
                      <a:pt x="3694" y="5544"/>
                    </a:lnTo>
                    <a:lnTo>
                      <a:pt x="3759" y="5609"/>
                    </a:lnTo>
                    <a:lnTo>
                      <a:pt x="3907" y="5593"/>
                    </a:lnTo>
                    <a:lnTo>
                      <a:pt x="4180" y="5593"/>
                    </a:lnTo>
                    <a:lnTo>
                      <a:pt x="4170" y="5585"/>
                    </a:lnTo>
                    <a:lnTo>
                      <a:pt x="4056" y="5502"/>
                    </a:lnTo>
                    <a:lnTo>
                      <a:pt x="4006" y="5396"/>
                    </a:lnTo>
                    <a:lnTo>
                      <a:pt x="4006" y="5331"/>
                    </a:lnTo>
                    <a:lnTo>
                      <a:pt x="3842" y="5264"/>
                    </a:lnTo>
                    <a:lnTo>
                      <a:pt x="3825" y="5123"/>
                    </a:lnTo>
                    <a:lnTo>
                      <a:pt x="3686" y="4967"/>
                    </a:lnTo>
                    <a:lnTo>
                      <a:pt x="3603" y="4902"/>
                    </a:lnTo>
                    <a:lnTo>
                      <a:pt x="3603" y="4729"/>
                    </a:lnTo>
                    <a:lnTo>
                      <a:pt x="3538" y="4482"/>
                    </a:lnTo>
                    <a:lnTo>
                      <a:pt x="3505" y="4360"/>
                    </a:lnTo>
                    <a:lnTo>
                      <a:pt x="3448" y="4310"/>
                    </a:lnTo>
                    <a:lnTo>
                      <a:pt x="3341" y="4302"/>
                    </a:lnTo>
                    <a:lnTo>
                      <a:pt x="3242" y="4219"/>
                    </a:lnTo>
                    <a:lnTo>
                      <a:pt x="3232" y="4113"/>
                    </a:lnTo>
                    <a:lnTo>
                      <a:pt x="3134" y="3981"/>
                    </a:lnTo>
                    <a:lnTo>
                      <a:pt x="3110" y="3900"/>
                    </a:lnTo>
                    <a:lnTo>
                      <a:pt x="3011" y="3783"/>
                    </a:lnTo>
                    <a:lnTo>
                      <a:pt x="2863" y="3710"/>
                    </a:lnTo>
                    <a:lnTo>
                      <a:pt x="2847" y="3603"/>
                    </a:lnTo>
                    <a:lnTo>
                      <a:pt x="2986" y="3258"/>
                    </a:lnTo>
                    <a:lnTo>
                      <a:pt x="2995" y="3076"/>
                    </a:lnTo>
                    <a:lnTo>
                      <a:pt x="3102" y="2871"/>
                    </a:lnTo>
                    <a:lnTo>
                      <a:pt x="3307" y="2871"/>
                    </a:lnTo>
                    <a:lnTo>
                      <a:pt x="3455" y="2788"/>
                    </a:lnTo>
                    <a:lnTo>
                      <a:pt x="3570" y="2656"/>
                    </a:lnTo>
                    <a:lnTo>
                      <a:pt x="3570" y="2541"/>
                    </a:lnTo>
                    <a:lnTo>
                      <a:pt x="3611" y="2370"/>
                    </a:lnTo>
                    <a:lnTo>
                      <a:pt x="3611" y="2352"/>
                    </a:lnTo>
                    <a:lnTo>
                      <a:pt x="3562" y="2188"/>
                    </a:lnTo>
                    <a:lnTo>
                      <a:pt x="3562" y="1983"/>
                    </a:lnTo>
                    <a:lnTo>
                      <a:pt x="3505" y="1858"/>
                    </a:lnTo>
                    <a:lnTo>
                      <a:pt x="3193" y="1778"/>
                    </a:lnTo>
                    <a:lnTo>
                      <a:pt x="2928" y="1497"/>
                    </a:lnTo>
                    <a:lnTo>
                      <a:pt x="2772" y="1373"/>
                    </a:lnTo>
                    <a:lnTo>
                      <a:pt x="2674" y="1422"/>
                    </a:lnTo>
                    <a:lnTo>
                      <a:pt x="2510" y="1481"/>
                    </a:lnTo>
                    <a:lnTo>
                      <a:pt x="2393" y="1612"/>
                    </a:lnTo>
                    <a:lnTo>
                      <a:pt x="2354" y="1768"/>
                    </a:lnTo>
                    <a:lnTo>
                      <a:pt x="2328" y="1570"/>
                    </a:lnTo>
                    <a:lnTo>
                      <a:pt x="2362" y="1316"/>
                    </a:lnTo>
                    <a:lnTo>
                      <a:pt x="2419" y="1160"/>
                    </a:lnTo>
                    <a:lnTo>
                      <a:pt x="2336" y="889"/>
                    </a:lnTo>
                    <a:lnTo>
                      <a:pt x="2206" y="798"/>
                    </a:lnTo>
                    <a:lnTo>
                      <a:pt x="1884" y="593"/>
                    </a:lnTo>
                    <a:lnTo>
                      <a:pt x="1663" y="346"/>
                    </a:lnTo>
                    <a:lnTo>
                      <a:pt x="1645" y="214"/>
                    </a:lnTo>
                    <a:lnTo>
                      <a:pt x="1481" y="66"/>
                    </a:lnTo>
                    <a:lnTo>
                      <a:pt x="1333" y="33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28"/>
              <p:cNvSpPr/>
              <p:nvPr/>
            </p:nvSpPr>
            <p:spPr>
              <a:xfrm>
                <a:off x="1917883" y="12262"/>
                <a:ext cx="28744" cy="2644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88" extrusionOk="0">
                    <a:moveTo>
                      <a:pt x="156" y="1"/>
                    </a:moveTo>
                    <a:lnTo>
                      <a:pt x="0" y="9"/>
                    </a:lnTo>
                    <a:lnTo>
                      <a:pt x="65" y="149"/>
                    </a:lnTo>
                    <a:lnTo>
                      <a:pt x="180" y="165"/>
                    </a:lnTo>
                    <a:lnTo>
                      <a:pt x="279" y="287"/>
                    </a:lnTo>
                    <a:lnTo>
                      <a:pt x="312" y="157"/>
                    </a:lnTo>
                    <a:lnTo>
                      <a:pt x="15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28"/>
              <p:cNvSpPr/>
              <p:nvPr/>
            </p:nvSpPr>
            <p:spPr>
              <a:xfrm>
                <a:off x="1794641" y="-9595"/>
                <a:ext cx="25071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49" extrusionOk="0">
                    <a:moveTo>
                      <a:pt x="0" y="0"/>
                    </a:moveTo>
                    <a:lnTo>
                      <a:pt x="109" y="148"/>
                    </a:lnTo>
                    <a:lnTo>
                      <a:pt x="272" y="140"/>
                    </a:lnTo>
                    <a:lnTo>
                      <a:pt x="12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28"/>
              <p:cNvSpPr/>
              <p:nvPr/>
            </p:nvSpPr>
            <p:spPr>
              <a:xfrm>
                <a:off x="2222956" y="100606"/>
                <a:ext cx="52989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577" h="273" extrusionOk="0">
                    <a:moveTo>
                      <a:pt x="502" y="0"/>
                    </a:moveTo>
                    <a:lnTo>
                      <a:pt x="255" y="190"/>
                    </a:lnTo>
                    <a:lnTo>
                      <a:pt x="172" y="83"/>
                    </a:lnTo>
                    <a:lnTo>
                      <a:pt x="1" y="206"/>
                    </a:lnTo>
                    <a:cubicBezTo>
                      <a:pt x="8" y="206"/>
                      <a:pt x="91" y="273"/>
                      <a:pt x="91" y="273"/>
                    </a:cubicBezTo>
                    <a:lnTo>
                      <a:pt x="271" y="231"/>
                    </a:lnTo>
                    <a:lnTo>
                      <a:pt x="445" y="273"/>
                    </a:lnTo>
                    <a:lnTo>
                      <a:pt x="577" y="115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28"/>
              <p:cNvSpPr/>
              <p:nvPr/>
            </p:nvSpPr>
            <p:spPr>
              <a:xfrm>
                <a:off x="1552199" y="17588"/>
                <a:ext cx="1015328" cy="9093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9902" extrusionOk="0">
                    <a:moveTo>
                      <a:pt x="2863" y="0"/>
                    </a:moveTo>
                    <a:lnTo>
                      <a:pt x="2632" y="91"/>
                    </a:lnTo>
                    <a:lnTo>
                      <a:pt x="2403" y="361"/>
                    </a:lnTo>
                    <a:lnTo>
                      <a:pt x="2460" y="543"/>
                    </a:lnTo>
                    <a:lnTo>
                      <a:pt x="2533" y="608"/>
                    </a:lnTo>
                    <a:lnTo>
                      <a:pt x="2689" y="525"/>
                    </a:lnTo>
                    <a:lnTo>
                      <a:pt x="2837" y="543"/>
                    </a:lnTo>
                    <a:lnTo>
                      <a:pt x="2970" y="683"/>
                    </a:lnTo>
                    <a:lnTo>
                      <a:pt x="2946" y="782"/>
                    </a:lnTo>
                    <a:lnTo>
                      <a:pt x="2806" y="831"/>
                    </a:lnTo>
                    <a:lnTo>
                      <a:pt x="2632" y="748"/>
                    </a:lnTo>
                    <a:lnTo>
                      <a:pt x="2559" y="699"/>
                    </a:lnTo>
                    <a:lnTo>
                      <a:pt x="2526" y="740"/>
                    </a:lnTo>
                    <a:lnTo>
                      <a:pt x="2518" y="806"/>
                    </a:lnTo>
                    <a:lnTo>
                      <a:pt x="2328" y="912"/>
                    </a:lnTo>
                    <a:lnTo>
                      <a:pt x="1959" y="979"/>
                    </a:lnTo>
                    <a:lnTo>
                      <a:pt x="1596" y="1135"/>
                    </a:lnTo>
                    <a:lnTo>
                      <a:pt x="1481" y="1275"/>
                    </a:lnTo>
                    <a:lnTo>
                      <a:pt x="1481" y="1414"/>
                    </a:lnTo>
                    <a:lnTo>
                      <a:pt x="1580" y="1587"/>
                    </a:lnTo>
                    <a:lnTo>
                      <a:pt x="1580" y="1917"/>
                    </a:lnTo>
                    <a:lnTo>
                      <a:pt x="1614" y="2146"/>
                    </a:lnTo>
                    <a:lnTo>
                      <a:pt x="1687" y="2335"/>
                    </a:lnTo>
                    <a:lnTo>
                      <a:pt x="1564" y="2590"/>
                    </a:lnTo>
                    <a:lnTo>
                      <a:pt x="1276" y="2756"/>
                    </a:lnTo>
                    <a:lnTo>
                      <a:pt x="1136" y="2730"/>
                    </a:lnTo>
                    <a:lnTo>
                      <a:pt x="1136" y="2491"/>
                    </a:lnTo>
                    <a:lnTo>
                      <a:pt x="962" y="2302"/>
                    </a:lnTo>
                    <a:lnTo>
                      <a:pt x="923" y="2130"/>
                    </a:lnTo>
                    <a:lnTo>
                      <a:pt x="1071" y="1998"/>
                    </a:lnTo>
                    <a:lnTo>
                      <a:pt x="1086" y="1907"/>
                    </a:lnTo>
                    <a:lnTo>
                      <a:pt x="1398" y="1595"/>
                    </a:lnTo>
                    <a:lnTo>
                      <a:pt x="1398" y="1333"/>
                    </a:lnTo>
                    <a:lnTo>
                      <a:pt x="1300" y="1159"/>
                    </a:lnTo>
                    <a:lnTo>
                      <a:pt x="1308" y="1086"/>
                    </a:lnTo>
                    <a:lnTo>
                      <a:pt x="1308" y="979"/>
                    </a:lnTo>
                    <a:lnTo>
                      <a:pt x="1177" y="888"/>
                    </a:lnTo>
                    <a:lnTo>
                      <a:pt x="1110" y="748"/>
                    </a:lnTo>
                    <a:lnTo>
                      <a:pt x="1152" y="634"/>
                    </a:lnTo>
                    <a:lnTo>
                      <a:pt x="1341" y="551"/>
                    </a:lnTo>
                    <a:lnTo>
                      <a:pt x="1539" y="502"/>
                    </a:lnTo>
                    <a:lnTo>
                      <a:pt x="1712" y="304"/>
                    </a:lnTo>
                    <a:lnTo>
                      <a:pt x="1621" y="304"/>
                    </a:lnTo>
                    <a:lnTo>
                      <a:pt x="1580" y="328"/>
                    </a:lnTo>
                    <a:lnTo>
                      <a:pt x="1152" y="494"/>
                    </a:lnTo>
                    <a:lnTo>
                      <a:pt x="905" y="881"/>
                    </a:lnTo>
                    <a:lnTo>
                      <a:pt x="832" y="969"/>
                    </a:lnTo>
                    <a:lnTo>
                      <a:pt x="684" y="1011"/>
                    </a:lnTo>
                    <a:lnTo>
                      <a:pt x="552" y="1200"/>
                    </a:lnTo>
                    <a:lnTo>
                      <a:pt x="429" y="1315"/>
                    </a:lnTo>
                    <a:lnTo>
                      <a:pt x="165" y="1694"/>
                    </a:lnTo>
                    <a:lnTo>
                      <a:pt x="115" y="1858"/>
                    </a:lnTo>
                    <a:lnTo>
                      <a:pt x="165" y="1998"/>
                    </a:lnTo>
                    <a:lnTo>
                      <a:pt x="141" y="2278"/>
                    </a:lnTo>
                    <a:lnTo>
                      <a:pt x="17" y="2541"/>
                    </a:lnTo>
                    <a:lnTo>
                      <a:pt x="1" y="2631"/>
                    </a:lnTo>
                    <a:lnTo>
                      <a:pt x="1" y="2631"/>
                    </a:lnTo>
                    <a:lnTo>
                      <a:pt x="107" y="2616"/>
                    </a:lnTo>
                    <a:lnTo>
                      <a:pt x="248" y="2624"/>
                    </a:lnTo>
                    <a:lnTo>
                      <a:pt x="577" y="3224"/>
                    </a:lnTo>
                    <a:lnTo>
                      <a:pt x="725" y="3447"/>
                    </a:lnTo>
                    <a:lnTo>
                      <a:pt x="765" y="3603"/>
                    </a:lnTo>
                    <a:lnTo>
                      <a:pt x="684" y="3774"/>
                    </a:lnTo>
                    <a:lnTo>
                      <a:pt x="692" y="3891"/>
                    </a:lnTo>
                    <a:lnTo>
                      <a:pt x="634" y="3990"/>
                    </a:lnTo>
                    <a:lnTo>
                      <a:pt x="650" y="4112"/>
                    </a:lnTo>
                    <a:lnTo>
                      <a:pt x="840" y="4260"/>
                    </a:lnTo>
                    <a:lnTo>
                      <a:pt x="1071" y="4367"/>
                    </a:lnTo>
                    <a:lnTo>
                      <a:pt x="1219" y="4384"/>
                    </a:lnTo>
                    <a:lnTo>
                      <a:pt x="1390" y="4465"/>
                    </a:lnTo>
                    <a:lnTo>
                      <a:pt x="1523" y="4400"/>
                    </a:lnTo>
                    <a:lnTo>
                      <a:pt x="1736" y="4408"/>
                    </a:lnTo>
                    <a:lnTo>
                      <a:pt x="1933" y="4465"/>
                    </a:lnTo>
                    <a:lnTo>
                      <a:pt x="1998" y="4416"/>
                    </a:lnTo>
                    <a:lnTo>
                      <a:pt x="2237" y="4374"/>
                    </a:lnTo>
                    <a:lnTo>
                      <a:pt x="2502" y="4424"/>
                    </a:lnTo>
                    <a:lnTo>
                      <a:pt x="2650" y="4483"/>
                    </a:lnTo>
                    <a:lnTo>
                      <a:pt x="3274" y="5099"/>
                    </a:lnTo>
                    <a:lnTo>
                      <a:pt x="3497" y="5057"/>
                    </a:lnTo>
                    <a:lnTo>
                      <a:pt x="3562" y="5107"/>
                    </a:lnTo>
                    <a:lnTo>
                      <a:pt x="3627" y="5083"/>
                    </a:lnTo>
                    <a:lnTo>
                      <a:pt x="3793" y="5133"/>
                    </a:lnTo>
                    <a:lnTo>
                      <a:pt x="3899" y="5190"/>
                    </a:lnTo>
                    <a:lnTo>
                      <a:pt x="4055" y="5107"/>
                    </a:lnTo>
                    <a:lnTo>
                      <a:pt x="4219" y="5099"/>
                    </a:lnTo>
                    <a:lnTo>
                      <a:pt x="4450" y="5125"/>
                    </a:lnTo>
                    <a:lnTo>
                      <a:pt x="4492" y="5083"/>
                    </a:lnTo>
                    <a:lnTo>
                      <a:pt x="4632" y="5075"/>
                    </a:lnTo>
                    <a:lnTo>
                      <a:pt x="4772" y="5140"/>
                    </a:lnTo>
                    <a:lnTo>
                      <a:pt x="4821" y="5460"/>
                    </a:lnTo>
                    <a:lnTo>
                      <a:pt x="4754" y="5592"/>
                    </a:lnTo>
                    <a:lnTo>
                      <a:pt x="4754" y="5740"/>
                    </a:lnTo>
                    <a:lnTo>
                      <a:pt x="4697" y="5839"/>
                    </a:lnTo>
                    <a:lnTo>
                      <a:pt x="4499" y="5904"/>
                    </a:lnTo>
                    <a:lnTo>
                      <a:pt x="4409" y="6021"/>
                    </a:lnTo>
                    <a:lnTo>
                      <a:pt x="4458" y="6317"/>
                    </a:lnTo>
                    <a:lnTo>
                      <a:pt x="4476" y="6423"/>
                    </a:lnTo>
                    <a:lnTo>
                      <a:pt x="4409" y="6629"/>
                    </a:lnTo>
                    <a:lnTo>
                      <a:pt x="4417" y="6891"/>
                    </a:lnTo>
                    <a:lnTo>
                      <a:pt x="4507" y="7024"/>
                    </a:lnTo>
                    <a:lnTo>
                      <a:pt x="4515" y="7114"/>
                    </a:lnTo>
                    <a:lnTo>
                      <a:pt x="4689" y="7559"/>
                    </a:lnTo>
                    <a:lnTo>
                      <a:pt x="4426" y="8044"/>
                    </a:lnTo>
                    <a:lnTo>
                      <a:pt x="4450" y="8166"/>
                    </a:lnTo>
                    <a:lnTo>
                      <a:pt x="4541" y="8192"/>
                    </a:lnTo>
                    <a:lnTo>
                      <a:pt x="4614" y="8135"/>
                    </a:lnTo>
                    <a:lnTo>
                      <a:pt x="4655" y="8174"/>
                    </a:lnTo>
                    <a:lnTo>
                      <a:pt x="4689" y="8307"/>
                    </a:lnTo>
                    <a:lnTo>
                      <a:pt x="4772" y="8356"/>
                    </a:lnTo>
                    <a:lnTo>
                      <a:pt x="4861" y="8520"/>
                    </a:lnTo>
                    <a:lnTo>
                      <a:pt x="4811" y="8611"/>
                    </a:lnTo>
                    <a:lnTo>
                      <a:pt x="4910" y="8826"/>
                    </a:lnTo>
                    <a:lnTo>
                      <a:pt x="5076" y="9244"/>
                    </a:lnTo>
                    <a:lnTo>
                      <a:pt x="5084" y="9400"/>
                    </a:lnTo>
                    <a:lnTo>
                      <a:pt x="5076" y="9400"/>
                    </a:lnTo>
                    <a:lnTo>
                      <a:pt x="5396" y="9623"/>
                    </a:lnTo>
                    <a:lnTo>
                      <a:pt x="5725" y="9878"/>
                    </a:lnTo>
                    <a:lnTo>
                      <a:pt x="5915" y="9902"/>
                    </a:lnTo>
                    <a:lnTo>
                      <a:pt x="6252" y="9886"/>
                    </a:lnTo>
                    <a:lnTo>
                      <a:pt x="6450" y="9647"/>
                    </a:lnTo>
                    <a:lnTo>
                      <a:pt x="6736" y="9467"/>
                    </a:lnTo>
                    <a:lnTo>
                      <a:pt x="6868" y="9302"/>
                    </a:lnTo>
                    <a:lnTo>
                      <a:pt x="7297" y="9080"/>
                    </a:lnTo>
                    <a:lnTo>
                      <a:pt x="7370" y="8865"/>
                    </a:lnTo>
                    <a:lnTo>
                      <a:pt x="7445" y="8792"/>
                    </a:lnTo>
                    <a:lnTo>
                      <a:pt x="7510" y="8717"/>
                    </a:lnTo>
                    <a:lnTo>
                      <a:pt x="7897" y="8636"/>
                    </a:lnTo>
                    <a:lnTo>
                      <a:pt x="8086" y="8553"/>
                    </a:lnTo>
                    <a:lnTo>
                      <a:pt x="8078" y="8382"/>
                    </a:lnTo>
                    <a:lnTo>
                      <a:pt x="7814" y="8332"/>
                    </a:lnTo>
                    <a:lnTo>
                      <a:pt x="7551" y="8356"/>
                    </a:lnTo>
                    <a:lnTo>
                      <a:pt x="7172" y="8234"/>
                    </a:lnTo>
                    <a:lnTo>
                      <a:pt x="7222" y="7961"/>
                    </a:lnTo>
                    <a:lnTo>
                      <a:pt x="7172" y="7870"/>
                    </a:lnTo>
                    <a:lnTo>
                      <a:pt x="7131" y="7789"/>
                    </a:lnTo>
                    <a:lnTo>
                      <a:pt x="7362" y="7434"/>
                    </a:lnTo>
                    <a:lnTo>
                      <a:pt x="7305" y="7278"/>
                    </a:lnTo>
                    <a:lnTo>
                      <a:pt x="7123" y="7114"/>
                    </a:lnTo>
                    <a:lnTo>
                      <a:pt x="6951" y="7049"/>
                    </a:lnTo>
                    <a:lnTo>
                      <a:pt x="6845" y="6842"/>
                    </a:lnTo>
                    <a:lnTo>
                      <a:pt x="7081" y="6917"/>
                    </a:lnTo>
                    <a:lnTo>
                      <a:pt x="7346" y="6958"/>
                    </a:lnTo>
                    <a:lnTo>
                      <a:pt x="7601" y="7099"/>
                    </a:lnTo>
                    <a:lnTo>
                      <a:pt x="7889" y="7081"/>
                    </a:lnTo>
                    <a:lnTo>
                      <a:pt x="8258" y="7031"/>
                    </a:lnTo>
                    <a:lnTo>
                      <a:pt x="8349" y="7089"/>
                    </a:lnTo>
                    <a:lnTo>
                      <a:pt x="8603" y="7008"/>
                    </a:lnTo>
                    <a:lnTo>
                      <a:pt x="8876" y="6761"/>
                    </a:lnTo>
                    <a:lnTo>
                      <a:pt x="9105" y="6743"/>
                    </a:lnTo>
                    <a:lnTo>
                      <a:pt x="9245" y="6810"/>
                    </a:lnTo>
                    <a:lnTo>
                      <a:pt x="9616" y="6654"/>
                    </a:lnTo>
                    <a:lnTo>
                      <a:pt x="9886" y="6629"/>
                    </a:lnTo>
                    <a:lnTo>
                      <a:pt x="10315" y="6325"/>
                    </a:lnTo>
                    <a:lnTo>
                      <a:pt x="10388" y="6127"/>
                    </a:lnTo>
                    <a:lnTo>
                      <a:pt x="10372" y="5954"/>
                    </a:lnTo>
                    <a:lnTo>
                      <a:pt x="10372" y="5938"/>
                    </a:lnTo>
                    <a:lnTo>
                      <a:pt x="10068" y="5675"/>
                    </a:lnTo>
                    <a:lnTo>
                      <a:pt x="9845" y="5379"/>
                    </a:lnTo>
                    <a:lnTo>
                      <a:pt x="9772" y="5174"/>
                    </a:lnTo>
                    <a:lnTo>
                      <a:pt x="9936" y="5016"/>
                    </a:lnTo>
                    <a:lnTo>
                      <a:pt x="9977" y="4761"/>
                    </a:lnTo>
                    <a:lnTo>
                      <a:pt x="10084" y="4631"/>
                    </a:lnTo>
                    <a:lnTo>
                      <a:pt x="10216" y="4696"/>
                    </a:lnTo>
                    <a:lnTo>
                      <a:pt x="10331" y="4631"/>
                    </a:lnTo>
                    <a:lnTo>
                      <a:pt x="10479" y="4688"/>
                    </a:lnTo>
                    <a:lnTo>
                      <a:pt x="10743" y="4564"/>
                    </a:lnTo>
                    <a:lnTo>
                      <a:pt x="10743" y="4367"/>
                    </a:lnTo>
                    <a:lnTo>
                      <a:pt x="10611" y="4260"/>
                    </a:lnTo>
                    <a:lnTo>
                      <a:pt x="10388" y="4252"/>
                    </a:lnTo>
                    <a:lnTo>
                      <a:pt x="10323" y="4071"/>
                    </a:lnTo>
                    <a:lnTo>
                      <a:pt x="10258" y="3956"/>
                    </a:lnTo>
                    <a:lnTo>
                      <a:pt x="10487" y="3693"/>
                    </a:lnTo>
                    <a:lnTo>
                      <a:pt x="10611" y="3701"/>
                    </a:lnTo>
                    <a:lnTo>
                      <a:pt x="10783" y="3569"/>
                    </a:lnTo>
                    <a:lnTo>
                      <a:pt x="11029" y="3281"/>
                    </a:lnTo>
                    <a:lnTo>
                      <a:pt x="11055" y="3200"/>
                    </a:lnTo>
                    <a:lnTo>
                      <a:pt x="11014" y="3174"/>
                    </a:lnTo>
                    <a:lnTo>
                      <a:pt x="10694" y="3026"/>
                    </a:lnTo>
                    <a:lnTo>
                      <a:pt x="10577" y="3026"/>
                    </a:lnTo>
                    <a:lnTo>
                      <a:pt x="10471" y="3076"/>
                    </a:lnTo>
                    <a:lnTo>
                      <a:pt x="10307" y="3034"/>
                    </a:lnTo>
                    <a:lnTo>
                      <a:pt x="10208" y="3042"/>
                    </a:lnTo>
                    <a:lnTo>
                      <a:pt x="10076" y="3101"/>
                    </a:lnTo>
                    <a:lnTo>
                      <a:pt x="9813" y="3141"/>
                    </a:lnTo>
                    <a:lnTo>
                      <a:pt x="9616" y="3117"/>
                    </a:lnTo>
                    <a:lnTo>
                      <a:pt x="9517" y="3109"/>
                    </a:lnTo>
                    <a:lnTo>
                      <a:pt x="9689" y="3076"/>
                    </a:lnTo>
                    <a:lnTo>
                      <a:pt x="9788" y="3091"/>
                    </a:lnTo>
                    <a:lnTo>
                      <a:pt x="9904" y="3010"/>
                    </a:lnTo>
                    <a:lnTo>
                      <a:pt x="9977" y="2878"/>
                    </a:lnTo>
                    <a:lnTo>
                      <a:pt x="10151" y="2746"/>
                    </a:lnTo>
                    <a:lnTo>
                      <a:pt x="10183" y="2665"/>
                    </a:lnTo>
                    <a:lnTo>
                      <a:pt x="10068" y="2590"/>
                    </a:lnTo>
                    <a:lnTo>
                      <a:pt x="10084" y="2533"/>
                    </a:lnTo>
                    <a:lnTo>
                      <a:pt x="10035" y="2401"/>
                    </a:lnTo>
                    <a:lnTo>
                      <a:pt x="9813" y="2278"/>
                    </a:lnTo>
                    <a:lnTo>
                      <a:pt x="9533" y="2213"/>
                    </a:lnTo>
                    <a:lnTo>
                      <a:pt x="9450" y="2130"/>
                    </a:lnTo>
                    <a:lnTo>
                      <a:pt x="9352" y="2065"/>
                    </a:lnTo>
                    <a:lnTo>
                      <a:pt x="9188" y="2055"/>
                    </a:lnTo>
                    <a:lnTo>
                      <a:pt x="9138" y="1982"/>
                    </a:lnTo>
                    <a:lnTo>
                      <a:pt x="8967" y="1907"/>
                    </a:lnTo>
                    <a:lnTo>
                      <a:pt x="8876" y="1907"/>
                    </a:lnTo>
                    <a:lnTo>
                      <a:pt x="8884" y="2047"/>
                    </a:lnTo>
                    <a:lnTo>
                      <a:pt x="8777" y="1907"/>
                    </a:lnTo>
                    <a:lnTo>
                      <a:pt x="8710" y="1743"/>
                    </a:lnTo>
                    <a:lnTo>
                      <a:pt x="8546" y="1660"/>
                    </a:lnTo>
                    <a:lnTo>
                      <a:pt x="8497" y="1571"/>
                    </a:lnTo>
                    <a:lnTo>
                      <a:pt x="8588" y="1504"/>
                    </a:lnTo>
                    <a:lnTo>
                      <a:pt x="8957" y="1512"/>
                    </a:lnTo>
                    <a:lnTo>
                      <a:pt x="9089" y="1423"/>
                    </a:lnTo>
                    <a:lnTo>
                      <a:pt x="9328" y="1398"/>
                    </a:lnTo>
                    <a:lnTo>
                      <a:pt x="9352" y="1258"/>
                    </a:lnTo>
                    <a:lnTo>
                      <a:pt x="9138" y="1307"/>
                    </a:lnTo>
                    <a:lnTo>
                      <a:pt x="8769" y="1226"/>
                    </a:lnTo>
                    <a:lnTo>
                      <a:pt x="8497" y="1258"/>
                    </a:lnTo>
                    <a:lnTo>
                      <a:pt x="8315" y="1250"/>
                    </a:lnTo>
                    <a:lnTo>
                      <a:pt x="7954" y="1382"/>
                    </a:lnTo>
                    <a:lnTo>
                      <a:pt x="7832" y="1333"/>
                    </a:lnTo>
                    <a:lnTo>
                      <a:pt x="7684" y="1348"/>
                    </a:lnTo>
                    <a:lnTo>
                      <a:pt x="7370" y="1562"/>
                    </a:lnTo>
                    <a:lnTo>
                      <a:pt x="7222" y="1595"/>
                    </a:lnTo>
                    <a:lnTo>
                      <a:pt x="7032" y="1694"/>
                    </a:lnTo>
                    <a:lnTo>
                      <a:pt x="6959" y="1785"/>
                    </a:lnTo>
                    <a:lnTo>
                      <a:pt x="6720" y="1808"/>
                    </a:lnTo>
                    <a:lnTo>
                      <a:pt x="6637" y="1858"/>
                    </a:lnTo>
                    <a:lnTo>
                      <a:pt x="6515" y="1818"/>
                    </a:lnTo>
                    <a:lnTo>
                      <a:pt x="6154" y="1571"/>
                    </a:lnTo>
                    <a:lnTo>
                      <a:pt x="6079" y="1423"/>
                    </a:lnTo>
                    <a:lnTo>
                      <a:pt x="5972" y="1406"/>
                    </a:lnTo>
                    <a:lnTo>
                      <a:pt x="5569" y="1431"/>
                    </a:lnTo>
                    <a:lnTo>
                      <a:pt x="4788" y="1562"/>
                    </a:lnTo>
                    <a:lnTo>
                      <a:pt x="4401" y="1562"/>
                    </a:lnTo>
                    <a:lnTo>
                      <a:pt x="4253" y="1489"/>
                    </a:lnTo>
                    <a:lnTo>
                      <a:pt x="4196" y="1374"/>
                    </a:lnTo>
                    <a:lnTo>
                      <a:pt x="4196" y="1226"/>
                    </a:lnTo>
                    <a:lnTo>
                      <a:pt x="4286" y="1216"/>
                    </a:lnTo>
                    <a:lnTo>
                      <a:pt x="4269" y="1052"/>
                    </a:lnTo>
                    <a:lnTo>
                      <a:pt x="4105" y="831"/>
                    </a:lnTo>
                    <a:lnTo>
                      <a:pt x="3949" y="782"/>
                    </a:lnTo>
                    <a:lnTo>
                      <a:pt x="3554" y="813"/>
                    </a:lnTo>
                    <a:lnTo>
                      <a:pt x="3372" y="715"/>
                    </a:lnTo>
                    <a:lnTo>
                      <a:pt x="3242" y="707"/>
                    </a:lnTo>
                    <a:lnTo>
                      <a:pt x="3134" y="740"/>
                    </a:lnTo>
                    <a:lnTo>
                      <a:pt x="3003" y="525"/>
                    </a:lnTo>
                    <a:lnTo>
                      <a:pt x="3003" y="304"/>
                    </a:lnTo>
                    <a:lnTo>
                      <a:pt x="2936" y="24"/>
                    </a:lnTo>
                    <a:lnTo>
                      <a:pt x="286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28"/>
              <p:cNvSpPr/>
              <p:nvPr/>
            </p:nvSpPr>
            <p:spPr>
              <a:xfrm>
                <a:off x="1862599" y="6109"/>
                <a:ext cx="31775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90" extrusionOk="0">
                    <a:moveTo>
                      <a:pt x="50" y="1"/>
                    </a:moveTo>
                    <a:lnTo>
                      <a:pt x="0" y="92"/>
                    </a:lnTo>
                    <a:lnTo>
                      <a:pt x="83" y="248"/>
                    </a:lnTo>
                    <a:lnTo>
                      <a:pt x="265" y="289"/>
                    </a:lnTo>
                    <a:lnTo>
                      <a:pt x="346" y="198"/>
                    </a:lnTo>
                    <a:lnTo>
                      <a:pt x="208" y="182"/>
                    </a:lnTo>
                    <a:lnTo>
                      <a:pt x="5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28"/>
              <p:cNvSpPr/>
              <p:nvPr/>
            </p:nvSpPr>
            <p:spPr>
              <a:xfrm>
                <a:off x="1105701" y="874"/>
                <a:ext cx="913391" cy="1303873"/>
              </a:xfrm>
              <a:custGeom>
                <a:avLst/>
                <a:gdLst/>
                <a:ahLst/>
                <a:cxnLst/>
                <a:rect l="l" t="t" r="r" b="b"/>
                <a:pathLst>
                  <a:path w="9946" h="14198" extrusionOk="0">
                    <a:moveTo>
                      <a:pt x="6211" y="1"/>
                    </a:moveTo>
                    <a:lnTo>
                      <a:pt x="6170" y="76"/>
                    </a:lnTo>
                    <a:lnTo>
                      <a:pt x="6162" y="149"/>
                    </a:lnTo>
                    <a:lnTo>
                      <a:pt x="6039" y="164"/>
                    </a:lnTo>
                    <a:lnTo>
                      <a:pt x="5972" y="224"/>
                    </a:lnTo>
                    <a:lnTo>
                      <a:pt x="5834" y="198"/>
                    </a:lnTo>
                    <a:lnTo>
                      <a:pt x="5710" y="247"/>
                    </a:lnTo>
                    <a:lnTo>
                      <a:pt x="5645" y="330"/>
                    </a:lnTo>
                    <a:lnTo>
                      <a:pt x="5718" y="411"/>
                    </a:lnTo>
                    <a:lnTo>
                      <a:pt x="5668" y="486"/>
                    </a:lnTo>
                    <a:lnTo>
                      <a:pt x="5447" y="593"/>
                    </a:lnTo>
                    <a:lnTo>
                      <a:pt x="5167" y="766"/>
                    </a:lnTo>
                    <a:lnTo>
                      <a:pt x="4969" y="905"/>
                    </a:lnTo>
                    <a:lnTo>
                      <a:pt x="4748" y="954"/>
                    </a:lnTo>
                    <a:lnTo>
                      <a:pt x="4509" y="972"/>
                    </a:lnTo>
                    <a:lnTo>
                      <a:pt x="4237" y="938"/>
                    </a:lnTo>
                    <a:lnTo>
                      <a:pt x="4073" y="1029"/>
                    </a:lnTo>
                    <a:lnTo>
                      <a:pt x="4081" y="1136"/>
                    </a:lnTo>
                    <a:lnTo>
                      <a:pt x="4138" y="1268"/>
                    </a:lnTo>
                    <a:lnTo>
                      <a:pt x="4123" y="1398"/>
                    </a:lnTo>
                    <a:lnTo>
                      <a:pt x="3990" y="1507"/>
                    </a:lnTo>
                    <a:lnTo>
                      <a:pt x="3909" y="1473"/>
                    </a:lnTo>
                    <a:lnTo>
                      <a:pt x="3941" y="1341"/>
                    </a:lnTo>
                    <a:lnTo>
                      <a:pt x="3925" y="1299"/>
                    </a:lnTo>
                    <a:lnTo>
                      <a:pt x="4040" y="1260"/>
                    </a:lnTo>
                    <a:lnTo>
                      <a:pt x="3868" y="1242"/>
                    </a:lnTo>
                    <a:lnTo>
                      <a:pt x="3663" y="1151"/>
                    </a:lnTo>
                    <a:lnTo>
                      <a:pt x="3554" y="1161"/>
                    </a:lnTo>
                    <a:lnTo>
                      <a:pt x="3276" y="1325"/>
                    </a:lnTo>
                    <a:lnTo>
                      <a:pt x="3209" y="1440"/>
                    </a:lnTo>
                    <a:lnTo>
                      <a:pt x="3029" y="1655"/>
                    </a:lnTo>
                    <a:lnTo>
                      <a:pt x="2806" y="2073"/>
                    </a:lnTo>
                    <a:lnTo>
                      <a:pt x="2774" y="2188"/>
                    </a:lnTo>
                    <a:lnTo>
                      <a:pt x="2839" y="2164"/>
                    </a:lnTo>
                    <a:lnTo>
                      <a:pt x="2905" y="2221"/>
                    </a:lnTo>
                    <a:lnTo>
                      <a:pt x="2922" y="2361"/>
                    </a:lnTo>
                    <a:lnTo>
                      <a:pt x="2881" y="2509"/>
                    </a:lnTo>
                    <a:lnTo>
                      <a:pt x="2757" y="2575"/>
                    </a:lnTo>
                    <a:lnTo>
                      <a:pt x="2601" y="2583"/>
                    </a:lnTo>
                    <a:lnTo>
                      <a:pt x="2486" y="2650"/>
                    </a:lnTo>
                    <a:lnTo>
                      <a:pt x="2271" y="2855"/>
                    </a:lnTo>
                    <a:lnTo>
                      <a:pt x="2182" y="2904"/>
                    </a:lnTo>
                    <a:lnTo>
                      <a:pt x="2016" y="3143"/>
                    </a:lnTo>
                    <a:lnTo>
                      <a:pt x="1926" y="3159"/>
                    </a:lnTo>
                    <a:lnTo>
                      <a:pt x="1787" y="3159"/>
                    </a:lnTo>
                    <a:lnTo>
                      <a:pt x="1837" y="3315"/>
                    </a:lnTo>
                    <a:lnTo>
                      <a:pt x="1975" y="3481"/>
                    </a:lnTo>
                    <a:lnTo>
                      <a:pt x="1975" y="3686"/>
                    </a:lnTo>
                    <a:lnTo>
                      <a:pt x="1894" y="3858"/>
                    </a:lnTo>
                    <a:lnTo>
                      <a:pt x="1803" y="3858"/>
                    </a:lnTo>
                    <a:lnTo>
                      <a:pt x="1655" y="3727"/>
                    </a:lnTo>
                    <a:lnTo>
                      <a:pt x="1671" y="3668"/>
                    </a:lnTo>
                    <a:lnTo>
                      <a:pt x="1728" y="3579"/>
                    </a:lnTo>
                    <a:lnTo>
                      <a:pt x="1598" y="3520"/>
                    </a:lnTo>
                    <a:lnTo>
                      <a:pt x="1549" y="3364"/>
                    </a:lnTo>
                    <a:lnTo>
                      <a:pt x="1367" y="3208"/>
                    </a:lnTo>
                    <a:lnTo>
                      <a:pt x="1325" y="3348"/>
                    </a:lnTo>
                    <a:lnTo>
                      <a:pt x="1359" y="3455"/>
                    </a:lnTo>
                    <a:lnTo>
                      <a:pt x="1432" y="3660"/>
                    </a:lnTo>
                    <a:lnTo>
                      <a:pt x="1310" y="3875"/>
                    </a:lnTo>
                    <a:lnTo>
                      <a:pt x="1252" y="4081"/>
                    </a:lnTo>
                    <a:lnTo>
                      <a:pt x="1154" y="4154"/>
                    </a:lnTo>
                    <a:lnTo>
                      <a:pt x="1071" y="4162"/>
                    </a:lnTo>
                    <a:lnTo>
                      <a:pt x="964" y="4418"/>
                    </a:lnTo>
                    <a:lnTo>
                      <a:pt x="998" y="4442"/>
                    </a:lnTo>
                    <a:lnTo>
                      <a:pt x="1029" y="4639"/>
                    </a:lnTo>
                    <a:lnTo>
                      <a:pt x="1047" y="4829"/>
                    </a:lnTo>
                    <a:lnTo>
                      <a:pt x="1211" y="5026"/>
                    </a:lnTo>
                    <a:lnTo>
                      <a:pt x="1276" y="5018"/>
                    </a:lnTo>
                    <a:lnTo>
                      <a:pt x="1359" y="4977"/>
                    </a:lnTo>
                    <a:lnTo>
                      <a:pt x="1400" y="5050"/>
                    </a:lnTo>
                    <a:lnTo>
                      <a:pt x="1424" y="5239"/>
                    </a:lnTo>
                    <a:lnTo>
                      <a:pt x="1318" y="5346"/>
                    </a:lnTo>
                    <a:lnTo>
                      <a:pt x="1318" y="5421"/>
                    </a:lnTo>
                    <a:lnTo>
                      <a:pt x="1416" y="5528"/>
                    </a:lnTo>
                    <a:lnTo>
                      <a:pt x="1416" y="5759"/>
                    </a:lnTo>
                    <a:lnTo>
                      <a:pt x="1310" y="5840"/>
                    </a:lnTo>
                    <a:lnTo>
                      <a:pt x="1245" y="5964"/>
                    </a:lnTo>
                    <a:lnTo>
                      <a:pt x="1310" y="5988"/>
                    </a:lnTo>
                    <a:lnTo>
                      <a:pt x="1375" y="6136"/>
                    </a:lnTo>
                    <a:lnTo>
                      <a:pt x="1351" y="6416"/>
                    </a:lnTo>
                    <a:lnTo>
                      <a:pt x="1367" y="6803"/>
                    </a:lnTo>
                    <a:lnTo>
                      <a:pt x="1252" y="6943"/>
                    </a:lnTo>
                    <a:lnTo>
                      <a:pt x="1235" y="7058"/>
                    </a:lnTo>
                    <a:lnTo>
                      <a:pt x="1333" y="7198"/>
                    </a:lnTo>
                    <a:lnTo>
                      <a:pt x="1481" y="7133"/>
                    </a:lnTo>
                    <a:lnTo>
                      <a:pt x="1458" y="7221"/>
                    </a:lnTo>
                    <a:lnTo>
                      <a:pt x="1541" y="7346"/>
                    </a:lnTo>
                    <a:lnTo>
                      <a:pt x="1629" y="7338"/>
                    </a:lnTo>
                    <a:lnTo>
                      <a:pt x="1639" y="7411"/>
                    </a:lnTo>
                    <a:lnTo>
                      <a:pt x="1556" y="7517"/>
                    </a:lnTo>
                    <a:lnTo>
                      <a:pt x="1481" y="7707"/>
                    </a:lnTo>
                    <a:lnTo>
                      <a:pt x="1170" y="8011"/>
                    </a:lnTo>
                    <a:lnTo>
                      <a:pt x="1087" y="8193"/>
                    </a:lnTo>
                    <a:lnTo>
                      <a:pt x="858" y="8416"/>
                    </a:lnTo>
                    <a:lnTo>
                      <a:pt x="544" y="8481"/>
                    </a:lnTo>
                    <a:lnTo>
                      <a:pt x="307" y="8662"/>
                    </a:lnTo>
                    <a:lnTo>
                      <a:pt x="76" y="9008"/>
                    </a:lnTo>
                    <a:lnTo>
                      <a:pt x="42" y="9286"/>
                    </a:lnTo>
                    <a:lnTo>
                      <a:pt x="1" y="9434"/>
                    </a:lnTo>
                    <a:lnTo>
                      <a:pt x="248" y="9525"/>
                    </a:lnTo>
                    <a:lnTo>
                      <a:pt x="520" y="9714"/>
                    </a:lnTo>
                    <a:lnTo>
                      <a:pt x="889" y="9961"/>
                    </a:lnTo>
                    <a:lnTo>
                      <a:pt x="1037" y="9961"/>
                    </a:lnTo>
                    <a:lnTo>
                      <a:pt x="1227" y="10167"/>
                    </a:lnTo>
                    <a:lnTo>
                      <a:pt x="1203" y="10291"/>
                    </a:lnTo>
                    <a:lnTo>
                      <a:pt x="1235" y="10397"/>
                    </a:lnTo>
                    <a:lnTo>
                      <a:pt x="1491" y="10413"/>
                    </a:lnTo>
                    <a:lnTo>
                      <a:pt x="1777" y="10553"/>
                    </a:lnTo>
                    <a:lnTo>
                      <a:pt x="1876" y="10626"/>
                    </a:lnTo>
                    <a:lnTo>
                      <a:pt x="2141" y="10686"/>
                    </a:lnTo>
                    <a:lnTo>
                      <a:pt x="2247" y="10595"/>
                    </a:lnTo>
                    <a:lnTo>
                      <a:pt x="2232" y="10421"/>
                    </a:lnTo>
                    <a:lnTo>
                      <a:pt x="2354" y="10322"/>
                    </a:lnTo>
                    <a:lnTo>
                      <a:pt x="2411" y="10330"/>
                    </a:lnTo>
                    <a:lnTo>
                      <a:pt x="2658" y="10413"/>
                    </a:lnTo>
                    <a:lnTo>
                      <a:pt x="2790" y="10488"/>
                    </a:lnTo>
                    <a:lnTo>
                      <a:pt x="2832" y="10595"/>
                    </a:lnTo>
                    <a:lnTo>
                      <a:pt x="2938" y="10660"/>
                    </a:lnTo>
                    <a:lnTo>
                      <a:pt x="2962" y="10668"/>
                    </a:lnTo>
                    <a:lnTo>
                      <a:pt x="3021" y="10668"/>
                    </a:lnTo>
                    <a:lnTo>
                      <a:pt x="3110" y="10759"/>
                    </a:lnTo>
                    <a:lnTo>
                      <a:pt x="3416" y="10834"/>
                    </a:lnTo>
                    <a:lnTo>
                      <a:pt x="3596" y="10873"/>
                    </a:lnTo>
                    <a:lnTo>
                      <a:pt x="3645" y="10964"/>
                    </a:lnTo>
                    <a:lnTo>
                      <a:pt x="3842" y="11195"/>
                    </a:lnTo>
                    <a:lnTo>
                      <a:pt x="3860" y="11351"/>
                    </a:lnTo>
                    <a:lnTo>
                      <a:pt x="3998" y="11606"/>
                    </a:lnTo>
                    <a:lnTo>
                      <a:pt x="4107" y="11606"/>
                    </a:lnTo>
                    <a:lnTo>
                      <a:pt x="4502" y="11738"/>
                    </a:lnTo>
                    <a:lnTo>
                      <a:pt x="4665" y="11985"/>
                    </a:lnTo>
                    <a:lnTo>
                      <a:pt x="4658" y="12182"/>
                    </a:lnTo>
                    <a:lnTo>
                      <a:pt x="4723" y="12198"/>
                    </a:lnTo>
                    <a:lnTo>
                      <a:pt x="4855" y="12265"/>
                    </a:lnTo>
                    <a:lnTo>
                      <a:pt x="4928" y="12478"/>
                    </a:lnTo>
                    <a:lnTo>
                      <a:pt x="4871" y="12561"/>
                    </a:lnTo>
                    <a:lnTo>
                      <a:pt x="4920" y="12675"/>
                    </a:lnTo>
                    <a:lnTo>
                      <a:pt x="5076" y="12741"/>
                    </a:lnTo>
                    <a:lnTo>
                      <a:pt x="5250" y="12699"/>
                    </a:lnTo>
                    <a:lnTo>
                      <a:pt x="5398" y="12733"/>
                    </a:lnTo>
                    <a:lnTo>
                      <a:pt x="5595" y="12733"/>
                    </a:lnTo>
                    <a:lnTo>
                      <a:pt x="5676" y="12660"/>
                    </a:lnTo>
                    <a:lnTo>
                      <a:pt x="5941" y="12535"/>
                    </a:lnTo>
                    <a:lnTo>
                      <a:pt x="6170" y="12585"/>
                    </a:lnTo>
                    <a:lnTo>
                      <a:pt x="6367" y="12675"/>
                    </a:lnTo>
                    <a:lnTo>
                      <a:pt x="6655" y="12551"/>
                    </a:lnTo>
                    <a:lnTo>
                      <a:pt x="6803" y="12551"/>
                    </a:lnTo>
                    <a:lnTo>
                      <a:pt x="6870" y="12650"/>
                    </a:lnTo>
                    <a:lnTo>
                      <a:pt x="6959" y="12642"/>
                    </a:lnTo>
                    <a:lnTo>
                      <a:pt x="7149" y="12733"/>
                    </a:lnTo>
                    <a:lnTo>
                      <a:pt x="7232" y="12847"/>
                    </a:lnTo>
                    <a:lnTo>
                      <a:pt x="7395" y="12790"/>
                    </a:lnTo>
                    <a:lnTo>
                      <a:pt x="7403" y="12906"/>
                    </a:lnTo>
                    <a:lnTo>
                      <a:pt x="6870" y="13810"/>
                    </a:lnTo>
                    <a:lnTo>
                      <a:pt x="6894" y="13909"/>
                    </a:lnTo>
                    <a:lnTo>
                      <a:pt x="7084" y="13893"/>
                    </a:lnTo>
                    <a:lnTo>
                      <a:pt x="7289" y="13876"/>
                    </a:lnTo>
                    <a:lnTo>
                      <a:pt x="7421" y="14016"/>
                    </a:lnTo>
                    <a:lnTo>
                      <a:pt x="7463" y="14197"/>
                    </a:lnTo>
                    <a:lnTo>
                      <a:pt x="7593" y="13735"/>
                    </a:lnTo>
                    <a:lnTo>
                      <a:pt x="8063" y="12008"/>
                    </a:lnTo>
                    <a:lnTo>
                      <a:pt x="8071" y="11886"/>
                    </a:lnTo>
                    <a:lnTo>
                      <a:pt x="8078" y="11606"/>
                    </a:lnTo>
                    <a:lnTo>
                      <a:pt x="7873" y="11244"/>
                    </a:lnTo>
                    <a:lnTo>
                      <a:pt x="7569" y="11005"/>
                    </a:lnTo>
                    <a:lnTo>
                      <a:pt x="7421" y="10816"/>
                    </a:lnTo>
                    <a:lnTo>
                      <a:pt x="7395" y="10364"/>
                    </a:lnTo>
                    <a:lnTo>
                      <a:pt x="7956" y="10174"/>
                    </a:lnTo>
                    <a:lnTo>
                      <a:pt x="8153" y="10307"/>
                    </a:lnTo>
                    <a:lnTo>
                      <a:pt x="8193" y="10167"/>
                    </a:lnTo>
                    <a:lnTo>
                      <a:pt x="8094" y="10068"/>
                    </a:lnTo>
                    <a:lnTo>
                      <a:pt x="8185" y="9969"/>
                    </a:lnTo>
                    <a:lnTo>
                      <a:pt x="8071" y="9748"/>
                    </a:lnTo>
                    <a:lnTo>
                      <a:pt x="7749" y="9665"/>
                    </a:lnTo>
                    <a:lnTo>
                      <a:pt x="7676" y="9468"/>
                    </a:lnTo>
                    <a:lnTo>
                      <a:pt x="7725" y="9195"/>
                    </a:lnTo>
                    <a:lnTo>
                      <a:pt x="8663" y="9187"/>
                    </a:lnTo>
                    <a:lnTo>
                      <a:pt x="8769" y="9081"/>
                    </a:lnTo>
                    <a:lnTo>
                      <a:pt x="8925" y="9081"/>
                    </a:lnTo>
                    <a:lnTo>
                      <a:pt x="9016" y="9164"/>
                    </a:lnTo>
                    <a:lnTo>
                      <a:pt x="9123" y="9146"/>
                    </a:lnTo>
                    <a:lnTo>
                      <a:pt x="9288" y="8966"/>
                    </a:lnTo>
                    <a:lnTo>
                      <a:pt x="9510" y="8909"/>
                    </a:lnTo>
                    <a:lnTo>
                      <a:pt x="9559" y="9031"/>
                    </a:lnTo>
                    <a:lnTo>
                      <a:pt x="9699" y="9195"/>
                    </a:lnTo>
                    <a:lnTo>
                      <a:pt x="9733" y="9385"/>
                    </a:lnTo>
                    <a:lnTo>
                      <a:pt x="9723" y="9608"/>
                    </a:lnTo>
                    <a:lnTo>
                      <a:pt x="9938" y="9582"/>
                    </a:lnTo>
                    <a:lnTo>
                      <a:pt x="9946" y="9582"/>
                    </a:lnTo>
                    <a:lnTo>
                      <a:pt x="9938" y="9426"/>
                    </a:lnTo>
                    <a:lnTo>
                      <a:pt x="9772" y="9008"/>
                    </a:lnTo>
                    <a:lnTo>
                      <a:pt x="9673" y="8793"/>
                    </a:lnTo>
                    <a:lnTo>
                      <a:pt x="9723" y="8702"/>
                    </a:lnTo>
                    <a:lnTo>
                      <a:pt x="9634" y="8538"/>
                    </a:lnTo>
                    <a:lnTo>
                      <a:pt x="9551" y="8489"/>
                    </a:lnTo>
                    <a:lnTo>
                      <a:pt x="9517" y="8356"/>
                    </a:lnTo>
                    <a:lnTo>
                      <a:pt x="9476" y="8317"/>
                    </a:lnTo>
                    <a:lnTo>
                      <a:pt x="9403" y="8374"/>
                    </a:lnTo>
                    <a:lnTo>
                      <a:pt x="9312" y="8348"/>
                    </a:lnTo>
                    <a:lnTo>
                      <a:pt x="9288" y="8226"/>
                    </a:lnTo>
                    <a:lnTo>
                      <a:pt x="9551" y="7741"/>
                    </a:lnTo>
                    <a:lnTo>
                      <a:pt x="9377" y="7296"/>
                    </a:lnTo>
                    <a:lnTo>
                      <a:pt x="9369" y="7206"/>
                    </a:lnTo>
                    <a:lnTo>
                      <a:pt x="9279" y="7073"/>
                    </a:lnTo>
                    <a:lnTo>
                      <a:pt x="9271" y="6811"/>
                    </a:lnTo>
                    <a:lnTo>
                      <a:pt x="9338" y="6605"/>
                    </a:lnTo>
                    <a:lnTo>
                      <a:pt x="9320" y="6499"/>
                    </a:lnTo>
                    <a:lnTo>
                      <a:pt x="9271" y="6203"/>
                    </a:lnTo>
                    <a:lnTo>
                      <a:pt x="9361" y="6086"/>
                    </a:lnTo>
                    <a:lnTo>
                      <a:pt x="9559" y="6021"/>
                    </a:lnTo>
                    <a:lnTo>
                      <a:pt x="9616" y="5922"/>
                    </a:lnTo>
                    <a:lnTo>
                      <a:pt x="9616" y="5774"/>
                    </a:lnTo>
                    <a:lnTo>
                      <a:pt x="9683" y="5642"/>
                    </a:lnTo>
                    <a:lnTo>
                      <a:pt x="9634" y="5322"/>
                    </a:lnTo>
                    <a:lnTo>
                      <a:pt x="9494" y="5257"/>
                    </a:lnTo>
                    <a:lnTo>
                      <a:pt x="9354" y="5265"/>
                    </a:lnTo>
                    <a:lnTo>
                      <a:pt x="9312" y="5307"/>
                    </a:lnTo>
                    <a:lnTo>
                      <a:pt x="9081" y="5281"/>
                    </a:lnTo>
                    <a:lnTo>
                      <a:pt x="8917" y="5289"/>
                    </a:lnTo>
                    <a:lnTo>
                      <a:pt x="8761" y="5372"/>
                    </a:lnTo>
                    <a:lnTo>
                      <a:pt x="8655" y="5315"/>
                    </a:lnTo>
                    <a:lnTo>
                      <a:pt x="8489" y="5265"/>
                    </a:lnTo>
                    <a:lnTo>
                      <a:pt x="8424" y="5289"/>
                    </a:lnTo>
                    <a:lnTo>
                      <a:pt x="8359" y="5239"/>
                    </a:lnTo>
                    <a:lnTo>
                      <a:pt x="8136" y="5281"/>
                    </a:lnTo>
                    <a:lnTo>
                      <a:pt x="7512" y="4665"/>
                    </a:lnTo>
                    <a:lnTo>
                      <a:pt x="7364" y="4606"/>
                    </a:lnTo>
                    <a:lnTo>
                      <a:pt x="7099" y="4556"/>
                    </a:lnTo>
                    <a:lnTo>
                      <a:pt x="6860" y="4598"/>
                    </a:lnTo>
                    <a:lnTo>
                      <a:pt x="6795" y="4647"/>
                    </a:lnTo>
                    <a:lnTo>
                      <a:pt x="6598" y="4590"/>
                    </a:lnTo>
                    <a:lnTo>
                      <a:pt x="6385" y="4582"/>
                    </a:lnTo>
                    <a:lnTo>
                      <a:pt x="6252" y="4647"/>
                    </a:lnTo>
                    <a:lnTo>
                      <a:pt x="6081" y="4566"/>
                    </a:lnTo>
                    <a:lnTo>
                      <a:pt x="5933" y="4549"/>
                    </a:lnTo>
                    <a:lnTo>
                      <a:pt x="5702" y="4450"/>
                    </a:lnTo>
                    <a:lnTo>
                      <a:pt x="5512" y="4294"/>
                    </a:lnTo>
                    <a:lnTo>
                      <a:pt x="5496" y="4172"/>
                    </a:lnTo>
                    <a:lnTo>
                      <a:pt x="5554" y="4073"/>
                    </a:lnTo>
                    <a:lnTo>
                      <a:pt x="5546" y="3956"/>
                    </a:lnTo>
                    <a:lnTo>
                      <a:pt x="5627" y="3785"/>
                    </a:lnTo>
                    <a:lnTo>
                      <a:pt x="5587" y="3629"/>
                    </a:lnTo>
                    <a:lnTo>
                      <a:pt x="5439" y="3406"/>
                    </a:lnTo>
                    <a:lnTo>
                      <a:pt x="5110" y="2806"/>
                    </a:lnTo>
                    <a:lnTo>
                      <a:pt x="4969" y="2798"/>
                    </a:lnTo>
                    <a:lnTo>
                      <a:pt x="4863" y="2813"/>
                    </a:lnTo>
                    <a:lnTo>
                      <a:pt x="4863" y="2813"/>
                    </a:lnTo>
                    <a:lnTo>
                      <a:pt x="4879" y="2723"/>
                    </a:lnTo>
                    <a:lnTo>
                      <a:pt x="5003" y="2460"/>
                    </a:lnTo>
                    <a:lnTo>
                      <a:pt x="5027" y="2180"/>
                    </a:lnTo>
                    <a:lnTo>
                      <a:pt x="4977" y="2040"/>
                    </a:lnTo>
                    <a:lnTo>
                      <a:pt x="5027" y="1876"/>
                    </a:lnTo>
                    <a:lnTo>
                      <a:pt x="5291" y="1497"/>
                    </a:lnTo>
                    <a:lnTo>
                      <a:pt x="5414" y="1382"/>
                    </a:lnTo>
                    <a:lnTo>
                      <a:pt x="5546" y="1193"/>
                    </a:lnTo>
                    <a:lnTo>
                      <a:pt x="5694" y="1151"/>
                    </a:lnTo>
                    <a:lnTo>
                      <a:pt x="5767" y="1063"/>
                    </a:lnTo>
                    <a:lnTo>
                      <a:pt x="6014" y="676"/>
                    </a:lnTo>
                    <a:lnTo>
                      <a:pt x="6442" y="510"/>
                    </a:lnTo>
                    <a:lnTo>
                      <a:pt x="6483" y="486"/>
                    </a:lnTo>
                    <a:lnTo>
                      <a:pt x="6574" y="486"/>
                    </a:lnTo>
                    <a:lnTo>
                      <a:pt x="6598" y="461"/>
                    </a:lnTo>
                    <a:lnTo>
                      <a:pt x="6689" y="387"/>
                    </a:lnTo>
                    <a:lnTo>
                      <a:pt x="6730" y="289"/>
                    </a:lnTo>
                    <a:lnTo>
                      <a:pt x="6631" y="164"/>
                    </a:lnTo>
                    <a:lnTo>
                      <a:pt x="6335" y="8"/>
                    </a:lnTo>
                    <a:lnTo>
                      <a:pt x="621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28"/>
              <p:cNvSpPr/>
              <p:nvPr/>
            </p:nvSpPr>
            <p:spPr>
              <a:xfrm>
                <a:off x="999357" y="1195178"/>
                <a:ext cx="23418" cy="3774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11" extrusionOk="0">
                    <a:moveTo>
                      <a:pt x="239" y="0"/>
                    </a:moveTo>
                    <a:lnTo>
                      <a:pt x="91" y="130"/>
                    </a:lnTo>
                    <a:lnTo>
                      <a:pt x="0" y="278"/>
                    </a:lnTo>
                    <a:lnTo>
                      <a:pt x="8" y="346"/>
                    </a:lnTo>
                    <a:lnTo>
                      <a:pt x="57" y="411"/>
                    </a:lnTo>
                    <a:lnTo>
                      <a:pt x="156" y="377"/>
                    </a:lnTo>
                    <a:lnTo>
                      <a:pt x="221" y="255"/>
                    </a:lnTo>
                    <a:lnTo>
                      <a:pt x="205" y="156"/>
                    </a:lnTo>
                    <a:lnTo>
                      <a:pt x="255" y="4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28"/>
              <p:cNvSpPr/>
              <p:nvPr/>
            </p:nvSpPr>
            <p:spPr>
              <a:xfrm>
                <a:off x="946369" y="867238"/>
                <a:ext cx="451185" cy="496368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5405" extrusionOk="0">
                    <a:moveTo>
                      <a:pt x="1736" y="0"/>
                    </a:moveTo>
                    <a:lnTo>
                      <a:pt x="1696" y="198"/>
                    </a:lnTo>
                    <a:lnTo>
                      <a:pt x="1458" y="205"/>
                    </a:lnTo>
                    <a:lnTo>
                      <a:pt x="1063" y="486"/>
                    </a:lnTo>
                    <a:lnTo>
                      <a:pt x="858" y="494"/>
                    </a:lnTo>
                    <a:lnTo>
                      <a:pt x="642" y="600"/>
                    </a:lnTo>
                    <a:lnTo>
                      <a:pt x="749" y="798"/>
                    </a:lnTo>
                    <a:lnTo>
                      <a:pt x="759" y="914"/>
                    </a:lnTo>
                    <a:lnTo>
                      <a:pt x="832" y="1037"/>
                    </a:lnTo>
                    <a:lnTo>
                      <a:pt x="782" y="1260"/>
                    </a:lnTo>
                    <a:lnTo>
                      <a:pt x="471" y="1597"/>
                    </a:lnTo>
                    <a:lnTo>
                      <a:pt x="453" y="1745"/>
                    </a:lnTo>
                    <a:lnTo>
                      <a:pt x="520" y="1834"/>
                    </a:lnTo>
                    <a:lnTo>
                      <a:pt x="364" y="2065"/>
                    </a:lnTo>
                    <a:lnTo>
                      <a:pt x="190" y="2091"/>
                    </a:lnTo>
                    <a:lnTo>
                      <a:pt x="42" y="2288"/>
                    </a:lnTo>
                    <a:lnTo>
                      <a:pt x="100" y="2418"/>
                    </a:lnTo>
                    <a:lnTo>
                      <a:pt x="167" y="2592"/>
                    </a:lnTo>
                    <a:lnTo>
                      <a:pt x="149" y="2722"/>
                    </a:lnTo>
                    <a:lnTo>
                      <a:pt x="175" y="2969"/>
                    </a:lnTo>
                    <a:lnTo>
                      <a:pt x="92" y="3127"/>
                    </a:lnTo>
                    <a:lnTo>
                      <a:pt x="1" y="3200"/>
                    </a:lnTo>
                    <a:lnTo>
                      <a:pt x="100" y="3324"/>
                    </a:lnTo>
                    <a:lnTo>
                      <a:pt x="281" y="3397"/>
                    </a:lnTo>
                    <a:lnTo>
                      <a:pt x="445" y="3571"/>
                    </a:lnTo>
                    <a:lnTo>
                      <a:pt x="585" y="3660"/>
                    </a:lnTo>
                    <a:lnTo>
                      <a:pt x="650" y="3611"/>
                    </a:lnTo>
                    <a:lnTo>
                      <a:pt x="717" y="3413"/>
                    </a:lnTo>
                    <a:lnTo>
                      <a:pt x="775" y="3314"/>
                    </a:lnTo>
                    <a:lnTo>
                      <a:pt x="897" y="3192"/>
                    </a:lnTo>
                    <a:lnTo>
                      <a:pt x="897" y="3340"/>
                    </a:lnTo>
                    <a:lnTo>
                      <a:pt x="915" y="3463"/>
                    </a:lnTo>
                    <a:lnTo>
                      <a:pt x="946" y="3389"/>
                    </a:lnTo>
                    <a:lnTo>
                      <a:pt x="938" y="3257"/>
                    </a:lnTo>
                    <a:lnTo>
                      <a:pt x="988" y="3265"/>
                    </a:lnTo>
                    <a:lnTo>
                      <a:pt x="1045" y="3480"/>
                    </a:lnTo>
                    <a:lnTo>
                      <a:pt x="1006" y="3709"/>
                    </a:lnTo>
                    <a:lnTo>
                      <a:pt x="1021" y="3842"/>
                    </a:lnTo>
                    <a:lnTo>
                      <a:pt x="938" y="4047"/>
                    </a:lnTo>
                    <a:lnTo>
                      <a:pt x="725" y="4228"/>
                    </a:lnTo>
                    <a:lnTo>
                      <a:pt x="798" y="4270"/>
                    </a:lnTo>
                    <a:lnTo>
                      <a:pt x="873" y="4499"/>
                    </a:lnTo>
                    <a:lnTo>
                      <a:pt x="700" y="4590"/>
                    </a:lnTo>
                    <a:lnTo>
                      <a:pt x="561" y="4738"/>
                    </a:lnTo>
                    <a:lnTo>
                      <a:pt x="585" y="4904"/>
                    </a:lnTo>
                    <a:lnTo>
                      <a:pt x="749" y="4911"/>
                    </a:lnTo>
                    <a:lnTo>
                      <a:pt x="938" y="4821"/>
                    </a:lnTo>
                    <a:lnTo>
                      <a:pt x="1013" y="4953"/>
                    </a:lnTo>
                    <a:lnTo>
                      <a:pt x="1268" y="5002"/>
                    </a:lnTo>
                    <a:lnTo>
                      <a:pt x="1416" y="5067"/>
                    </a:lnTo>
                    <a:lnTo>
                      <a:pt x="1655" y="5405"/>
                    </a:lnTo>
                    <a:lnTo>
                      <a:pt x="1762" y="5405"/>
                    </a:lnTo>
                    <a:lnTo>
                      <a:pt x="1918" y="5239"/>
                    </a:lnTo>
                    <a:lnTo>
                      <a:pt x="2559" y="3907"/>
                    </a:lnTo>
                    <a:lnTo>
                      <a:pt x="2683" y="3800"/>
                    </a:lnTo>
                    <a:lnTo>
                      <a:pt x="3530" y="3522"/>
                    </a:lnTo>
                    <a:lnTo>
                      <a:pt x="3884" y="3265"/>
                    </a:lnTo>
                    <a:lnTo>
                      <a:pt x="4460" y="2740"/>
                    </a:lnTo>
                    <a:lnTo>
                      <a:pt x="4689" y="2197"/>
                    </a:lnTo>
                    <a:lnTo>
                      <a:pt x="4837" y="2189"/>
                    </a:lnTo>
                    <a:lnTo>
                      <a:pt x="4871" y="2114"/>
                    </a:lnTo>
                    <a:lnTo>
                      <a:pt x="4912" y="1925"/>
                    </a:lnTo>
                    <a:lnTo>
                      <a:pt x="4894" y="1769"/>
                    </a:lnTo>
                    <a:lnTo>
                      <a:pt x="4723" y="1449"/>
                    </a:lnTo>
                    <a:lnTo>
                      <a:pt x="4730" y="1358"/>
                    </a:lnTo>
                    <a:lnTo>
                      <a:pt x="4689" y="1234"/>
                    </a:lnTo>
                    <a:lnTo>
                      <a:pt x="4697" y="1234"/>
                    </a:lnTo>
                    <a:lnTo>
                      <a:pt x="4673" y="1226"/>
                    </a:lnTo>
                    <a:lnTo>
                      <a:pt x="4567" y="1161"/>
                    </a:lnTo>
                    <a:lnTo>
                      <a:pt x="4525" y="1054"/>
                    </a:lnTo>
                    <a:lnTo>
                      <a:pt x="4393" y="979"/>
                    </a:lnTo>
                    <a:lnTo>
                      <a:pt x="4146" y="896"/>
                    </a:lnTo>
                    <a:lnTo>
                      <a:pt x="4089" y="888"/>
                    </a:lnTo>
                    <a:lnTo>
                      <a:pt x="3967" y="987"/>
                    </a:lnTo>
                    <a:lnTo>
                      <a:pt x="3982" y="1161"/>
                    </a:lnTo>
                    <a:lnTo>
                      <a:pt x="3876" y="1252"/>
                    </a:lnTo>
                    <a:lnTo>
                      <a:pt x="3611" y="1192"/>
                    </a:lnTo>
                    <a:lnTo>
                      <a:pt x="3512" y="1119"/>
                    </a:lnTo>
                    <a:lnTo>
                      <a:pt x="3226" y="979"/>
                    </a:lnTo>
                    <a:lnTo>
                      <a:pt x="2970" y="963"/>
                    </a:lnTo>
                    <a:lnTo>
                      <a:pt x="2938" y="857"/>
                    </a:lnTo>
                    <a:lnTo>
                      <a:pt x="2962" y="733"/>
                    </a:lnTo>
                    <a:lnTo>
                      <a:pt x="2772" y="527"/>
                    </a:lnTo>
                    <a:lnTo>
                      <a:pt x="2624" y="527"/>
                    </a:lnTo>
                    <a:lnTo>
                      <a:pt x="2255" y="280"/>
                    </a:lnTo>
                    <a:lnTo>
                      <a:pt x="1983" y="91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28"/>
              <p:cNvSpPr/>
              <p:nvPr/>
            </p:nvSpPr>
            <p:spPr>
              <a:xfrm>
                <a:off x="923043" y="980470"/>
                <a:ext cx="983461" cy="1448146"/>
              </a:xfrm>
              <a:custGeom>
                <a:avLst/>
                <a:gdLst/>
                <a:ahLst/>
                <a:cxnLst/>
                <a:rect l="l" t="t" r="r" b="b"/>
                <a:pathLst>
                  <a:path w="10709" h="15769" extrusionOk="0">
                    <a:moveTo>
                      <a:pt x="4943" y="1"/>
                    </a:moveTo>
                    <a:lnTo>
                      <a:pt x="4984" y="125"/>
                    </a:lnTo>
                    <a:lnTo>
                      <a:pt x="4977" y="216"/>
                    </a:lnTo>
                    <a:lnTo>
                      <a:pt x="5148" y="536"/>
                    </a:lnTo>
                    <a:lnTo>
                      <a:pt x="5166" y="692"/>
                    </a:lnTo>
                    <a:lnTo>
                      <a:pt x="5125" y="881"/>
                    </a:lnTo>
                    <a:lnTo>
                      <a:pt x="5091" y="956"/>
                    </a:lnTo>
                    <a:lnTo>
                      <a:pt x="4943" y="964"/>
                    </a:lnTo>
                    <a:lnTo>
                      <a:pt x="4714" y="1507"/>
                    </a:lnTo>
                    <a:lnTo>
                      <a:pt x="4138" y="2032"/>
                    </a:lnTo>
                    <a:lnTo>
                      <a:pt x="3784" y="2289"/>
                    </a:lnTo>
                    <a:lnTo>
                      <a:pt x="2937" y="2567"/>
                    </a:lnTo>
                    <a:lnTo>
                      <a:pt x="2813" y="2674"/>
                    </a:lnTo>
                    <a:lnTo>
                      <a:pt x="2172" y="4006"/>
                    </a:lnTo>
                    <a:lnTo>
                      <a:pt x="2016" y="4172"/>
                    </a:lnTo>
                    <a:lnTo>
                      <a:pt x="1909" y="4172"/>
                    </a:lnTo>
                    <a:lnTo>
                      <a:pt x="1670" y="3834"/>
                    </a:lnTo>
                    <a:lnTo>
                      <a:pt x="1522" y="3769"/>
                    </a:lnTo>
                    <a:lnTo>
                      <a:pt x="1267" y="3720"/>
                    </a:lnTo>
                    <a:lnTo>
                      <a:pt x="1192" y="3588"/>
                    </a:lnTo>
                    <a:lnTo>
                      <a:pt x="1003" y="3678"/>
                    </a:lnTo>
                    <a:lnTo>
                      <a:pt x="839" y="3671"/>
                    </a:lnTo>
                    <a:lnTo>
                      <a:pt x="815" y="3505"/>
                    </a:lnTo>
                    <a:lnTo>
                      <a:pt x="954" y="3357"/>
                    </a:lnTo>
                    <a:lnTo>
                      <a:pt x="1127" y="3266"/>
                    </a:lnTo>
                    <a:lnTo>
                      <a:pt x="1052" y="3037"/>
                    </a:lnTo>
                    <a:lnTo>
                      <a:pt x="979" y="2995"/>
                    </a:lnTo>
                    <a:lnTo>
                      <a:pt x="971" y="3003"/>
                    </a:lnTo>
                    <a:lnTo>
                      <a:pt x="559" y="3185"/>
                    </a:lnTo>
                    <a:lnTo>
                      <a:pt x="411" y="3325"/>
                    </a:lnTo>
                    <a:lnTo>
                      <a:pt x="125" y="3603"/>
                    </a:lnTo>
                    <a:lnTo>
                      <a:pt x="65" y="3809"/>
                    </a:lnTo>
                    <a:lnTo>
                      <a:pt x="0" y="3975"/>
                    </a:lnTo>
                    <a:lnTo>
                      <a:pt x="16" y="4048"/>
                    </a:lnTo>
                    <a:lnTo>
                      <a:pt x="148" y="4154"/>
                    </a:lnTo>
                    <a:lnTo>
                      <a:pt x="164" y="4279"/>
                    </a:lnTo>
                    <a:lnTo>
                      <a:pt x="65" y="4352"/>
                    </a:lnTo>
                    <a:lnTo>
                      <a:pt x="65" y="4434"/>
                    </a:lnTo>
                    <a:lnTo>
                      <a:pt x="231" y="4582"/>
                    </a:lnTo>
                    <a:lnTo>
                      <a:pt x="354" y="4813"/>
                    </a:lnTo>
                    <a:lnTo>
                      <a:pt x="338" y="4977"/>
                    </a:lnTo>
                    <a:lnTo>
                      <a:pt x="213" y="4985"/>
                    </a:lnTo>
                    <a:lnTo>
                      <a:pt x="83" y="5042"/>
                    </a:lnTo>
                    <a:lnTo>
                      <a:pt x="34" y="5167"/>
                    </a:lnTo>
                    <a:lnTo>
                      <a:pt x="164" y="5299"/>
                    </a:lnTo>
                    <a:lnTo>
                      <a:pt x="338" y="5364"/>
                    </a:lnTo>
                    <a:lnTo>
                      <a:pt x="584" y="5569"/>
                    </a:lnTo>
                    <a:lnTo>
                      <a:pt x="806" y="5603"/>
                    </a:lnTo>
                    <a:lnTo>
                      <a:pt x="1151" y="5832"/>
                    </a:lnTo>
                    <a:lnTo>
                      <a:pt x="1317" y="5873"/>
                    </a:lnTo>
                    <a:lnTo>
                      <a:pt x="1358" y="6006"/>
                    </a:lnTo>
                    <a:lnTo>
                      <a:pt x="1538" y="6268"/>
                    </a:lnTo>
                    <a:lnTo>
                      <a:pt x="1564" y="6499"/>
                    </a:lnTo>
                    <a:lnTo>
                      <a:pt x="1662" y="6663"/>
                    </a:lnTo>
                    <a:lnTo>
                      <a:pt x="2000" y="6837"/>
                    </a:lnTo>
                    <a:lnTo>
                      <a:pt x="2148" y="7084"/>
                    </a:lnTo>
                    <a:lnTo>
                      <a:pt x="2197" y="7322"/>
                    </a:lnTo>
                    <a:lnTo>
                      <a:pt x="2286" y="7486"/>
                    </a:lnTo>
                    <a:lnTo>
                      <a:pt x="2320" y="7749"/>
                    </a:lnTo>
                    <a:lnTo>
                      <a:pt x="2434" y="7938"/>
                    </a:lnTo>
                    <a:lnTo>
                      <a:pt x="2566" y="8013"/>
                    </a:lnTo>
                    <a:lnTo>
                      <a:pt x="2714" y="8284"/>
                    </a:lnTo>
                    <a:lnTo>
                      <a:pt x="2740" y="8481"/>
                    </a:lnTo>
                    <a:lnTo>
                      <a:pt x="2691" y="8546"/>
                    </a:lnTo>
                    <a:lnTo>
                      <a:pt x="2821" y="8834"/>
                    </a:lnTo>
                    <a:lnTo>
                      <a:pt x="3085" y="9164"/>
                    </a:lnTo>
                    <a:lnTo>
                      <a:pt x="3192" y="9336"/>
                    </a:lnTo>
                    <a:lnTo>
                      <a:pt x="3151" y="9468"/>
                    </a:lnTo>
                    <a:lnTo>
                      <a:pt x="3174" y="9583"/>
                    </a:lnTo>
                    <a:lnTo>
                      <a:pt x="3283" y="9616"/>
                    </a:lnTo>
                    <a:lnTo>
                      <a:pt x="3561" y="9871"/>
                    </a:lnTo>
                    <a:lnTo>
                      <a:pt x="3636" y="10019"/>
                    </a:lnTo>
                    <a:lnTo>
                      <a:pt x="3668" y="10250"/>
                    </a:lnTo>
                    <a:lnTo>
                      <a:pt x="3743" y="10356"/>
                    </a:lnTo>
                    <a:lnTo>
                      <a:pt x="3956" y="10431"/>
                    </a:lnTo>
                    <a:lnTo>
                      <a:pt x="3997" y="10629"/>
                    </a:lnTo>
                    <a:lnTo>
                      <a:pt x="4236" y="11006"/>
                    </a:lnTo>
                    <a:lnTo>
                      <a:pt x="4301" y="11203"/>
                    </a:lnTo>
                    <a:lnTo>
                      <a:pt x="4574" y="11590"/>
                    </a:lnTo>
                    <a:lnTo>
                      <a:pt x="4582" y="11746"/>
                    </a:lnTo>
                    <a:lnTo>
                      <a:pt x="4507" y="11772"/>
                    </a:lnTo>
                    <a:lnTo>
                      <a:pt x="4434" y="11722"/>
                    </a:lnTo>
                    <a:lnTo>
                      <a:pt x="4426" y="11803"/>
                    </a:lnTo>
                    <a:lnTo>
                      <a:pt x="4457" y="11943"/>
                    </a:lnTo>
                    <a:lnTo>
                      <a:pt x="4457" y="12068"/>
                    </a:lnTo>
                    <a:lnTo>
                      <a:pt x="4548" y="12050"/>
                    </a:lnTo>
                    <a:lnTo>
                      <a:pt x="4655" y="12125"/>
                    </a:lnTo>
                    <a:lnTo>
                      <a:pt x="4680" y="12232"/>
                    </a:lnTo>
                    <a:lnTo>
                      <a:pt x="4647" y="12315"/>
                    </a:lnTo>
                    <a:lnTo>
                      <a:pt x="4919" y="12504"/>
                    </a:lnTo>
                    <a:lnTo>
                      <a:pt x="5182" y="12634"/>
                    </a:lnTo>
                    <a:lnTo>
                      <a:pt x="5198" y="12751"/>
                    </a:lnTo>
                    <a:lnTo>
                      <a:pt x="5322" y="12907"/>
                    </a:lnTo>
                    <a:lnTo>
                      <a:pt x="5478" y="12923"/>
                    </a:lnTo>
                    <a:lnTo>
                      <a:pt x="5535" y="12998"/>
                    </a:lnTo>
                    <a:lnTo>
                      <a:pt x="5602" y="13136"/>
                    </a:lnTo>
                    <a:lnTo>
                      <a:pt x="5701" y="13203"/>
                    </a:lnTo>
                    <a:lnTo>
                      <a:pt x="5956" y="13195"/>
                    </a:lnTo>
                    <a:lnTo>
                      <a:pt x="6037" y="13096"/>
                    </a:lnTo>
                    <a:lnTo>
                      <a:pt x="5979" y="13244"/>
                    </a:lnTo>
                    <a:lnTo>
                      <a:pt x="6127" y="13400"/>
                    </a:lnTo>
                    <a:lnTo>
                      <a:pt x="6392" y="13540"/>
                    </a:lnTo>
                    <a:lnTo>
                      <a:pt x="6514" y="13655"/>
                    </a:lnTo>
                    <a:lnTo>
                      <a:pt x="6530" y="13777"/>
                    </a:lnTo>
                    <a:lnTo>
                      <a:pt x="6662" y="13860"/>
                    </a:lnTo>
                    <a:lnTo>
                      <a:pt x="6860" y="13935"/>
                    </a:lnTo>
                    <a:lnTo>
                      <a:pt x="6935" y="13902"/>
                    </a:lnTo>
                    <a:lnTo>
                      <a:pt x="7073" y="13943"/>
                    </a:lnTo>
                    <a:lnTo>
                      <a:pt x="7395" y="14140"/>
                    </a:lnTo>
                    <a:lnTo>
                      <a:pt x="7608" y="14221"/>
                    </a:lnTo>
                    <a:lnTo>
                      <a:pt x="7764" y="14231"/>
                    </a:lnTo>
                    <a:lnTo>
                      <a:pt x="7839" y="14271"/>
                    </a:lnTo>
                    <a:lnTo>
                      <a:pt x="7888" y="14379"/>
                    </a:lnTo>
                    <a:lnTo>
                      <a:pt x="8109" y="14543"/>
                    </a:lnTo>
                    <a:lnTo>
                      <a:pt x="8241" y="14626"/>
                    </a:lnTo>
                    <a:lnTo>
                      <a:pt x="8415" y="14790"/>
                    </a:lnTo>
                    <a:lnTo>
                      <a:pt x="8530" y="14839"/>
                    </a:lnTo>
                    <a:lnTo>
                      <a:pt x="8579" y="14938"/>
                    </a:lnTo>
                    <a:lnTo>
                      <a:pt x="8571" y="15029"/>
                    </a:lnTo>
                    <a:lnTo>
                      <a:pt x="8571" y="15143"/>
                    </a:lnTo>
                    <a:lnTo>
                      <a:pt x="8761" y="15185"/>
                    </a:lnTo>
                    <a:lnTo>
                      <a:pt x="8948" y="15258"/>
                    </a:lnTo>
                    <a:lnTo>
                      <a:pt x="9179" y="15497"/>
                    </a:lnTo>
                    <a:lnTo>
                      <a:pt x="9392" y="15694"/>
                    </a:lnTo>
                    <a:lnTo>
                      <a:pt x="9532" y="15735"/>
                    </a:lnTo>
                    <a:lnTo>
                      <a:pt x="9566" y="15769"/>
                    </a:lnTo>
                    <a:lnTo>
                      <a:pt x="9771" y="15670"/>
                    </a:lnTo>
                    <a:lnTo>
                      <a:pt x="9953" y="15546"/>
                    </a:lnTo>
                    <a:lnTo>
                      <a:pt x="10060" y="15572"/>
                    </a:lnTo>
                    <a:lnTo>
                      <a:pt x="10215" y="15473"/>
                    </a:lnTo>
                    <a:lnTo>
                      <a:pt x="10281" y="15333"/>
                    </a:lnTo>
                    <a:lnTo>
                      <a:pt x="10125" y="15193"/>
                    </a:lnTo>
                    <a:lnTo>
                      <a:pt x="10182" y="15045"/>
                    </a:lnTo>
                    <a:lnTo>
                      <a:pt x="10265" y="14904"/>
                    </a:lnTo>
                    <a:lnTo>
                      <a:pt x="10379" y="14938"/>
                    </a:lnTo>
                    <a:lnTo>
                      <a:pt x="10379" y="14938"/>
                    </a:lnTo>
                    <a:lnTo>
                      <a:pt x="10364" y="14831"/>
                    </a:lnTo>
                    <a:lnTo>
                      <a:pt x="10257" y="14814"/>
                    </a:lnTo>
                    <a:lnTo>
                      <a:pt x="10192" y="14733"/>
                    </a:lnTo>
                    <a:lnTo>
                      <a:pt x="10314" y="14468"/>
                    </a:lnTo>
                    <a:lnTo>
                      <a:pt x="10496" y="14346"/>
                    </a:lnTo>
                    <a:lnTo>
                      <a:pt x="10668" y="14123"/>
                    </a:lnTo>
                    <a:lnTo>
                      <a:pt x="10685" y="13925"/>
                    </a:lnTo>
                    <a:lnTo>
                      <a:pt x="10446" y="13375"/>
                    </a:lnTo>
                    <a:lnTo>
                      <a:pt x="10527" y="13244"/>
                    </a:lnTo>
                    <a:lnTo>
                      <a:pt x="10512" y="13037"/>
                    </a:lnTo>
                    <a:lnTo>
                      <a:pt x="10454" y="12930"/>
                    </a:lnTo>
                    <a:lnTo>
                      <a:pt x="10421" y="12751"/>
                    </a:lnTo>
                    <a:lnTo>
                      <a:pt x="10519" y="12642"/>
                    </a:lnTo>
                    <a:lnTo>
                      <a:pt x="10587" y="12356"/>
                    </a:lnTo>
                    <a:lnTo>
                      <a:pt x="10561" y="11821"/>
                    </a:lnTo>
                    <a:lnTo>
                      <a:pt x="10478" y="11590"/>
                    </a:lnTo>
                    <a:lnTo>
                      <a:pt x="10587" y="11328"/>
                    </a:lnTo>
                    <a:lnTo>
                      <a:pt x="10577" y="10751"/>
                    </a:lnTo>
                    <a:lnTo>
                      <a:pt x="10709" y="10530"/>
                    </a:lnTo>
                    <a:lnTo>
                      <a:pt x="10709" y="10406"/>
                    </a:lnTo>
                    <a:lnTo>
                      <a:pt x="9945" y="9320"/>
                    </a:lnTo>
                    <a:lnTo>
                      <a:pt x="9919" y="9304"/>
                    </a:lnTo>
                    <a:lnTo>
                      <a:pt x="9836" y="9263"/>
                    </a:lnTo>
                    <a:lnTo>
                      <a:pt x="9748" y="9279"/>
                    </a:lnTo>
                    <a:lnTo>
                      <a:pt x="9566" y="9286"/>
                    </a:lnTo>
                    <a:lnTo>
                      <a:pt x="9410" y="9336"/>
                    </a:lnTo>
                    <a:lnTo>
                      <a:pt x="9244" y="9361"/>
                    </a:lnTo>
                    <a:lnTo>
                      <a:pt x="9146" y="9263"/>
                    </a:lnTo>
                    <a:lnTo>
                      <a:pt x="9130" y="9073"/>
                    </a:lnTo>
                    <a:lnTo>
                      <a:pt x="9088" y="8580"/>
                    </a:lnTo>
                    <a:lnTo>
                      <a:pt x="9096" y="8284"/>
                    </a:lnTo>
                    <a:lnTo>
                      <a:pt x="9155" y="8226"/>
                    </a:lnTo>
                    <a:lnTo>
                      <a:pt x="9195" y="8045"/>
                    </a:lnTo>
                    <a:lnTo>
                      <a:pt x="9114" y="7954"/>
                    </a:lnTo>
                    <a:lnTo>
                      <a:pt x="8818" y="8120"/>
                    </a:lnTo>
                    <a:lnTo>
                      <a:pt x="8465" y="8440"/>
                    </a:lnTo>
                    <a:lnTo>
                      <a:pt x="8044" y="8416"/>
                    </a:lnTo>
                    <a:lnTo>
                      <a:pt x="7691" y="8398"/>
                    </a:lnTo>
                    <a:lnTo>
                      <a:pt x="7634" y="8169"/>
                    </a:lnTo>
                    <a:lnTo>
                      <a:pt x="7452" y="7905"/>
                    </a:lnTo>
                    <a:lnTo>
                      <a:pt x="7213" y="7865"/>
                    </a:lnTo>
                    <a:lnTo>
                      <a:pt x="6696" y="7905"/>
                    </a:lnTo>
                    <a:lnTo>
                      <a:pt x="6901" y="7642"/>
                    </a:lnTo>
                    <a:lnTo>
                      <a:pt x="6498" y="6993"/>
                    </a:lnTo>
                    <a:lnTo>
                      <a:pt x="6275" y="6762"/>
                    </a:lnTo>
                    <a:lnTo>
                      <a:pt x="6317" y="6639"/>
                    </a:lnTo>
                    <a:lnTo>
                      <a:pt x="6252" y="6499"/>
                    </a:lnTo>
                    <a:lnTo>
                      <a:pt x="6317" y="6343"/>
                    </a:lnTo>
                    <a:lnTo>
                      <a:pt x="6350" y="6162"/>
                    </a:lnTo>
                    <a:lnTo>
                      <a:pt x="6293" y="6047"/>
                    </a:lnTo>
                    <a:lnTo>
                      <a:pt x="6382" y="5956"/>
                    </a:lnTo>
                    <a:lnTo>
                      <a:pt x="6392" y="5793"/>
                    </a:lnTo>
                    <a:lnTo>
                      <a:pt x="6621" y="5635"/>
                    </a:lnTo>
                    <a:lnTo>
                      <a:pt x="6745" y="5660"/>
                    </a:lnTo>
                    <a:lnTo>
                      <a:pt x="6885" y="5528"/>
                    </a:lnTo>
                    <a:lnTo>
                      <a:pt x="6802" y="5380"/>
                    </a:lnTo>
                    <a:lnTo>
                      <a:pt x="6727" y="5092"/>
                    </a:lnTo>
                    <a:lnTo>
                      <a:pt x="6951" y="4871"/>
                    </a:lnTo>
                    <a:lnTo>
                      <a:pt x="6917" y="4738"/>
                    </a:lnTo>
                    <a:lnTo>
                      <a:pt x="7000" y="4616"/>
                    </a:lnTo>
                    <a:lnTo>
                      <a:pt x="6974" y="4393"/>
                    </a:lnTo>
                    <a:lnTo>
                      <a:pt x="7122" y="4302"/>
                    </a:lnTo>
                    <a:lnTo>
                      <a:pt x="7320" y="4213"/>
                    </a:lnTo>
                    <a:lnTo>
                      <a:pt x="7493" y="4040"/>
                    </a:lnTo>
                    <a:lnTo>
                      <a:pt x="7592" y="4006"/>
                    </a:lnTo>
                    <a:lnTo>
                      <a:pt x="7699" y="3900"/>
                    </a:lnTo>
                    <a:lnTo>
                      <a:pt x="8127" y="3809"/>
                    </a:lnTo>
                    <a:lnTo>
                      <a:pt x="8686" y="3629"/>
                    </a:lnTo>
                    <a:lnTo>
                      <a:pt x="8751" y="3497"/>
                    </a:lnTo>
                    <a:lnTo>
                      <a:pt x="8818" y="3530"/>
                    </a:lnTo>
                    <a:lnTo>
                      <a:pt x="8982" y="3530"/>
                    </a:lnTo>
                    <a:lnTo>
                      <a:pt x="9047" y="3505"/>
                    </a:lnTo>
                    <a:lnTo>
                      <a:pt x="9236" y="3629"/>
                    </a:lnTo>
                    <a:lnTo>
                      <a:pt x="9213" y="3678"/>
                    </a:lnTo>
                    <a:lnTo>
                      <a:pt x="9392" y="3728"/>
                    </a:lnTo>
                    <a:lnTo>
                      <a:pt x="9467" y="3611"/>
                    </a:lnTo>
                    <a:lnTo>
                      <a:pt x="9410" y="3349"/>
                    </a:lnTo>
                    <a:lnTo>
                      <a:pt x="9278" y="3209"/>
                    </a:lnTo>
                    <a:lnTo>
                      <a:pt x="9073" y="3226"/>
                    </a:lnTo>
                    <a:lnTo>
                      <a:pt x="8883" y="3242"/>
                    </a:lnTo>
                    <a:lnTo>
                      <a:pt x="8859" y="3143"/>
                    </a:lnTo>
                    <a:lnTo>
                      <a:pt x="9392" y="2239"/>
                    </a:lnTo>
                    <a:lnTo>
                      <a:pt x="9384" y="2123"/>
                    </a:lnTo>
                    <a:lnTo>
                      <a:pt x="9221" y="2180"/>
                    </a:lnTo>
                    <a:lnTo>
                      <a:pt x="9138" y="2066"/>
                    </a:lnTo>
                    <a:lnTo>
                      <a:pt x="8948" y="1975"/>
                    </a:lnTo>
                    <a:lnTo>
                      <a:pt x="8859" y="1983"/>
                    </a:lnTo>
                    <a:lnTo>
                      <a:pt x="8792" y="1884"/>
                    </a:lnTo>
                    <a:lnTo>
                      <a:pt x="8644" y="1884"/>
                    </a:lnTo>
                    <a:lnTo>
                      <a:pt x="8356" y="2008"/>
                    </a:lnTo>
                    <a:lnTo>
                      <a:pt x="8159" y="1918"/>
                    </a:lnTo>
                    <a:lnTo>
                      <a:pt x="7930" y="1868"/>
                    </a:lnTo>
                    <a:lnTo>
                      <a:pt x="7665" y="1993"/>
                    </a:lnTo>
                    <a:lnTo>
                      <a:pt x="7584" y="2066"/>
                    </a:lnTo>
                    <a:lnTo>
                      <a:pt x="7387" y="2066"/>
                    </a:lnTo>
                    <a:lnTo>
                      <a:pt x="7239" y="2032"/>
                    </a:lnTo>
                    <a:lnTo>
                      <a:pt x="7065" y="2074"/>
                    </a:lnTo>
                    <a:lnTo>
                      <a:pt x="6909" y="2008"/>
                    </a:lnTo>
                    <a:lnTo>
                      <a:pt x="6860" y="1894"/>
                    </a:lnTo>
                    <a:lnTo>
                      <a:pt x="6917" y="1811"/>
                    </a:lnTo>
                    <a:lnTo>
                      <a:pt x="6844" y="1598"/>
                    </a:lnTo>
                    <a:lnTo>
                      <a:pt x="6712" y="1531"/>
                    </a:lnTo>
                    <a:lnTo>
                      <a:pt x="6647" y="1515"/>
                    </a:lnTo>
                    <a:lnTo>
                      <a:pt x="6654" y="1318"/>
                    </a:lnTo>
                    <a:lnTo>
                      <a:pt x="6491" y="1071"/>
                    </a:lnTo>
                    <a:lnTo>
                      <a:pt x="6096" y="939"/>
                    </a:lnTo>
                    <a:lnTo>
                      <a:pt x="5987" y="939"/>
                    </a:lnTo>
                    <a:lnTo>
                      <a:pt x="5849" y="684"/>
                    </a:lnTo>
                    <a:lnTo>
                      <a:pt x="5831" y="528"/>
                    </a:lnTo>
                    <a:lnTo>
                      <a:pt x="5634" y="297"/>
                    </a:lnTo>
                    <a:lnTo>
                      <a:pt x="5585" y="206"/>
                    </a:lnTo>
                    <a:lnTo>
                      <a:pt x="5405" y="167"/>
                    </a:lnTo>
                    <a:lnTo>
                      <a:pt x="5099" y="92"/>
                    </a:lnTo>
                    <a:lnTo>
                      <a:pt x="501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28"/>
              <p:cNvSpPr/>
              <p:nvPr/>
            </p:nvSpPr>
            <p:spPr>
              <a:xfrm>
                <a:off x="1836334" y="1731398"/>
                <a:ext cx="948656" cy="1060511"/>
              </a:xfrm>
              <a:custGeom>
                <a:avLst/>
                <a:gdLst/>
                <a:ahLst/>
                <a:cxnLst/>
                <a:rect l="l" t="t" r="r" b="b"/>
                <a:pathLst>
                  <a:path w="10330" h="11548" extrusionOk="0">
                    <a:moveTo>
                      <a:pt x="2829" y="0"/>
                    </a:moveTo>
                    <a:lnTo>
                      <a:pt x="2566" y="132"/>
                    </a:lnTo>
                    <a:lnTo>
                      <a:pt x="2294" y="182"/>
                    </a:lnTo>
                    <a:lnTo>
                      <a:pt x="1899" y="436"/>
                    </a:lnTo>
                    <a:lnTo>
                      <a:pt x="1759" y="805"/>
                    </a:lnTo>
                    <a:lnTo>
                      <a:pt x="1512" y="873"/>
                    </a:lnTo>
                    <a:lnTo>
                      <a:pt x="1315" y="873"/>
                    </a:lnTo>
                    <a:lnTo>
                      <a:pt x="1135" y="1021"/>
                    </a:lnTo>
                    <a:lnTo>
                      <a:pt x="1003" y="1021"/>
                    </a:lnTo>
                    <a:lnTo>
                      <a:pt x="764" y="1151"/>
                    </a:lnTo>
                    <a:lnTo>
                      <a:pt x="525" y="1135"/>
                    </a:lnTo>
                    <a:lnTo>
                      <a:pt x="0" y="1143"/>
                    </a:lnTo>
                    <a:lnTo>
                      <a:pt x="764" y="2229"/>
                    </a:lnTo>
                    <a:lnTo>
                      <a:pt x="764" y="2353"/>
                    </a:lnTo>
                    <a:lnTo>
                      <a:pt x="632" y="2574"/>
                    </a:lnTo>
                    <a:lnTo>
                      <a:pt x="642" y="3151"/>
                    </a:lnTo>
                    <a:lnTo>
                      <a:pt x="533" y="3413"/>
                    </a:lnTo>
                    <a:lnTo>
                      <a:pt x="616" y="3644"/>
                    </a:lnTo>
                    <a:lnTo>
                      <a:pt x="642" y="4179"/>
                    </a:lnTo>
                    <a:lnTo>
                      <a:pt x="574" y="4465"/>
                    </a:lnTo>
                    <a:lnTo>
                      <a:pt x="476" y="4574"/>
                    </a:lnTo>
                    <a:lnTo>
                      <a:pt x="509" y="4753"/>
                    </a:lnTo>
                    <a:lnTo>
                      <a:pt x="567" y="4860"/>
                    </a:lnTo>
                    <a:lnTo>
                      <a:pt x="582" y="5067"/>
                    </a:lnTo>
                    <a:lnTo>
                      <a:pt x="501" y="5198"/>
                    </a:lnTo>
                    <a:lnTo>
                      <a:pt x="740" y="5748"/>
                    </a:lnTo>
                    <a:lnTo>
                      <a:pt x="723" y="5946"/>
                    </a:lnTo>
                    <a:lnTo>
                      <a:pt x="551" y="6169"/>
                    </a:lnTo>
                    <a:lnTo>
                      <a:pt x="369" y="6291"/>
                    </a:lnTo>
                    <a:lnTo>
                      <a:pt x="247" y="6556"/>
                    </a:lnTo>
                    <a:lnTo>
                      <a:pt x="312" y="6637"/>
                    </a:lnTo>
                    <a:lnTo>
                      <a:pt x="419" y="6654"/>
                    </a:lnTo>
                    <a:lnTo>
                      <a:pt x="434" y="6761"/>
                    </a:lnTo>
                    <a:lnTo>
                      <a:pt x="476" y="6769"/>
                    </a:lnTo>
                    <a:lnTo>
                      <a:pt x="494" y="6974"/>
                    </a:lnTo>
                    <a:lnTo>
                      <a:pt x="657" y="7122"/>
                    </a:lnTo>
                    <a:lnTo>
                      <a:pt x="748" y="7213"/>
                    </a:lnTo>
                    <a:lnTo>
                      <a:pt x="772" y="7361"/>
                    </a:lnTo>
                    <a:lnTo>
                      <a:pt x="740" y="7525"/>
                    </a:lnTo>
                    <a:lnTo>
                      <a:pt x="764" y="7616"/>
                    </a:lnTo>
                    <a:lnTo>
                      <a:pt x="813" y="7896"/>
                    </a:lnTo>
                    <a:lnTo>
                      <a:pt x="946" y="8085"/>
                    </a:lnTo>
                    <a:lnTo>
                      <a:pt x="1315" y="8389"/>
                    </a:lnTo>
                    <a:lnTo>
                      <a:pt x="1348" y="8512"/>
                    </a:lnTo>
                    <a:lnTo>
                      <a:pt x="1257" y="8751"/>
                    </a:lnTo>
                    <a:lnTo>
                      <a:pt x="1315" y="8924"/>
                    </a:lnTo>
                    <a:lnTo>
                      <a:pt x="1109" y="9361"/>
                    </a:lnTo>
                    <a:lnTo>
                      <a:pt x="1234" y="9532"/>
                    </a:lnTo>
                    <a:lnTo>
                      <a:pt x="1636" y="9911"/>
                    </a:lnTo>
                    <a:lnTo>
                      <a:pt x="2244" y="11548"/>
                    </a:lnTo>
                    <a:lnTo>
                      <a:pt x="2475" y="11548"/>
                    </a:lnTo>
                    <a:lnTo>
                      <a:pt x="2533" y="11441"/>
                    </a:lnTo>
                    <a:lnTo>
                      <a:pt x="2665" y="11416"/>
                    </a:lnTo>
                    <a:lnTo>
                      <a:pt x="2665" y="11423"/>
                    </a:lnTo>
                    <a:lnTo>
                      <a:pt x="2771" y="11293"/>
                    </a:lnTo>
                    <a:lnTo>
                      <a:pt x="2920" y="10989"/>
                    </a:lnTo>
                    <a:lnTo>
                      <a:pt x="3239" y="10652"/>
                    </a:lnTo>
                    <a:lnTo>
                      <a:pt x="3454" y="10585"/>
                    </a:lnTo>
                    <a:lnTo>
                      <a:pt x="3660" y="10758"/>
                    </a:lnTo>
                    <a:lnTo>
                      <a:pt x="3899" y="10742"/>
                    </a:lnTo>
                    <a:lnTo>
                      <a:pt x="4037" y="10701"/>
                    </a:lnTo>
                    <a:lnTo>
                      <a:pt x="4218" y="10750"/>
                    </a:lnTo>
                    <a:lnTo>
                      <a:pt x="4514" y="10693"/>
                    </a:lnTo>
                    <a:lnTo>
                      <a:pt x="4670" y="10717"/>
                    </a:lnTo>
                    <a:lnTo>
                      <a:pt x="4712" y="10930"/>
                    </a:lnTo>
                    <a:lnTo>
                      <a:pt x="4826" y="11275"/>
                    </a:lnTo>
                    <a:lnTo>
                      <a:pt x="4886" y="11374"/>
                    </a:lnTo>
                    <a:lnTo>
                      <a:pt x="4959" y="11275"/>
                    </a:lnTo>
                    <a:lnTo>
                      <a:pt x="4951" y="11119"/>
                    </a:lnTo>
                    <a:lnTo>
                      <a:pt x="5042" y="10964"/>
                    </a:lnTo>
                    <a:lnTo>
                      <a:pt x="5042" y="10808"/>
                    </a:lnTo>
                    <a:lnTo>
                      <a:pt x="5172" y="10618"/>
                    </a:lnTo>
                    <a:lnTo>
                      <a:pt x="5650" y="10618"/>
                    </a:lnTo>
                    <a:lnTo>
                      <a:pt x="6070" y="10626"/>
                    </a:lnTo>
                    <a:lnTo>
                      <a:pt x="6226" y="10774"/>
                    </a:lnTo>
                    <a:lnTo>
                      <a:pt x="6299" y="10496"/>
                    </a:lnTo>
                    <a:lnTo>
                      <a:pt x="6514" y="10042"/>
                    </a:lnTo>
                    <a:lnTo>
                      <a:pt x="6538" y="9821"/>
                    </a:lnTo>
                    <a:lnTo>
                      <a:pt x="6504" y="9598"/>
                    </a:lnTo>
                    <a:lnTo>
                      <a:pt x="6423" y="9467"/>
                    </a:lnTo>
                    <a:lnTo>
                      <a:pt x="6686" y="9080"/>
                    </a:lnTo>
                    <a:lnTo>
                      <a:pt x="6792" y="8768"/>
                    </a:lnTo>
                    <a:lnTo>
                      <a:pt x="6792" y="8628"/>
                    </a:lnTo>
                    <a:lnTo>
                      <a:pt x="6982" y="8504"/>
                    </a:lnTo>
                    <a:lnTo>
                      <a:pt x="8117" y="8192"/>
                    </a:lnTo>
                    <a:lnTo>
                      <a:pt x="9063" y="8200"/>
                    </a:lnTo>
                    <a:lnTo>
                      <a:pt x="9613" y="8611"/>
                    </a:lnTo>
                    <a:lnTo>
                      <a:pt x="9746" y="8636"/>
                    </a:lnTo>
                    <a:lnTo>
                      <a:pt x="9836" y="8735"/>
                    </a:lnTo>
                    <a:lnTo>
                      <a:pt x="9943" y="8587"/>
                    </a:lnTo>
                    <a:lnTo>
                      <a:pt x="9919" y="8462"/>
                    </a:lnTo>
                    <a:lnTo>
                      <a:pt x="10330" y="7657"/>
                    </a:lnTo>
                    <a:lnTo>
                      <a:pt x="10304" y="7247"/>
                    </a:lnTo>
                    <a:lnTo>
                      <a:pt x="9878" y="6481"/>
                    </a:lnTo>
                    <a:lnTo>
                      <a:pt x="9442" y="6382"/>
                    </a:lnTo>
                    <a:lnTo>
                      <a:pt x="9465" y="6054"/>
                    </a:lnTo>
                    <a:lnTo>
                      <a:pt x="9392" y="5527"/>
                    </a:lnTo>
                    <a:lnTo>
                      <a:pt x="7935" y="5502"/>
                    </a:lnTo>
                    <a:lnTo>
                      <a:pt x="7961" y="5117"/>
                    </a:lnTo>
                    <a:lnTo>
                      <a:pt x="7649" y="4590"/>
                    </a:lnTo>
                    <a:lnTo>
                      <a:pt x="7748" y="4400"/>
                    </a:lnTo>
                    <a:lnTo>
                      <a:pt x="7673" y="4088"/>
                    </a:lnTo>
                    <a:lnTo>
                      <a:pt x="7722" y="3709"/>
                    </a:lnTo>
                    <a:lnTo>
                      <a:pt x="7649" y="3561"/>
                    </a:lnTo>
                    <a:lnTo>
                      <a:pt x="7320" y="3372"/>
                    </a:lnTo>
                    <a:lnTo>
                      <a:pt x="6834" y="3421"/>
                    </a:lnTo>
                    <a:lnTo>
                      <a:pt x="6621" y="3299"/>
                    </a:lnTo>
                    <a:lnTo>
                      <a:pt x="6455" y="3257"/>
                    </a:lnTo>
                    <a:lnTo>
                      <a:pt x="6406" y="3018"/>
                    </a:lnTo>
                    <a:lnTo>
                      <a:pt x="6177" y="2927"/>
                    </a:lnTo>
                    <a:lnTo>
                      <a:pt x="5823" y="2813"/>
                    </a:lnTo>
                    <a:lnTo>
                      <a:pt x="5691" y="2821"/>
                    </a:lnTo>
                    <a:lnTo>
                      <a:pt x="5387" y="2501"/>
                    </a:lnTo>
                    <a:lnTo>
                      <a:pt x="5172" y="2558"/>
                    </a:lnTo>
                    <a:lnTo>
                      <a:pt x="4886" y="2270"/>
                    </a:lnTo>
                    <a:lnTo>
                      <a:pt x="4540" y="2361"/>
                    </a:lnTo>
                    <a:lnTo>
                      <a:pt x="4473" y="2442"/>
                    </a:lnTo>
                    <a:lnTo>
                      <a:pt x="4293" y="2270"/>
                    </a:lnTo>
                    <a:lnTo>
                      <a:pt x="4029" y="2106"/>
                    </a:lnTo>
                    <a:lnTo>
                      <a:pt x="3832" y="2008"/>
                    </a:lnTo>
                    <a:lnTo>
                      <a:pt x="3774" y="1761"/>
                    </a:lnTo>
                    <a:lnTo>
                      <a:pt x="3585" y="1678"/>
                    </a:lnTo>
                    <a:lnTo>
                      <a:pt x="3445" y="1366"/>
                    </a:lnTo>
                    <a:lnTo>
                      <a:pt x="3512" y="1200"/>
                    </a:lnTo>
                    <a:lnTo>
                      <a:pt x="3405" y="813"/>
                    </a:lnTo>
                    <a:lnTo>
                      <a:pt x="3535" y="576"/>
                    </a:lnTo>
                    <a:lnTo>
                      <a:pt x="3445" y="280"/>
                    </a:lnTo>
                    <a:lnTo>
                      <a:pt x="3462" y="83"/>
                    </a:lnTo>
                    <a:lnTo>
                      <a:pt x="3372" y="0"/>
                    </a:lnTo>
                    <a:lnTo>
                      <a:pt x="3182" y="122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28"/>
              <p:cNvSpPr/>
              <p:nvPr/>
            </p:nvSpPr>
            <p:spPr>
              <a:xfrm>
                <a:off x="2408002" y="2483704"/>
                <a:ext cx="652763" cy="688211"/>
              </a:xfrm>
              <a:custGeom>
                <a:avLst/>
                <a:gdLst/>
                <a:ahLst/>
                <a:cxnLst/>
                <a:rect l="l" t="t" r="r" b="b"/>
                <a:pathLst>
                  <a:path w="7108" h="7494" extrusionOk="0">
                    <a:moveTo>
                      <a:pt x="1892" y="0"/>
                    </a:moveTo>
                    <a:lnTo>
                      <a:pt x="757" y="312"/>
                    </a:lnTo>
                    <a:lnTo>
                      <a:pt x="567" y="436"/>
                    </a:lnTo>
                    <a:lnTo>
                      <a:pt x="567" y="576"/>
                    </a:lnTo>
                    <a:lnTo>
                      <a:pt x="461" y="888"/>
                    </a:lnTo>
                    <a:lnTo>
                      <a:pt x="198" y="1275"/>
                    </a:lnTo>
                    <a:lnTo>
                      <a:pt x="279" y="1406"/>
                    </a:lnTo>
                    <a:lnTo>
                      <a:pt x="313" y="1629"/>
                    </a:lnTo>
                    <a:lnTo>
                      <a:pt x="289" y="1850"/>
                    </a:lnTo>
                    <a:lnTo>
                      <a:pt x="74" y="2304"/>
                    </a:lnTo>
                    <a:lnTo>
                      <a:pt x="1" y="2582"/>
                    </a:lnTo>
                    <a:lnTo>
                      <a:pt x="25" y="2608"/>
                    </a:lnTo>
                    <a:lnTo>
                      <a:pt x="214" y="2813"/>
                    </a:lnTo>
                    <a:lnTo>
                      <a:pt x="370" y="2847"/>
                    </a:lnTo>
                    <a:lnTo>
                      <a:pt x="575" y="3216"/>
                    </a:lnTo>
                    <a:lnTo>
                      <a:pt x="1095" y="3725"/>
                    </a:lnTo>
                    <a:lnTo>
                      <a:pt x="1292" y="3751"/>
                    </a:lnTo>
                    <a:lnTo>
                      <a:pt x="1497" y="3932"/>
                    </a:lnTo>
                    <a:lnTo>
                      <a:pt x="1629" y="4145"/>
                    </a:lnTo>
                    <a:lnTo>
                      <a:pt x="2131" y="4268"/>
                    </a:lnTo>
                    <a:lnTo>
                      <a:pt x="2451" y="4434"/>
                    </a:lnTo>
                    <a:lnTo>
                      <a:pt x="2599" y="4465"/>
                    </a:lnTo>
                    <a:lnTo>
                      <a:pt x="2970" y="4787"/>
                    </a:lnTo>
                    <a:lnTo>
                      <a:pt x="3339" y="4969"/>
                    </a:lnTo>
                    <a:lnTo>
                      <a:pt x="3832" y="5034"/>
                    </a:lnTo>
                    <a:lnTo>
                      <a:pt x="4030" y="5255"/>
                    </a:lnTo>
                    <a:lnTo>
                      <a:pt x="4269" y="5462"/>
                    </a:lnTo>
                    <a:lnTo>
                      <a:pt x="4367" y="5659"/>
                    </a:lnTo>
                    <a:lnTo>
                      <a:pt x="4318" y="5839"/>
                    </a:lnTo>
                    <a:lnTo>
                      <a:pt x="4188" y="6036"/>
                    </a:lnTo>
                    <a:lnTo>
                      <a:pt x="4048" y="6143"/>
                    </a:lnTo>
                    <a:lnTo>
                      <a:pt x="3965" y="6283"/>
                    </a:lnTo>
                    <a:lnTo>
                      <a:pt x="4014" y="6457"/>
                    </a:lnTo>
                    <a:lnTo>
                      <a:pt x="3892" y="6777"/>
                    </a:lnTo>
                    <a:lnTo>
                      <a:pt x="3635" y="7041"/>
                    </a:lnTo>
                    <a:lnTo>
                      <a:pt x="3586" y="7221"/>
                    </a:lnTo>
                    <a:lnTo>
                      <a:pt x="3726" y="7221"/>
                    </a:lnTo>
                    <a:lnTo>
                      <a:pt x="4318" y="7130"/>
                    </a:lnTo>
                    <a:lnTo>
                      <a:pt x="4811" y="7278"/>
                    </a:lnTo>
                    <a:lnTo>
                      <a:pt x="5157" y="7485"/>
                    </a:lnTo>
                    <a:lnTo>
                      <a:pt x="5346" y="7402"/>
                    </a:lnTo>
                    <a:lnTo>
                      <a:pt x="5453" y="7402"/>
                    </a:lnTo>
                    <a:lnTo>
                      <a:pt x="5536" y="7493"/>
                    </a:lnTo>
                    <a:lnTo>
                      <a:pt x="5708" y="7278"/>
                    </a:lnTo>
                    <a:lnTo>
                      <a:pt x="5783" y="7239"/>
                    </a:lnTo>
                    <a:lnTo>
                      <a:pt x="5964" y="7288"/>
                    </a:lnTo>
                    <a:lnTo>
                      <a:pt x="6112" y="7106"/>
                    </a:lnTo>
                    <a:lnTo>
                      <a:pt x="6177" y="6893"/>
                    </a:lnTo>
                    <a:lnTo>
                      <a:pt x="6556" y="6629"/>
                    </a:lnTo>
                    <a:lnTo>
                      <a:pt x="6606" y="6449"/>
                    </a:lnTo>
                    <a:lnTo>
                      <a:pt x="6720" y="6242"/>
                    </a:lnTo>
                    <a:lnTo>
                      <a:pt x="6868" y="6119"/>
                    </a:lnTo>
                    <a:lnTo>
                      <a:pt x="6884" y="5815"/>
                    </a:lnTo>
                    <a:lnTo>
                      <a:pt x="6860" y="5732"/>
                    </a:lnTo>
                    <a:lnTo>
                      <a:pt x="6876" y="5502"/>
                    </a:lnTo>
                    <a:lnTo>
                      <a:pt x="6926" y="5470"/>
                    </a:lnTo>
                    <a:lnTo>
                      <a:pt x="6934" y="5371"/>
                    </a:lnTo>
                    <a:lnTo>
                      <a:pt x="6951" y="5280"/>
                    </a:lnTo>
                    <a:lnTo>
                      <a:pt x="6951" y="5182"/>
                    </a:lnTo>
                    <a:lnTo>
                      <a:pt x="6975" y="5148"/>
                    </a:lnTo>
                    <a:lnTo>
                      <a:pt x="7009" y="5057"/>
                    </a:lnTo>
                    <a:lnTo>
                      <a:pt x="7024" y="4278"/>
                    </a:lnTo>
                    <a:lnTo>
                      <a:pt x="7107" y="4145"/>
                    </a:lnTo>
                    <a:lnTo>
                      <a:pt x="6991" y="4120"/>
                    </a:lnTo>
                    <a:lnTo>
                      <a:pt x="6860" y="4005"/>
                    </a:lnTo>
                    <a:lnTo>
                      <a:pt x="6679" y="3940"/>
                    </a:lnTo>
                    <a:lnTo>
                      <a:pt x="6349" y="4112"/>
                    </a:lnTo>
                    <a:lnTo>
                      <a:pt x="6201" y="4070"/>
                    </a:lnTo>
                    <a:lnTo>
                      <a:pt x="6053" y="3759"/>
                    </a:lnTo>
                    <a:lnTo>
                      <a:pt x="5848" y="2854"/>
                    </a:lnTo>
                    <a:lnTo>
                      <a:pt x="5791" y="2665"/>
                    </a:lnTo>
                    <a:lnTo>
                      <a:pt x="5635" y="2616"/>
                    </a:lnTo>
                    <a:lnTo>
                      <a:pt x="5429" y="2475"/>
                    </a:lnTo>
                    <a:lnTo>
                      <a:pt x="5050" y="2631"/>
                    </a:lnTo>
                    <a:lnTo>
                      <a:pt x="4811" y="2550"/>
                    </a:lnTo>
                    <a:lnTo>
                      <a:pt x="4425" y="2566"/>
                    </a:lnTo>
                    <a:lnTo>
                      <a:pt x="4294" y="2509"/>
                    </a:lnTo>
                    <a:lnTo>
                      <a:pt x="3980" y="2533"/>
                    </a:lnTo>
                    <a:lnTo>
                      <a:pt x="3923" y="2353"/>
                    </a:lnTo>
                    <a:lnTo>
                      <a:pt x="3980" y="2171"/>
                    </a:lnTo>
                    <a:lnTo>
                      <a:pt x="3931" y="1974"/>
                    </a:lnTo>
                    <a:lnTo>
                      <a:pt x="4022" y="1473"/>
                    </a:lnTo>
                    <a:lnTo>
                      <a:pt x="3850" y="1218"/>
                    </a:lnTo>
                    <a:lnTo>
                      <a:pt x="3842" y="971"/>
                    </a:lnTo>
                    <a:lnTo>
                      <a:pt x="3635" y="813"/>
                    </a:lnTo>
                    <a:lnTo>
                      <a:pt x="3684" y="634"/>
                    </a:lnTo>
                    <a:lnTo>
                      <a:pt x="3521" y="444"/>
                    </a:lnTo>
                    <a:lnTo>
                      <a:pt x="3388" y="419"/>
                    </a:lnTo>
                    <a:lnTo>
                      <a:pt x="2838" y="8"/>
                    </a:lnTo>
                    <a:lnTo>
                      <a:pt x="189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28"/>
              <p:cNvSpPr/>
              <p:nvPr/>
            </p:nvSpPr>
            <p:spPr>
              <a:xfrm>
                <a:off x="2806103" y="3375047"/>
                <a:ext cx="386809" cy="437318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4762" extrusionOk="0">
                    <a:moveTo>
                      <a:pt x="1077" y="0"/>
                    </a:moveTo>
                    <a:lnTo>
                      <a:pt x="658" y="122"/>
                    </a:lnTo>
                    <a:lnTo>
                      <a:pt x="567" y="73"/>
                    </a:lnTo>
                    <a:lnTo>
                      <a:pt x="445" y="73"/>
                    </a:lnTo>
                    <a:lnTo>
                      <a:pt x="435" y="115"/>
                    </a:lnTo>
                    <a:lnTo>
                      <a:pt x="354" y="304"/>
                    </a:lnTo>
                    <a:lnTo>
                      <a:pt x="206" y="494"/>
                    </a:lnTo>
                    <a:lnTo>
                      <a:pt x="263" y="756"/>
                    </a:lnTo>
                    <a:lnTo>
                      <a:pt x="198" y="878"/>
                    </a:lnTo>
                    <a:lnTo>
                      <a:pt x="238" y="1019"/>
                    </a:lnTo>
                    <a:lnTo>
                      <a:pt x="214" y="1390"/>
                    </a:lnTo>
                    <a:lnTo>
                      <a:pt x="157" y="1520"/>
                    </a:lnTo>
                    <a:lnTo>
                      <a:pt x="173" y="1660"/>
                    </a:lnTo>
                    <a:lnTo>
                      <a:pt x="66" y="1842"/>
                    </a:lnTo>
                    <a:lnTo>
                      <a:pt x="157" y="2096"/>
                    </a:lnTo>
                    <a:lnTo>
                      <a:pt x="90" y="2187"/>
                    </a:lnTo>
                    <a:lnTo>
                      <a:pt x="131" y="2556"/>
                    </a:lnTo>
                    <a:lnTo>
                      <a:pt x="206" y="2829"/>
                    </a:lnTo>
                    <a:lnTo>
                      <a:pt x="157" y="2943"/>
                    </a:lnTo>
                    <a:lnTo>
                      <a:pt x="32" y="3060"/>
                    </a:lnTo>
                    <a:lnTo>
                      <a:pt x="1" y="3117"/>
                    </a:lnTo>
                    <a:lnTo>
                      <a:pt x="1" y="3133"/>
                    </a:lnTo>
                    <a:lnTo>
                      <a:pt x="9" y="3504"/>
                    </a:lnTo>
                    <a:lnTo>
                      <a:pt x="115" y="3790"/>
                    </a:lnTo>
                    <a:lnTo>
                      <a:pt x="362" y="4128"/>
                    </a:lnTo>
                    <a:lnTo>
                      <a:pt x="445" y="4153"/>
                    </a:lnTo>
                    <a:lnTo>
                      <a:pt x="674" y="4382"/>
                    </a:lnTo>
                    <a:lnTo>
                      <a:pt x="798" y="4408"/>
                    </a:lnTo>
                    <a:lnTo>
                      <a:pt x="1159" y="4374"/>
                    </a:lnTo>
                    <a:lnTo>
                      <a:pt x="1373" y="4392"/>
                    </a:lnTo>
                    <a:lnTo>
                      <a:pt x="1570" y="4522"/>
                    </a:lnTo>
                    <a:lnTo>
                      <a:pt x="1702" y="4548"/>
                    </a:lnTo>
                    <a:lnTo>
                      <a:pt x="1827" y="4556"/>
                    </a:lnTo>
                    <a:lnTo>
                      <a:pt x="1866" y="4597"/>
                    </a:lnTo>
                    <a:lnTo>
                      <a:pt x="1850" y="4663"/>
                    </a:lnTo>
                    <a:lnTo>
                      <a:pt x="1842" y="4745"/>
                    </a:lnTo>
                    <a:lnTo>
                      <a:pt x="2014" y="4753"/>
                    </a:lnTo>
                    <a:lnTo>
                      <a:pt x="2188" y="4647"/>
                    </a:lnTo>
                    <a:lnTo>
                      <a:pt x="2427" y="4605"/>
                    </a:lnTo>
                    <a:lnTo>
                      <a:pt x="2591" y="4663"/>
                    </a:lnTo>
                    <a:lnTo>
                      <a:pt x="2689" y="4720"/>
                    </a:lnTo>
                    <a:lnTo>
                      <a:pt x="2780" y="4704"/>
                    </a:lnTo>
                    <a:lnTo>
                      <a:pt x="2903" y="4753"/>
                    </a:lnTo>
                    <a:lnTo>
                      <a:pt x="3027" y="4761"/>
                    </a:lnTo>
                    <a:lnTo>
                      <a:pt x="3110" y="4704"/>
                    </a:lnTo>
                    <a:lnTo>
                      <a:pt x="3126" y="4605"/>
                    </a:lnTo>
                    <a:lnTo>
                      <a:pt x="3167" y="4572"/>
                    </a:lnTo>
                    <a:lnTo>
                      <a:pt x="3240" y="4639"/>
                    </a:lnTo>
                    <a:lnTo>
                      <a:pt x="3544" y="4522"/>
                    </a:lnTo>
                    <a:lnTo>
                      <a:pt x="3741" y="4293"/>
                    </a:lnTo>
                    <a:lnTo>
                      <a:pt x="3801" y="4203"/>
                    </a:lnTo>
                    <a:lnTo>
                      <a:pt x="3767" y="4177"/>
                    </a:lnTo>
                    <a:lnTo>
                      <a:pt x="3850" y="4047"/>
                    </a:lnTo>
                    <a:lnTo>
                      <a:pt x="4014" y="3899"/>
                    </a:lnTo>
                    <a:lnTo>
                      <a:pt x="4014" y="3668"/>
                    </a:lnTo>
                    <a:lnTo>
                      <a:pt x="4146" y="3512"/>
                    </a:lnTo>
                    <a:lnTo>
                      <a:pt x="4211" y="3455"/>
                    </a:lnTo>
                    <a:lnTo>
                      <a:pt x="4162" y="3413"/>
                    </a:lnTo>
                    <a:lnTo>
                      <a:pt x="4063" y="3289"/>
                    </a:lnTo>
                    <a:lnTo>
                      <a:pt x="4047" y="3247"/>
                    </a:lnTo>
                    <a:lnTo>
                      <a:pt x="4014" y="3182"/>
                    </a:lnTo>
                    <a:lnTo>
                      <a:pt x="3939" y="2935"/>
                    </a:lnTo>
                    <a:lnTo>
                      <a:pt x="4097" y="2722"/>
                    </a:lnTo>
                    <a:lnTo>
                      <a:pt x="4128" y="2483"/>
                    </a:lnTo>
                    <a:lnTo>
                      <a:pt x="3939" y="2351"/>
                    </a:lnTo>
                    <a:lnTo>
                      <a:pt x="3741" y="2047"/>
                    </a:lnTo>
                    <a:lnTo>
                      <a:pt x="3544" y="1808"/>
                    </a:lnTo>
                    <a:lnTo>
                      <a:pt x="3224" y="1668"/>
                    </a:lnTo>
                    <a:lnTo>
                      <a:pt x="3068" y="1702"/>
                    </a:lnTo>
                    <a:lnTo>
                      <a:pt x="3051" y="1481"/>
                    </a:lnTo>
                    <a:lnTo>
                      <a:pt x="2863" y="1283"/>
                    </a:lnTo>
                    <a:lnTo>
                      <a:pt x="2666" y="1242"/>
                    </a:lnTo>
                    <a:lnTo>
                      <a:pt x="2443" y="1143"/>
                    </a:lnTo>
                    <a:lnTo>
                      <a:pt x="2245" y="829"/>
                    </a:lnTo>
                    <a:lnTo>
                      <a:pt x="2162" y="821"/>
                    </a:lnTo>
                    <a:lnTo>
                      <a:pt x="2006" y="995"/>
                    </a:lnTo>
                    <a:lnTo>
                      <a:pt x="1908" y="995"/>
                    </a:lnTo>
                    <a:lnTo>
                      <a:pt x="1710" y="673"/>
                    </a:lnTo>
                    <a:lnTo>
                      <a:pt x="1612" y="444"/>
                    </a:lnTo>
                    <a:lnTo>
                      <a:pt x="1440" y="369"/>
                    </a:lnTo>
                    <a:lnTo>
                      <a:pt x="1250" y="107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28"/>
              <p:cNvSpPr/>
              <p:nvPr/>
            </p:nvSpPr>
            <p:spPr>
              <a:xfrm>
                <a:off x="1892169" y="2703372"/>
                <a:ext cx="1219844" cy="2857630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31117" extrusionOk="0">
                    <a:moveTo>
                      <a:pt x="2846" y="1"/>
                    </a:moveTo>
                    <a:lnTo>
                      <a:pt x="2631" y="68"/>
                    </a:lnTo>
                    <a:lnTo>
                      <a:pt x="2312" y="405"/>
                    </a:lnTo>
                    <a:lnTo>
                      <a:pt x="2163" y="709"/>
                    </a:lnTo>
                    <a:lnTo>
                      <a:pt x="2057" y="839"/>
                    </a:lnTo>
                    <a:lnTo>
                      <a:pt x="2163" y="1063"/>
                    </a:lnTo>
                    <a:lnTo>
                      <a:pt x="1948" y="2000"/>
                    </a:lnTo>
                    <a:lnTo>
                      <a:pt x="961" y="2527"/>
                    </a:lnTo>
                    <a:lnTo>
                      <a:pt x="896" y="2740"/>
                    </a:lnTo>
                    <a:lnTo>
                      <a:pt x="1070" y="2881"/>
                    </a:lnTo>
                    <a:lnTo>
                      <a:pt x="1109" y="3029"/>
                    </a:lnTo>
                    <a:lnTo>
                      <a:pt x="1011" y="3208"/>
                    </a:lnTo>
                    <a:lnTo>
                      <a:pt x="1052" y="3489"/>
                    </a:lnTo>
                    <a:lnTo>
                      <a:pt x="1234" y="3719"/>
                    </a:lnTo>
                    <a:lnTo>
                      <a:pt x="1234" y="3925"/>
                    </a:lnTo>
                    <a:lnTo>
                      <a:pt x="1086" y="4039"/>
                    </a:lnTo>
                    <a:lnTo>
                      <a:pt x="1052" y="4205"/>
                    </a:lnTo>
                    <a:lnTo>
                      <a:pt x="1151" y="4286"/>
                    </a:lnTo>
                    <a:lnTo>
                      <a:pt x="1208" y="4402"/>
                    </a:lnTo>
                    <a:lnTo>
                      <a:pt x="1226" y="4631"/>
                    </a:lnTo>
                    <a:lnTo>
                      <a:pt x="1299" y="4722"/>
                    </a:lnTo>
                    <a:lnTo>
                      <a:pt x="1176" y="4870"/>
                    </a:lnTo>
                    <a:lnTo>
                      <a:pt x="1011" y="4953"/>
                    </a:lnTo>
                    <a:lnTo>
                      <a:pt x="797" y="5174"/>
                    </a:lnTo>
                    <a:lnTo>
                      <a:pt x="576" y="5725"/>
                    </a:lnTo>
                    <a:lnTo>
                      <a:pt x="418" y="5940"/>
                    </a:lnTo>
                    <a:lnTo>
                      <a:pt x="361" y="6556"/>
                    </a:lnTo>
                    <a:lnTo>
                      <a:pt x="247" y="6663"/>
                    </a:lnTo>
                    <a:lnTo>
                      <a:pt x="270" y="7182"/>
                    </a:lnTo>
                    <a:lnTo>
                      <a:pt x="418" y="7462"/>
                    </a:lnTo>
                    <a:lnTo>
                      <a:pt x="411" y="7823"/>
                    </a:lnTo>
                    <a:lnTo>
                      <a:pt x="280" y="7987"/>
                    </a:lnTo>
                    <a:lnTo>
                      <a:pt x="270" y="8400"/>
                    </a:lnTo>
                    <a:lnTo>
                      <a:pt x="41" y="8506"/>
                    </a:lnTo>
                    <a:lnTo>
                      <a:pt x="0" y="8826"/>
                    </a:lnTo>
                    <a:lnTo>
                      <a:pt x="83" y="9229"/>
                    </a:lnTo>
                    <a:lnTo>
                      <a:pt x="231" y="9436"/>
                    </a:lnTo>
                    <a:lnTo>
                      <a:pt x="263" y="9592"/>
                    </a:lnTo>
                    <a:lnTo>
                      <a:pt x="452" y="9896"/>
                    </a:lnTo>
                    <a:lnTo>
                      <a:pt x="584" y="10143"/>
                    </a:lnTo>
                    <a:lnTo>
                      <a:pt x="683" y="10628"/>
                    </a:lnTo>
                    <a:lnTo>
                      <a:pt x="805" y="10743"/>
                    </a:lnTo>
                    <a:lnTo>
                      <a:pt x="880" y="11384"/>
                    </a:lnTo>
                    <a:lnTo>
                      <a:pt x="831" y="11779"/>
                    </a:lnTo>
                    <a:lnTo>
                      <a:pt x="675" y="11829"/>
                    </a:lnTo>
                    <a:lnTo>
                      <a:pt x="535" y="12166"/>
                    </a:lnTo>
                    <a:lnTo>
                      <a:pt x="584" y="12496"/>
                    </a:lnTo>
                    <a:lnTo>
                      <a:pt x="395" y="12774"/>
                    </a:lnTo>
                    <a:lnTo>
                      <a:pt x="509" y="12865"/>
                    </a:lnTo>
                    <a:lnTo>
                      <a:pt x="675" y="13145"/>
                    </a:lnTo>
                    <a:lnTo>
                      <a:pt x="715" y="13449"/>
                    </a:lnTo>
                    <a:lnTo>
                      <a:pt x="517" y="13647"/>
                    </a:lnTo>
                    <a:lnTo>
                      <a:pt x="345" y="13992"/>
                    </a:lnTo>
                    <a:lnTo>
                      <a:pt x="353" y="14568"/>
                    </a:lnTo>
                    <a:lnTo>
                      <a:pt x="353" y="14805"/>
                    </a:lnTo>
                    <a:lnTo>
                      <a:pt x="296" y="15127"/>
                    </a:lnTo>
                    <a:lnTo>
                      <a:pt x="790" y="16106"/>
                    </a:lnTo>
                    <a:lnTo>
                      <a:pt x="665" y="16246"/>
                    </a:lnTo>
                    <a:lnTo>
                      <a:pt x="444" y="16353"/>
                    </a:lnTo>
                    <a:lnTo>
                      <a:pt x="403" y="16805"/>
                    </a:lnTo>
                    <a:lnTo>
                      <a:pt x="91" y="17216"/>
                    </a:lnTo>
                    <a:lnTo>
                      <a:pt x="132" y="17496"/>
                    </a:lnTo>
                    <a:lnTo>
                      <a:pt x="288" y="17758"/>
                    </a:lnTo>
                    <a:lnTo>
                      <a:pt x="231" y="18376"/>
                    </a:lnTo>
                    <a:lnTo>
                      <a:pt x="263" y="18919"/>
                    </a:lnTo>
                    <a:lnTo>
                      <a:pt x="338" y="19306"/>
                    </a:lnTo>
                    <a:lnTo>
                      <a:pt x="486" y="19387"/>
                    </a:lnTo>
                    <a:lnTo>
                      <a:pt x="576" y="19553"/>
                    </a:lnTo>
                    <a:lnTo>
                      <a:pt x="527" y="19766"/>
                    </a:lnTo>
                    <a:lnTo>
                      <a:pt x="345" y="19888"/>
                    </a:lnTo>
                    <a:lnTo>
                      <a:pt x="379" y="20522"/>
                    </a:lnTo>
                    <a:lnTo>
                      <a:pt x="460" y="20761"/>
                    </a:lnTo>
                    <a:lnTo>
                      <a:pt x="724" y="20852"/>
                    </a:lnTo>
                    <a:lnTo>
                      <a:pt x="707" y="21132"/>
                    </a:lnTo>
                    <a:lnTo>
                      <a:pt x="715" y="21369"/>
                    </a:lnTo>
                    <a:lnTo>
                      <a:pt x="873" y="21706"/>
                    </a:lnTo>
                    <a:lnTo>
                      <a:pt x="946" y="22093"/>
                    </a:lnTo>
                    <a:lnTo>
                      <a:pt x="1101" y="22119"/>
                    </a:lnTo>
                    <a:lnTo>
                      <a:pt x="1234" y="22028"/>
                    </a:lnTo>
                    <a:lnTo>
                      <a:pt x="1340" y="22077"/>
                    </a:lnTo>
                    <a:lnTo>
                      <a:pt x="1348" y="22275"/>
                    </a:lnTo>
                    <a:lnTo>
                      <a:pt x="1169" y="22488"/>
                    </a:lnTo>
                    <a:lnTo>
                      <a:pt x="797" y="22488"/>
                    </a:lnTo>
                    <a:lnTo>
                      <a:pt x="740" y="22628"/>
                    </a:lnTo>
                    <a:lnTo>
                      <a:pt x="839" y="22727"/>
                    </a:lnTo>
                    <a:lnTo>
                      <a:pt x="896" y="22677"/>
                    </a:lnTo>
                    <a:lnTo>
                      <a:pt x="1070" y="22677"/>
                    </a:lnTo>
                    <a:lnTo>
                      <a:pt x="1340" y="22875"/>
                    </a:lnTo>
                    <a:lnTo>
                      <a:pt x="1514" y="23179"/>
                    </a:lnTo>
                    <a:lnTo>
                      <a:pt x="1514" y="23368"/>
                    </a:lnTo>
                    <a:lnTo>
                      <a:pt x="1307" y="23550"/>
                    </a:lnTo>
                    <a:lnTo>
                      <a:pt x="1291" y="23714"/>
                    </a:lnTo>
                    <a:lnTo>
                      <a:pt x="1398" y="23927"/>
                    </a:lnTo>
                    <a:lnTo>
                      <a:pt x="1465" y="24389"/>
                    </a:lnTo>
                    <a:lnTo>
                      <a:pt x="1554" y="24742"/>
                    </a:lnTo>
                    <a:lnTo>
                      <a:pt x="1405" y="24898"/>
                    </a:lnTo>
                    <a:lnTo>
                      <a:pt x="1382" y="25088"/>
                    </a:lnTo>
                    <a:lnTo>
                      <a:pt x="1546" y="25482"/>
                    </a:lnTo>
                    <a:lnTo>
                      <a:pt x="1382" y="25672"/>
                    </a:lnTo>
                    <a:lnTo>
                      <a:pt x="1317" y="26049"/>
                    </a:lnTo>
                    <a:lnTo>
                      <a:pt x="1423" y="26371"/>
                    </a:lnTo>
                    <a:lnTo>
                      <a:pt x="1504" y="26807"/>
                    </a:lnTo>
                    <a:lnTo>
                      <a:pt x="1423" y="27226"/>
                    </a:lnTo>
                    <a:lnTo>
                      <a:pt x="1135" y="27529"/>
                    </a:lnTo>
                    <a:lnTo>
                      <a:pt x="961" y="27776"/>
                    </a:lnTo>
                    <a:lnTo>
                      <a:pt x="855" y="28516"/>
                    </a:lnTo>
                    <a:lnTo>
                      <a:pt x="904" y="28781"/>
                    </a:lnTo>
                    <a:lnTo>
                      <a:pt x="1267" y="29511"/>
                    </a:lnTo>
                    <a:lnTo>
                      <a:pt x="1439" y="29511"/>
                    </a:lnTo>
                    <a:lnTo>
                      <a:pt x="1579" y="29355"/>
                    </a:lnTo>
                    <a:lnTo>
                      <a:pt x="1842" y="29225"/>
                    </a:lnTo>
                    <a:lnTo>
                      <a:pt x="2015" y="29215"/>
                    </a:lnTo>
                    <a:lnTo>
                      <a:pt x="2015" y="29438"/>
                    </a:lnTo>
                    <a:lnTo>
                      <a:pt x="2073" y="29916"/>
                    </a:lnTo>
                    <a:lnTo>
                      <a:pt x="2254" y="30080"/>
                    </a:lnTo>
                    <a:lnTo>
                      <a:pt x="2335" y="30368"/>
                    </a:lnTo>
                    <a:lnTo>
                      <a:pt x="2467" y="30714"/>
                    </a:lnTo>
                    <a:lnTo>
                      <a:pt x="2862" y="30745"/>
                    </a:lnTo>
                    <a:lnTo>
                      <a:pt x="3002" y="30820"/>
                    </a:lnTo>
                    <a:lnTo>
                      <a:pt x="3603" y="30721"/>
                    </a:lnTo>
                    <a:lnTo>
                      <a:pt x="4672" y="30721"/>
                    </a:lnTo>
                    <a:lnTo>
                      <a:pt x="4730" y="30787"/>
                    </a:lnTo>
                    <a:lnTo>
                      <a:pt x="4901" y="30820"/>
                    </a:lnTo>
                    <a:lnTo>
                      <a:pt x="5132" y="31025"/>
                    </a:lnTo>
                    <a:lnTo>
                      <a:pt x="5330" y="31116"/>
                    </a:lnTo>
                    <a:lnTo>
                      <a:pt x="5395" y="31116"/>
                    </a:lnTo>
                    <a:lnTo>
                      <a:pt x="5379" y="30960"/>
                    </a:lnTo>
                    <a:lnTo>
                      <a:pt x="5215" y="30828"/>
                    </a:lnTo>
                    <a:lnTo>
                      <a:pt x="4935" y="30656"/>
                    </a:lnTo>
                    <a:lnTo>
                      <a:pt x="4901" y="30498"/>
                    </a:lnTo>
                    <a:lnTo>
                      <a:pt x="4761" y="30360"/>
                    </a:lnTo>
                    <a:lnTo>
                      <a:pt x="4663" y="30392"/>
                    </a:lnTo>
                    <a:lnTo>
                      <a:pt x="4574" y="30301"/>
                    </a:lnTo>
                    <a:lnTo>
                      <a:pt x="4696" y="30228"/>
                    </a:lnTo>
                    <a:lnTo>
                      <a:pt x="4730" y="30121"/>
                    </a:lnTo>
                    <a:lnTo>
                      <a:pt x="4680" y="30096"/>
                    </a:lnTo>
                    <a:lnTo>
                      <a:pt x="4680" y="29981"/>
                    </a:lnTo>
                    <a:lnTo>
                      <a:pt x="4540" y="29594"/>
                    </a:lnTo>
                    <a:lnTo>
                      <a:pt x="4384" y="29348"/>
                    </a:lnTo>
                    <a:lnTo>
                      <a:pt x="4351" y="29101"/>
                    </a:lnTo>
                    <a:lnTo>
                      <a:pt x="4449" y="28830"/>
                    </a:lnTo>
                    <a:lnTo>
                      <a:pt x="4655" y="28657"/>
                    </a:lnTo>
                    <a:lnTo>
                      <a:pt x="4722" y="28524"/>
                    </a:lnTo>
                    <a:lnTo>
                      <a:pt x="4663" y="28459"/>
                    </a:lnTo>
                    <a:lnTo>
                      <a:pt x="4663" y="28311"/>
                    </a:lnTo>
                    <a:lnTo>
                      <a:pt x="4589" y="28212"/>
                    </a:lnTo>
                    <a:lnTo>
                      <a:pt x="4696" y="28270"/>
                    </a:lnTo>
                    <a:lnTo>
                      <a:pt x="4803" y="28394"/>
                    </a:lnTo>
                    <a:lnTo>
                      <a:pt x="4927" y="28436"/>
                    </a:lnTo>
                    <a:lnTo>
                      <a:pt x="5099" y="28287"/>
                    </a:lnTo>
                    <a:lnTo>
                      <a:pt x="5124" y="28155"/>
                    </a:lnTo>
                    <a:lnTo>
                      <a:pt x="5272" y="27982"/>
                    </a:lnTo>
                    <a:lnTo>
                      <a:pt x="5322" y="27851"/>
                    </a:lnTo>
                    <a:lnTo>
                      <a:pt x="5265" y="27605"/>
                    </a:lnTo>
                    <a:lnTo>
                      <a:pt x="5140" y="27571"/>
                    </a:lnTo>
                    <a:lnTo>
                      <a:pt x="5067" y="27628"/>
                    </a:lnTo>
                    <a:lnTo>
                      <a:pt x="5099" y="27522"/>
                    </a:lnTo>
                    <a:lnTo>
                      <a:pt x="5239" y="27389"/>
                    </a:lnTo>
                    <a:lnTo>
                      <a:pt x="5304" y="27210"/>
                    </a:lnTo>
                    <a:lnTo>
                      <a:pt x="5338" y="27020"/>
                    </a:lnTo>
                    <a:lnTo>
                      <a:pt x="5527" y="26839"/>
                    </a:lnTo>
                    <a:lnTo>
                      <a:pt x="5691" y="26831"/>
                    </a:lnTo>
                    <a:lnTo>
                      <a:pt x="5748" y="26633"/>
                    </a:lnTo>
                    <a:lnTo>
                      <a:pt x="5873" y="26477"/>
                    </a:lnTo>
                    <a:lnTo>
                      <a:pt x="5955" y="26444"/>
                    </a:lnTo>
                    <a:lnTo>
                      <a:pt x="5979" y="26314"/>
                    </a:lnTo>
                    <a:lnTo>
                      <a:pt x="6111" y="26246"/>
                    </a:lnTo>
                    <a:lnTo>
                      <a:pt x="6242" y="26098"/>
                    </a:lnTo>
                    <a:lnTo>
                      <a:pt x="6218" y="26041"/>
                    </a:lnTo>
                    <a:lnTo>
                      <a:pt x="6234" y="25935"/>
                    </a:lnTo>
                    <a:lnTo>
                      <a:pt x="6333" y="25860"/>
                    </a:lnTo>
                    <a:lnTo>
                      <a:pt x="6184" y="25721"/>
                    </a:lnTo>
                    <a:lnTo>
                      <a:pt x="6086" y="25721"/>
                    </a:lnTo>
                    <a:lnTo>
                      <a:pt x="6234" y="25589"/>
                    </a:lnTo>
                    <a:lnTo>
                      <a:pt x="6234" y="25449"/>
                    </a:lnTo>
                    <a:lnTo>
                      <a:pt x="6135" y="25259"/>
                    </a:lnTo>
                    <a:lnTo>
                      <a:pt x="6135" y="25169"/>
                    </a:lnTo>
                    <a:lnTo>
                      <a:pt x="6202" y="25103"/>
                    </a:lnTo>
                    <a:lnTo>
                      <a:pt x="6143" y="25013"/>
                    </a:lnTo>
                    <a:lnTo>
                      <a:pt x="6013" y="24971"/>
                    </a:lnTo>
                    <a:lnTo>
                      <a:pt x="5938" y="25005"/>
                    </a:lnTo>
                    <a:lnTo>
                      <a:pt x="5790" y="24997"/>
                    </a:lnTo>
                    <a:lnTo>
                      <a:pt x="5519" y="25021"/>
                    </a:lnTo>
                    <a:lnTo>
                      <a:pt x="5190" y="24717"/>
                    </a:lnTo>
                    <a:lnTo>
                      <a:pt x="4968" y="24527"/>
                    </a:lnTo>
                    <a:lnTo>
                      <a:pt x="4852" y="24496"/>
                    </a:lnTo>
                    <a:lnTo>
                      <a:pt x="4688" y="24355"/>
                    </a:lnTo>
                    <a:lnTo>
                      <a:pt x="4507" y="24059"/>
                    </a:lnTo>
                    <a:lnTo>
                      <a:pt x="4507" y="23878"/>
                    </a:lnTo>
                    <a:lnTo>
                      <a:pt x="4408" y="23737"/>
                    </a:lnTo>
                    <a:lnTo>
                      <a:pt x="4416" y="23639"/>
                    </a:lnTo>
                    <a:lnTo>
                      <a:pt x="4605" y="23509"/>
                    </a:lnTo>
                    <a:lnTo>
                      <a:pt x="4672" y="23368"/>
                    </a:lnTo>
                    <a:lnTo>
                      <a:pt x="4730" y="23163"/>
                    </a:lnTo>
                    <a:lnTo>
                      <a:pt x="4836" y="23145"/>
                    </a:lnTo>
                    <a:lnTo>
                      <a:pt x="4976" y="22981"/>
                    </a:lnTo>
                    <a:lnTo>
                      <a:pt x="5156" y="22958"/>
                    </a:lnTo>
                    <a:lnTo>
                      <a:pt x="5314" y="22792"/>
                    </a:lnTo>
                    <a:lnTo>
                      <a:pt x="5551" y="22760"/>
                    </a:lnTo>
                    <a:lnTo>
                      <a:pt x="5699" y="22776"/>
                    </a:lnTo>
                    <a:lnTo>
                      <a:pt x="5963" y="22735"/>
                    </a:lnTo>
                    <a:lnTo>
                      <a:pt x="5979" y="22662"/>
                    </a:lnTo>
                    <a:lnTo>
                      <a:pt x="5896" y="22579"/>
                    </a:lnTo>
                    <a:lnTo>
                      <a:pt x="5740" y="22522"/>
                    </a:lnTo>
                    <a:lnTo>
                      <a:pt x="5758" y="22447"/>
                    </a:lnTo>
                    <a:lnTo>
                      <a:pt x="5790" y="22324"/>
                    </a:lnTo>
                    <a:lnTo>
                      <a:pt x="6021" y="22176"/>
                    </a:lnTo>
                    <a:lnTo>
                      <a:pt x="5979" y="22127"/>
                    </a:lnTo>
                    <a:lnTo>
                      <a:pt x="6054" y="22020"/>
                    </a:lnTo>
                    <a:lnTo>
                      <a:pt x="6062" y="21937"/>
                    </a:lnTo>
                    <a:lnTo>
                      <a:pt x="5865" y="21724"/>
                    </a:lnTo>
                    <a:lnTo>
                      <a:pt x="5888" y="21625"/>
                    </a:lnTo>
                    <a:lnTo>
                      <a:pt x="5888" y="21509"/>
                    </a:lnTo>
                    <a:lnTo>
                      <a:pt x="5831" y="21418"/>
                    </a:lnTo>
                    <a:lnTo>
                      <a:pt x="5782" y="21205"/>
                    </a:lnTo>
                    <a:lnTo>
                      <a:pt x="5914" y="21073"/>
                    </a:lnTo>
                    <a:lnTo>
                      <a:pt x="5979" y="20909"/>
                    </a:lnTo>
                    <a:lnTo>
                      <a:pt x="5914" y="20844"/>
                    </a:lnTo>
                    <a:lnTo>
                      <a:pt x="6013" y="20737"/>
                    </a:lnTo>
                    <a:lnTo>
                      <a:pt x="6267" y="20646"/>
                    </a:lnTo>
                    <a:lnTo>
                      <a:pt x="6449" y="20473"/>
                    </a:lnTo>
                    <a:lnTo>
                      <a:pt x="6439" y="20392"/>
                    </a:lnTo>
                    <a:lnTo>
                      <a:pt x="6202" y="20317"/>
                    </a:lnTo>
                    <a:lnTo>
                      <a:pt x="6029" y="20317"/>
                    </a:lnTo>
                    <a:lnTo>
                      <a:pt x="5955" y="20194"/>
                    </a:lnTo>
                    <a:lnTo>
                      <a:pt x="5987" y="20103"/>
                    </a:lnTo>
                    <a:lnTo>
                      <a:pt x="6135" y="19987"/>
                    </a:lnTo>
                    <a:lnTo>
                      <a:pt x="6358" y="19906"/>
                    </a:lnTo>
                    <a:lnTo>
                      <a:pt x="6563" y="20013"/>
                    </a:lnTo>
                    <a:lnTo>
                      <a:pt x="6563" y="20111"/>
                    </a:lnTo>
                    <a:lnTo>
                      <a:pt x="6530" y="20184"/>
                    </a:lnTo>
                    <a:lnTo>
                      <a:pt x="6597" y="20342"/>
                    </a:lnTo>
                    <a:lnTo>
                      <a:pt x="6719" y="20382"/>
                    </a:lnTo>
                    <a:lnTo>
                      <a:pt x="7041" y="20202"/>
                    </a:lnTo>
                    <a:lnTo>
                      <a:pt x="7091" y="20036"/>
                    </a:lnTo>
                    <a:lnTo>
                      <a:pt x="7008" y="19865"/>
                    </a:lnTo>
                    <a:lnTo>
                      <a:pt x="6901" y="19732"/>
                    </a:lnTo>
                    <a:lnTo>
                      <a:pt x="6966" y="19709"/>
                    </a:lnTo>
                    <a:lnTo>
                      <a:pt x="7000" y="19561"/>
                    </a:lnTo>
                    <a:lnTo>
                      <a:pt x="6893" y="19363"/>
                    </a:lnTo>
                    <a:lnTo>
                      <a:pt x="6761" y="19355"/>
                    </a:lnTo>
                    <a:lnTo>
                      <a:pt x="6605" y="19462"/>
                    </a:lnTo>
                    <a:lnTo>
                      <a:pt x="6481" y="19470"/>
                    </a:lnTo>
                    <a:lnTo>
                      <a:pt x="6400" y="19535"/>
                    </a:lnTo>
                    <a:lnTo>
                      <a:pt x="6449" y="19568"/>
                    </a:lnTo>
                    <a:lnTo>
                      <a:pt x="6587" y="19602"/>
                    </a:lnTo>
                    <a:lnTo>
                      <a:pt x="6571" y="19691"/>
                    </a:lnTo>
                    <a:lnTo>
                      <a:pt x="6291" y="19774"/>
                    </a:lnTo>
                    <a:lnTo>
                      <a:pt x="6169" y="19732"/>
                    </a:lnTo>
                    <a:lnTo>
                      <a:pt x="6242" y="19651"/>
                    </a:lnTo>
                    <a:lnTo>
                      <a:pt x="6340" y="19602"/>
                    </a:lnTo>
                    <a:lnTo>
                      <a:pt x="6252" y="19553"/>
                    </a:lnTo>
                    <a:lnTo>
                      <a:pt x="6005" y="19568"/>
                    </a:lnTo>
                    <a:lnTo>
                      <a:pt x="5807" y="19462"/>
                    </a:lnTo>
                    <a:lnTo>
                      <a:pt x="5758" y="19314"/>
                    </a:lnTo>
                    <a:lnTo>
                      <a:pt x="5758" y="18919"/>
                    </a:lnTo>
                    <a:lnTo>
                      <a:pt x="5699" y="18623"/>
                    </a:lnTo>
                    <a:lnTo>
                      <a:pt x="5519" y="18457"/>
                    </a:lnTo>
                    <a:lnTo>
                      <a:pt x="5519" y="18161"/>
                    </a:lnTo>
                    <a:lnTo>
                      <a:pt x="5691" y="17997"/>
                    </a:lnTo>
                    <a:lnTo>
                      <a:pt x="5815" y="17989"/>
                    </a:lnTo>
                    <a:lnTo>
                      <a:pt x="5758" y="18088"/>
                    </a:lnTo>
                    <a:lnTo>
                      <a:pt x="5807" y="18122"/>
                    </a:lnTo>
                    <a:lnTo>
                      <a:pt x="5995" y="18104"/>
                    </a:lnTo>
                    <a:lnTo>
                      <a:pt x="6309" y="18202"/>
                    </a:lnTo>
                    <a:lnTo>
                      <a:pt x="6605" y="18441"/>
                    </a:lnTo>
                    <a:lnTo>
                      <a:pt x="6852" y="18506"/>
                    </a:lnTo>
                    <a:lnTo>
                      <a:pt x="7319" y="18499"/>
                    </a:lnTo>
                    <a:lnTo>
                      <a:pt x="7600" y="18309"/>
                    </a:lnTo>
                    <a:lnTo>
                      <a:pt x="7574" y="18252"/>
                    </a:lnTo>
                    <a:lnTo>
                      <a:pt x="7764" y="18122"/>
                    </a:lnTo>
                    <a:lnTo>
                      <a:pt x="7805" y="17964"/>
                    </a:lnTo>
                    <a:lnTo>
                      <a:pt x="7764" y="17841"/>
                    </a:lnTo>
                    <a:lnTo>
                      <a:pt x="7805" y="17750"/>
                    </a:lnTo>
                    <a:lnTo>
                      <a:pt x="7854" y="17618"/>
                    </a:lnTo>
                    <a:lnTo>
                      <a:pt x="7714" y="17579"/>
                    </a:lnTo>
                    <a:lnTo>
                      <a:pt x="7608" y="17405"/>
                    </a:lnTo>
                    <a:lnTo>
                      <a:pt x="7608" y="17249"/>
                    </a:lnTo>
                    <a:lnTo>
                      <a:pt x="7673" y="17142"/>
                    </a:lnTo>
                    <a:lnTo>
                      <a:pt x="7633" y="17060"/>
                    </a:lnTo>
                    <a:lnTo>
                      <a:pt x="7781" y="16912"/>
                    </a:lnTo>
                    <a:lnTo>
                      <a:pt x="7781" y="16862"/>
                    </a:lnTo>
                    <a:lnTo>
                      <a:pt x="7839" y="16838"/>
                    </a:lnTo>
                    <a:lnTo>
                      <a:pt x="7862" y="16730"/>
                    </a:lnTo>
                    <a:lnTo>
                      <a:pt x="7831" y="16592"/>
                    </a:lnTo>
                    <a:lnTo>
                      <a:pt x="7698" y="16574"/>
                    </a:lnTo>
                    <a:lnTo>
                      <a:pt x="7714" y="16493"/>
                    </a:lnTo>
                    <a:lnTo>
                      <a:pt x="7633" y="16377"/>
                    </a:lnTo>
                    <a:lnTo>
                      <a:pt x="7633" y="16080"/>
                    </a:lnTo>
                    <a:lnTo>
                      <a:pt x="7592" y="15990"/>
                    </a:lnTo>
                    <a:lnTo>
                      <a:pt x="7592" y="15851"/>
                    </a:lnTo>
                    <a:lnTo>
                      <a:pt x="7649" y="15792"/>
                    </a:lnTo>
                    <a:lnTo>
                      <a:pt x="7722" y="15891"/>
                    </a:lnTo>
                    <a:lnTo>
                      <a:pt x="7831" y="15891"/>
                    </a:lnTo>
                    <a:lnTo>
                      <a:pt x="8068" y="15966"/>
                    </a:lnTo>
                    <a:lnTo>
                      <a:pt x="8249" y="16088"/>
                    </a:lnTo>
                    <a:lnTo>
                      <a:pt x="8413" y="16088"/>
                    </a:lnTo>
                    <a:lnTo>
                      <a:pt x="8670" y="16039"/>
                    </a:lnTo>
                    <a:lnTo>
                      <a:pt x="8940" y="16080"/>
                    </a:lnTo>
                    <a:lnTo>
                      <a:pt x="9286" y="16065"/>
                    </a:lnTo>
                    <a:lnTo>
                      <a:pt x="9870" y="15917"/>
                    </a:lnTo>
                    <a:lnTo>
                      <a:pt x="10371" y="15703"/>
                    </a:lnTo>
                    <a:lnTo>
                      <a:pt x="10397" y="15595"/>
                    </a:lnTo>
                    <a:lnTo>
                      <a:pt x="10462" y="15686"/>
                    </a:lnTo>
                    <a:lnTo>
                      <a:pt x="10815" y="15571"/>
                    </a:lnTo>
                    <a:lnTo>
                      <a:pt x="11267" y="15291"/>
                    </a:lnTo>
                    <a:lnTo>
                      <a:pt x="11335" y="15127"/>
                    </a:lnTo>
                    <a:lnTo>
                      <a:pt x="11285" y="14938"/>
                    </a:lnTo>
                    <a:lnTo>
                      <a:pt x="11374" y="14683"/>
                    </a:lnTo>
                    <a:lnTo>
                      <a:pt x="11433" y="14626"/>
                    </a:lnTo>
                    <a:lnTo>
                      <a:pt x="11457" y="14716"/>
                    </a:lnTo>
                    <a:lnTo>
                      <a:pt x="11514" y="14634"/>
                    </a:lnTo>
                    <a:lnTo>
                      <a:pt x="11571" y="14371"/>
                    </a:lnTo>
                    <a:lnTo>
                      <a:pt x="11737" y="14107"/>
                    </a:lnTo>
                    <a:lnTo>
                      <a:pt x="11769" y="13943"/>
                    </a:lnTo>
                    <a:lnTo>
                      <a:pt x="11769" y="13597"/>
                    </a:lnTo>
                    <a:lnTo>
                      <a:pt x="11737" y="13457"/>
                    </a:lnTo>
                    <a:lnTo>
                      <a:pt x="11696" y="13449"/>
                    </a:lnTo>
                    <a:lnTo>
                      <a:pt x="11589" y="13564"/>
                    </a:lnTo>
                    <a:lnTo>
                      <a:pt x="11408" y="13556"/>
                    </a:lnTo>
                    <a:lnTo>
                      <a:pt x="11194" y="13416"/>
                    </a:lnTo>
                    <a:lnTo>
                      <a:pt x="11070" y="13177"/>
                    </a:lnTo>
                    <a:lnTo>
                      <a:pt x="11078" y="13054"/>
                    </a:lnTo>
                    <a:lnTo>
                      <a:pt x="11285" y="12652"/>
                    </a:lnTo>
                    <a:lnTo>
                      <a:pt x="11293" y="12486"/>
                    </a:lnTo>
                    <a:lnTo>
                      <a:pt x="11202" y="12363"/>
                    </a:lnTo>
                    <a:lnTo>
                      <a:pt x="10766" y="12034"/>
                    </a:lnTo>
                    <a:lnTo>
                      <a:pt x="10421" y="11904"/>
                    </a:lnTo>
                    <a:lnTo>
                      <a:pt x="10075" y="11631"/>
                    </a:lnTo>
                    <a:lnTo>
                      <a:pt x="9992" y="11483"/>
                    </a:lnTo>
                    <a:lnTo>
                      <a:pt x="10051" y="11426"/>
                    </a:lnTo>
                    <a:lnTo>
                      <a:pt x="10042" y="11286"/>
                    </a:lnTo>
                    <a:lnTo>
                      <a:pt x="9935" y="11179"/>
                    </a:lnTo>
                    <a:lnTo>
                      <a:pt x="9969" y="11080"/>
                    </a:lnTo>
                    <a:lnTo>
                      <a:pt x="9911" y="10784"/>
                    </a:lnTo>
                    <a:lnTo>
                      <a:pt x="9953" y="10447"/>
                    </a:lnTo>
                    <a:lnTo>
                      <a:pt x="9953" y="10431"/>
                    </a:lnTo>
                    <a:lnTo>
                      <a:pt x="9984" y="10374"/>
                    </a:lnTo>
                    <a:lnTo>
                      <a:pt x="10109" y="10257"/>
                    </a:lnTo>
                    <a:lnTo>
                      <a:pt x="10158" y="10143"/>
                    </a:lnTo>
                    <a:lnTo>
                      <a:pt x="10083" y="9870"/>
                    </a:lnTo>
                    <a:lnTo>
                      <a:pt x="10042" y="9501"/>
                    </a:lnTo>
                    <a:lnTo>
                      <a:pt x="10109" y="9410"/>
                    </a:lnTo>
                    <a:lnTo>
                      <a:pt x="10018" y="9156"/>
                    </a:lnTo>
                    <a:lnTo>
                      <a:pt x="10125" y="8974"/>
                    </a:lnTo>
                    <a:lnTo>
                      <a:pt x="10109" y="8834"/>
                    </a:lnTo>
                    <a:lnTo>
                      <a:pt x="10166" y="8704"/>
                    </a:lnTo>
                    <a:lnTo>
                      <a:pt x="10190" y="8333"/>
                    </a:lnTo>
                    <a:lnTo>
                      <a:pt x="10150" y="8192"/>
                    </a:lnTo>
                    <a:lnTo>
                      <a:pt x="10215" y="8070"/>
                    </a:lnTo>
                    <a:lnTo>
                      <a:pt x="10158" y="7808"/>
                    </a:lnTo>
                    <a:lnTo>
                      <a:pt x="10306" y="7618"/>
                    </a:lnTo>
                    <a:lnTo>
                      <a:pt x="10387" y="7429"/>
                    </a:lnTo>
                    <a:lnTo>
                      <a:pt x="10397" y="7387"/>
                    </a:lnTo>
                    <a:lnTo>
                      <a:pt x="10421" y="7314"/>
                    </a:lnTo>
                    <a:lnTo>
                      <a:pt x="10577" y="7206"/>
                    </a:lnTo>
                    <a:lnTo>
                      <a:pt x="10577" y="7125"/>
                    </a:lnTo>
                    <a:lnTo>
                      <a:pt x="10717" y="6902"/>
                    </a:lnTo>
                    <a:lnTo>
                      <a:pt x="10831" y="6771"/>
                    </a:lnTo>
                    <a:lnTo>
                      <a:pt x="10997" y="6465"/>
                    </a:lnTo>
                    <a:lnTo>
                      <a:pt x="11062" y="6367"/>
                    </a:lnTo>
                    <a:lnTo>
                      <a:pt x="11187" y="6335"/>
                    </a:lnTo>
                    <a:lnTo>
                      <a:pt x="11177" y="6145"/>
                    </a:lnTo>
                    <a:lnTo>
                      <a:pt x="11226" y="6021"/>
                    </a:lnTo>
                    <a:lnTo>
                      <a:pt x="11490" y="5701"/>
                    </a:lnTo>
                    <a:lnTo>
                      <a:pt x="11589" y="5717"/>
                    </a:lnTo>
                    <a:lnTo>
                      <a:pt x="11704" y="5676"/>
                    </a:lnTo>
                    <a:lnTo>
                      <a:pt x="11719" y="5478"/>
                    </a:lnTo>
                    <a:lnTo>
                      <a:pt x="11818" y="5439"/>
                    </a:lnTo>
                    <a:lnTo>
                      <a:pt x="12132" y="5182"/>
                    </a:lnTo>
                    <a:lnTo>
                      <a:pt x="12262" y="5151"/>
                    </a:lnTo>
                    <a:lnTo>
                      <a:pt x="12329" y="5044"/>
                    </a:lnTo>
                    <a:lnTo>
                      <a:pt x="12667" y="4813"/>
                    </a:lnTo>
                    <a:lnTo>
                      <a:pt x="12716" y="4847"/>
                    </a:lnTo>
                    <a:lnTo>
                      <a:pt x="12839" y="4748"/>
                    </a:lnTo>
                    <a:lnTo>
                      <a:pt x="12872" y="4681"/>
                    </a:lnTo>
                    <a:lnTo>
                      <a:pt x="13070" y="4574"/>
                    </a:lnTo>
                    <a:lnTo>
                      <a:pt x="13241" y="4574"/>
                    </a:lnTo>
                    <a:lnTo>
                      <a:pt x="13283" y="4460"/>
                    </a:lnTo>
                    <a:lnTo>
                      <a:pt x="13259" y="4164"/>
                    </a:lnTo>
                    <a:lnTo>
                      <a:pt x="13218" y="3834"/>
                    </a:lnTo>
                    <a:lnTo>
                      <a:pt x="13234" y="3554"/>
                    </a:lnTo>
                    <a:lnTo>
                      <a:pt x="13078" y="3200"/>
                    </a:lnTo>
                    <a:lnTo>
                      <a:pt x="13070" y="3036"/>
                    </a:lnTo>
                    <a:lnTo>
                      <a:pt x="12683" y="2979"/>
                    </a:lnTo>
                    <a:lnTo>
                      <a:pt x="12543" y="3078"/>
                    </a:lnTo>
                    <a:lnTo>
                      <a:pt x="12493" y="3110"/>
                    </a:lnTo>
                    <a:lnTo>
                      <a:pt x="12477" y="3340"/>
                    </a:lnTo>
                    <a:lnTo>
                      <a:pt x="12501" y="3423"/>
                    </a:lnTo>
                    <a:lnTo>
                      <a:pt x="12485" y="3727"/>
                    </a:lnTo>
                    <a:lnTo>
                      <a:pt x="12337" y="3850"/>
                    </a:lnTo>
                    <a:lnTo>
                      <a:pt x="12223" y="4057"/>
                    </a:lnTo>
                    <a:lnTo>
                      <a:pt x="12173" y="4237"/>
                    </a:lnTo>
                    <a:lnTo>
                      <a:pt x="11794" y="4501"/>
                    </a:lnTo>
                    <a:lnTo>
                      <a:pt x="11729" y="4714"/>
                    </a:lnTo>
                    <a:lnTo>
                      <a:pt x="11581" y="4896"/>
                    </a:lnTo>
                    <a:lnTo>
                      <a:pt x="11400" y="4847"/>
                    </a:lnTo>
                    <a:lnTo>
                      <a:pt x="11325" y="4886"/>
                    </a:lnTo>
                    <a:lnTo>
                      <a:pt x="11153" y="5101"/>
                    </a:lnTo>
                    <a:lnTo>
                      <a:pt x="11070" y="5010"/>
                    </a:lnTo>
                    <a:lnTo>
                      <a:pt x="10963" y="5010"/>
                    </a:lnTo>
                    <a:lnTo>
                      <a:pt x="10774" y="5093"/>
                    </a:lnTo>
                    <a:lnTo>
                      <a:pt x="10428" y="4886"/>
                    </a:lnTo>
                    <a:lnTo>
                      <a:pt x="9935" y="4738"/>
                    </a:lnTo>
                    <a:lnTo>
                      <a:pt x="9343" y="4829"/>
                    </a:lnTo>
                    <a:lnTo>
                      <a:pt x="9203" y="4829"/>
                    </a:lnTo>
                    <a:lnTo>
                      <a:pt x="9252" y="4649"/>
                    </a:lnTo>
                    <a:lnTo>
                      <a:pt x="9509" y="4385"/>
                    </a:lnTo>
                    <a:lnTo>
                      <a:pt x="9631" y="4065"/>
                    </a:lnTo>
                    <a:lnTo>
                      <a:pt x="9582" y="3891"/>
                    </a:lnTo>
                    <a:lnTo>
                      <a:pt x="9665" y="3751"/>
                    </a:lnTo>
                    <a:lnTo>
                      <a:pt x="9805" y="3644"/>
                    </a:lnTo>
                    <a:lnTo>
                      <a:pt x="9935" y="3447"/>
                    </a:lnTo>
                    <a:lnTo>
                      <a:pt x="9984" y="3267"/>
                    </a:lnTo>
                    <a:lnTo>
                      <a:pt x="9886" y="3070"/>
                    </a:lnTo>
                    <a:lnTo>
                      <a:pt x="9647" y="2863"/>
                    </a:lnTo>
                    <a:lnTo>
                      <a:pt x="9449" y="2642"/>
                    </a:lnTo>
                    <a:lnTo>
                      <a:pt x="8956" y="2577"/>
                    </a:lnTo>
                    <a:lnTo>
                      <a:pt x="8587" y="2395"/>
                    </a:lnTo>
                    <a:lnTo>
                      <a:pt x="8216" y="2073"/>
                    </a:lnTo>
                    <a:lnTo>
                      <a:pt x="8068" y="2042"/>
                    </a:lnTo>
                    <a:lnTo>
                      <a:pt x="7748" y="1876"/>
                    </a:lnTo>
                    <a:lnTo>
                      <a:pt x="7246" y="1753"/>
                    </a:lnTo>
                    <a:lnTo>
                      <a:pt x="7114" y="1540"/>
                    </a:lnTo>
                    <a:lnTo>
                      <a:pt x="6909" y="1359"/>
                    </a:lnTo>
                    <a:lnTo>
                      <a:pt x="6712" y="1333"/>
                    </a:lnTo>
                    <a:lnTo>
                      <a:pt x="6192" y="824"/>
                    </a:lnTo>
                    <a:lnTo>
                      <a:pt x="5987" y="455"/>
                    </a:lnTo>
                    <a:lnTo>
                      <a:pt x="5831" y="421"/>
                    </a:lnTo>
                    <a:lnTo>
                      <a:pt x="5642" y="216"/>
                    </a:lnTo>
                    <a:lnTo>
                      <a:pt x="5618" y="190"/>
                    </a:lnTo>
                    <a:lnTo>
                      <a:pt x="5462" y="42"/>
                    </a:lnTo>
                    <a:lnTo>
                      <a:pt x="5042" y="34"/>
                    </a:lnTo>
                    <a:lnTo>
                      <a:pt x="4564" y="34"/>
                    </a:lnTo>
                    <a:lnTo>
                      <a:pt x="4434" y="224"/>
                    </a:lnTo>
                    <a:lnTo>
                      <a:pt x="4434" y="380"/>
                    </a:lnTo>
                    <a:lnTo>
                      <a:pt x="4343" y="535"/>
                    </a:lnTo>
                    <a:lnTo>
                      <a:pt x="4351" y="691"/>
                    </a:lnTo>
                    <a:lnTo>
                      <a:pt x="4278" y="790"/>
                    </a:lnTo>
                    <a:lnTo>
                      <a:pt x="4218" y="691"/>
                    </a:lnTo>
                    <a:lnTo>
                      <a:pt x="4104" y="346"/>
                    </a:lnTo>
                    <a:lnTo>
                      <a:pt x="4062" y="133"/>
                    </a:lnTo>
                    <a:lnTo>
                      <a:pt x="3906" y="109"/>
                    </a:lnTo>
                    <a:lnTo>
                      <a:pt x="3610" y="166"/>
                    </a:lnTo>
                    <a:lnTo>
                      <a:pt x="3429" y="117"/>
                    </a:lnTo>
                    <a:lnTo>
                      <a:pt x="3291" y="158"/>
                    </a:lnTo>
                    <a:lnTo>
                      <a:pt x="3052" y="174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28"/>
              <p:cNvSpPr/>
              <p:nvPr/>
            </p:nvSpPr>
            <p:spPr>
              <a:xfrm>
                <a:off x="2387523" y="5667229"/>
                <a:ext cx="275872" cy="190466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2074" extrusionOk="0">
                    <a:moveTo>
                      <a:pt x="1" y="1"/>
                    </a:moveTo>
                    <a:lnTo>
                      <a:pt x="388" y="1549"/>
                    </a:lnTo>
                    <a:lnTo>
                      <a:pt x="445" y="1564"/>
                    </a:lnTo>
                    <a:lnTo>
                      <a:pt x="741" y="1507"/>
                    </a:lnTo>
                    <a:lnTo>
                      <a:pt x="972" y="1507"/>
                    </a:lnTo>
                    <a:lnTo>
                      <a:pt x="1193" y="1466"/>
                    </a:lnTo>
                    <a:lnTo>
                      <a:pt x="1169" y="1523"/>
                    </a:lnTo>
                    <a:lnTo>
                      <a:pt x="1029" y="1549"/>
                    </a:lnTo>
                    <a:lnTo>
                      <a:pt x="808" y="1622"/>
                    </a:lnTo>
                    <a:lnTo>
                      <a:pt x="413" y="1639"/>
                    </a:lnTo>
                    <a:lnTo>
                      <a:pt x="494" y="1951"/>
                    </a:lnTo>
                    <a:lnTo>
                      <a:pt x="585" y="1951"/>
                    </a:lnTo>
                    <a:lnTo>
                      <a:pt x="865" y="1860"/>
                    </a:lnTo>
                    <a:lnTo>
                      <a:pt x="1211" y="1886"/>
                    </a:lnTo>
                    <a:lnTo>
                      <a:pt x="1450" y="1868"/>
                    </a:lnTo>
                    <a:lnTo>
                      <a:pt x="1785" y="1902"/>
                    </a:lnTo>
                    <a:lnTo>
                      <a:pt x="1975" y="2008"/>
                    </a:lnTo>
                    <a:lnTo>
                      <a:pt x="2164" y="2074"/>
                    </a:lnTo>
                    <a:lnTo>
                      <a:pt x="2346" y="2024"/>
                    </a:lnTo>
                    <a:lnTo>
                      <a:pt x="2502" y="1876"/>
                    </a:lnTo>
                    <a:lnTo>
                      <a:pt x="2535" y="1728"/>
                    </a:lnTo>
                    <a:lnTo>
                      <a:pt x="2715" y="1679"/>
                    </a:lnTo>
                    <a:lnTo>
                      <a:pt x="2790" y="1746"/>
                    </a:lnTo>
                    <a:lnTo>
                      <a:pt x="3003" y="1622"/>
                    </a:lnTo>
                    <a:lnTo>
                      <a:pt x="2970" y="1481"/>
                    </a:lnTo>
                    <a:lnTo>
                      <a:pt x="2832" y="1424"/>
                    </a:lnTo>
                    <a:lnTo>
                      <a:pt x="2518" y="1499"/>
                    </a:lnTo>
                    <a:lnTo>
                      <a:pt x="2346" y="1481"/>
                    </a:lnTo>
                    <a:lnTo>
                      <a:pt x="2149" y="1294"/>
                    </a:lnTo>
                    <a:lnTo>
                      <a:pt x="1910" y="1227"/>
                    </a:lnTo>
                    <a:lnTo>
                      <a:pt x="1827" y="1136"/>
                    </a:lnTo>
                    <a:lnTo>
                      <a:pt x="1185" y="923"/>
                    </a:lnTo>
                    <a:lnTo>
                      <a:pt x="1006" y="866"/>
                    </a:lnTo>
                    <a:lnTo>
                      <a:pt x="996" y="676"/>
                    </a:lnTo>
                    <a:lnTo>
                      <a:pt x="783" y="504"/>
                    </a:lnTo>
                    <a:lnTo>
                      <a:pt x="569" y="471"/>
                    </a:lnTo>
                    <a:lnTo>
                      <a:pt x="479" y="198"/>
                    </a:lnTo>
                    <a:lnTo>
                      <a:pt x="388" y="34"/>
                    </a:lnTo>
                    <a:lnTo>
                      <a:pt x="182" y="7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28"/>
              <p:cNvSpPr/>
              <p:nvPr/>
            </p:nvSpPr>
            <p:spPr>
              <a:xfrm>
                <a:off x="2364932" y="5575946"/>
                <a:ext cx="47020" cy="88529"/>
              </a:xfrm>
              <a:custGeom>
                <a:avLst/>
                <a:gdLst/>
                <a:ahLst/>
                <a:cxnLst/>
                <a:rect l="l" t="t" r="r" b="b"/>
                <a:pathLst>
                  <a:path w="512" h="964" extrusionOk="0">
                    <a:moveTo>
                      <a:pt x="34" y="0"/>
                    </a:moveTo>
                    <a:lnTo>
                      <a:pt x="0" y="18"/>
                    </a:lnTo>
                    <a:lnTo>
                      <a:pt x="239" y="963"/>
                    </a:lnTo>
                    <a:lnTo>
                      <a:pt x="296" y="831"/>
                    </a:lnTo>
                    <a:lnTo>
                      <a:pt x="421" y="774"/>
                    </a:lnTo>
                    <a:lnTo>
                      <a:pt x="511" y="865"/>
                    </a:lnTo>
                    <a:lnTo>
                      <a:pt x="428" y="462"/>
                    </a:lnTo>
                    <a:lnTo>
                      <a:pt x="156" y="19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28"/>
              <p:cNvSpPr/>
              <p:nvPr/>
            </p:nvSpPr>
            <p:spPr>
              <a:xfrm>
                <a:off x="2706463" y="5801766"/>
                <a:ext cx="57305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624" h="313" extrusionOk="0">
                    <a:moveTo>
                      <a:pt x="434" y="1"/>
                    </a:moveTo>
                    <a:lnTo>
                      <a:pt x="320" y="115"/>
                    </a:lnTo>
                    <a:lnTo>
                      <a:pt x="99" y="133"/>
                    </a:lnTo>
                    <a:lnTo>
                      <a:pt x="0" y="198"/>
                    </a:lnTo>
                    <a:lnTo>
                      <a:pt x="130" y="312"/>
                    </a:lnTo>
                    <a:lnTo>
                      <a:pt x="312" y="198"/>
                    </a:lnTo>
                    <a:lnTo>
                      <a:pt x="476" y="149"/>
                    </a:lnTo>
                    <a:lnTo>
                      <a:pt x="624" y="8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28"/>
              <p:cNvSpPr/>
              <p:nvPr/>
            </p:nvSpPr>
            <p:spPr>
              <a:xfrm>
                <a:off x="1794641" y="4780662"/>
                <a:ext cx="35540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98" extrusionOk="0">
                    <a:moveTo>
                      <a:pt x="41" y="0"/>
                    </a:moveTo>
                    <a:lnTo>
                      <a:pt x="0" y="131"/>
                    </a:lnTo>
                    <a:cubicBezTo>
                      <a:pt x="0" y="140"/>
                      <a:pt x="75" y="198"/>
                      <a:pt x="75" y="198"/>
                    </a:cubicBezTo>
                    <a:lnTo>
                      <a:pt x="99" y="131"/>
                    </a:lnTo>
                    <a:lnTo>
                      <a:pt x="314" y="91"/>
                    </a:lnTo>
                    <a:lnTo>
                      <a:pt x="387" y="8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28"/>
              <p:cNvSpPr/>
              <p:nvPr/>
            </p:nvSpPr>
            <p:spPr>
              <a:xfrm>
                <a:off x="1799141" y="5205027"/>
                <a:ext cx="34897" cy="49224"/>
              </a:xfrm>
              <a:custGeom>
                <a:avLst/>
                <a:gdLst/>
                <a:ahLst/>
                <a:cxnLst/>
                <a:rect l="l" t="t" r="r" b="b"/>
                <a:pathLst>
                  <a:path w="380" h="536" extrusionOk="0">
                    <a:moveTo>
                      <a:pt x="91" y="0"/>
                    </a:moveTo>
                    <a:lnTo>
                      <a:pt x="0" y="91"/>
                    </a:lnTo>
                    <a:lnTo>
                      <a:pt x="83" y="371"/>
                    </a:lnTo>
                    <a:lnTo>
                      <a:pt x="75" y="494"/>
                    </a:lnTo>
                    <a:lnTo>
                      <a:pt x="141" y="535"/>
                    </a:lnTo>
                    <a:lnTo>
                      <a:pt x="281" y="314"/>
                    </a:lnTo>
                    <a:lnTo>
                      <a:pt x="379" y="273"/>
                    </a:lnTo>
                    <a:lnTo>
                      <a:pt x="314" y="140"/>
                    </a:lnTo>
                    <a:lnTo>
                      <a:pt x="125" y="50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28"/>
              <p:cNvSpPr/>
              <p:nvPr/>
            </p:nvSpPr>
            <p:spPr>
              <a:xfrm>
                <a:off x="1783346" y="5163518"/>
                <a:ext cx="22040" cy="3416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72" extrusionOk="0">
                    <a:moveTo>
                      <a:pt x="1" y="0"/>
                    </a:moveTo>
                    <a:lnTo>
                      <a:pt x="9" y="231"/>
                    </a:lnTo>
                    <a:lnTo>
                      <a:pt x="99" y="296"/>
                    </a:lnTo>
                    <a:lnTo>
                      <a:pt x="107" y="371"/>
                    </a:lnTo>
                    <a:lnTo>
                      <a:pt x="206" y="354"/>
                    </a:lnTo>
                    <a:lnTo>
                      <a:pt x="239" y="239"/>
                    </a:lnTo>
                    <a:lnTo>
                      <a:pt x="182" y="75"/>
                    </a:lnTo>
                    <a:lnTo>
                      <a:pt x="66" y="2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28"/>
              <p:cNvSpPr/>
              <p:nvPr/>
            </p:nvSpPr>
            <p:spPr>
              <a:xfrm>
                <a:off x="1810529" y="5284372"/>
                <a:ext cx="24979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371" extrusionOk="0">
                    <a:moveTo>
                      <a:pt x="172" y="1"/>
                    </a:moveTo>
                    <a:lnTo>
                      <a:pt x="1" y="100"/>
                    </a:lnTo>
                    <a:lnTo>
                      <a:pt x="74" y="190"/>
                    </a:lnTo>
                    <a:lnTo>
                      <a:pt x="42" y="281"/>
                    </a:lnTo>
                    <a:lnTo>
                      <a:pt x="133" y="370"/>
                    </a:lnTo>
                    <a:lnTo>
                      <a:pt x="240" y="297"/>
                    </a:lnTo>
                    <a:lnTo>
                      <a:pt x="271" y="157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28"/>
              <p:cNvSpPr/>
              <p:nvPr/>
            </p:nvSpPr>
            <p:spPr>
              <a:xfrm>
                <a:off x="1781876" y="4729143"/>
                <a:ext cx="23510" cy="19836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16" extrusionOk="0">
                    <a:moveTo>
                      <a:pt x="58" y="1"/>
                    </a:moveTo>
                    <a:lnTo>
                      <a:pt x="1" y="117"/>
                    </a:lnTo>
                    <a:lnTo>
                      <a:pt x="25" y="190"/>
                    </a:lnTo>
                    <a:lnTo>
                      <a:pt x="115" y="216"/>
                    </a:lnTo>
                    <a:lnTo>
                      <a:pt x="238" y="166"/>
                    </a:lnTo>
                    <a:lnTo>
                      <a:pt x="255" y="91"/>
                    </a:lnTo>
                    <a:lnTo>
                      <a:pt x="173" y="10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28"/>
              <p:cNvSpPr/>
              <p:nvPr/>
            </p:nvSpPr>
            <p:spPr>
              <a:xfrm>
                <a:off x="1835416" y="4760183"/>
                <a:ext cx="10745" cy="16714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2" extrusionOk="0">
                    <a:moveTo>
                      <a:pt x="67" y="0"/>
                    </a:moveTo>
                    <a:lnTo>
                      <a:pt x="0" y="174"/>
                    </a:lnTo>
                    <a:lnTo>
                      <a:pt x="117" y="182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28"/>
              <p:cNvSpPr/>
              <p:nvPr/>
            </p:nvSpPr>
            <p:spPr>
              <a:xfrm>
                <a:off x="1796937" y="4863680"/>
                <a:ext cx="29479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73" extrusionOk="0">
                    <a:moveTo>
                      <a:pt x="66" y="0"/>
                    </a:moveTo>
                    <a:lnTo>
                      <a:pt x="1" y="99"/>
                    </a:lnTo>
                    <a:lnTo>
                      <a:pt x="157" y="273"/>
                    </a:lnTo>
                    <a:lnTo>
                      <a:pt x="320" y="231"/>
                    </a:lnTo>
                    <a:lnTo>
                      <a:pt x="255" y="99"/>
                    </a:lnTo>
                    <a:lnTo>
                      <a:pt x="115" y="75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28"/>
              <p:cNvSpPr/>
              <p:nvPr/>
            </p:nvSpPr>
            <p:spPr>
              <a:xfrm>
                <a:off x="1849925" y="5391726"/>
                <a:ext cx="17265" cy="1276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39" extrusionOk="0">
                    <a:moveTo>
                      <a:pt x="0" y="0"/>
                    </a:moveTo>
                    <a:lnTo>
                      <a:pt x="0" y="139"/>
                    </a:lnTo>
                    <a:lnTo>
                      <a:pt x="81" y="74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28"/>
              <p:cNvSpPr/>
              <p:nvPr/>
            </p:nvSpPr>
            <p:spPr>
              <a:xfrm>
                <a:off x="1801529" y="4716469"/>
                <a:ext cx="9092" cy="12765"/>
              </a:xfrm>
              <a:custGeom>
                <a:avLst/>
                <a:gdLst/>
                <a:ahLst/>
                <a:cxnLst/>
                <a:rect l="l" t="t" r="r" b="b"/>
                <a:pathLst>
                  <a:path w="99" h="139" extrusionOk="0">
                    <a:moveTo>
                      <a:pt x="34" y="0"/>
                    </a:moveTo>
                    <a:lnTo>
                      <a:pt x="0" y="50"/>
                    </a:lnTo>
                    <a:lnTo>
                      <a:pt x="73" y="139"/>
                    </a:lnTo>
                    <a:lnTo>
                      <a:pt x="99" y="5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28"/>
              <p:cNvSpPr/>
              <p:nvPr/>
            </p:nvSpPr>
            <p:spPr>
              <a:xfrm>
                <a:off x="1890700" y="5382635"/>
                <a:ext cx="44448" cy="4619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503" extrusionOk="0">
                    <a:moveTo>
                      <a:pt x="8" y="1"/>
                    </a:moveTo>
                    <a:lnTo>
                      <a:pt x="0" y="66"/>
                    </a:lnTo>
                    <a:lnTo>
                      <a:pt x="131" y="263"/>
                    </a:lnTo>
                    <a:lnTo>
                      <a:pt x="286" y="321"/>
                    </a:lnTo>
                    <a:lnTo>
                      <a:pt x="484" y="502"/>
                    </a:lnTo>
                    <a:lnTo>
                      <a:pt x="427" y="321"/>
                    </a:lnTo>
                    <a:lnTo>
                      <a:pt x="286" y="99"/>
                    </a:lnTo>
                    <a:lnTo>
                      <a:pt x="188" y="90"/>
                    </a:lnTo>
                    <a:lnTo>
                      <a:pt x="7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28"/>
              <p:cNvSpPr/>
              <p:nvPr/>
            </p:nvSpPr>
            <p:spPr>
              <a:xfrm>
                <a:off x="1805294" y="4808579"/>
                <a:ext cx="28010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41" extrusionOk="0">
                    <a:moveTo>
                      <a:pt x="304" y="0"/>
                    </a:moveTo>
                    <a:lnTo>
                      <a:pt x="180" y="8"/>
                    </a:lnTo>
                    <a:lnTo>
                      <a:pt x="0" y="73"/>
                    </a:lnTo>
                    <a:lnTo>
                      <a:pt x="74" y="140"/>
                    </a:lnTo>
                    <a:lnTo>
                      <a:pt x="289" y="132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28"/>
              <p:cNvSpPr/>
              <p:nvPr/>
            </p:nvSpPr>
            <p:spPr>
              <a:xfrm>
                <a:off x="1825589" y="5196854"/>
                <a:ext cx="71172" cy="142069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547" extrusionOk="0">
                    <a:moveTo>
                      <a:pt x="174" y="0"/>
                    </a:moveTo>
                    <a:lnTo>
                      <a:pt x="91" y="74"/>
                    </a:lnTo>
                    <a:lnTo>
                      <a:pt x="91" y="263"/>
                    </a:lnTo>
                    <a:lnTo>
                      <a:pt x="190" y="362"/>
                    </a:lnTo>
                    <a:lnTo>
                      <a:pt x="141" y="502"/>
                    </a:lnTo>
                    <a:lnTo>
                      <a:pt x="166" y="593"/>
                    </a:lnTo>
                    <a:lnTo>
                      <a:pt x="239" y="583"/>
                    </a:lnTo>
                    <a:lnTo>
                      <a:pt x="305" y="494"/>
                    </a:lnTo>
                    <a:lnTo>
                      <a:pt x="289" y="608"/>
                    </a:lnTo>
                    <a:lnTo>
                      <a:pt x="174" y="707"/>
                    </a:lnTo>
                    <a:lnTo>
                      <a:pt x="1" y="741"/>
                    </a:lnTo>
                    <a:lnTo>
                      <a:pt x="174" y="1068"/>
                    </a:lnTo>
                    <a:lnTo>
                      <a:pt x="224" y="1258"/>
                    </a:lnTo>
                    <a:lnTo>
                      <a:pt x="372" y="1390"/>
                    </a:lnTo>
                    <a:lnTo>
                      <a:pt x="445" y="1341"/>
                    </a:lnTo>
                    <a:lnTo>
                      <a:pt x="486" y="1175"/>
                    </a:lnTo>
                    <a:lnTo>
                      <a:pt x="536" y="1315"/>
                    </a:lnTo>
                    <a:lnTo>
                      <a:pt x="569" y="1497"/>
                    </a:lnTo>
                    <a:lnTo>
                      <a:pt x="660" y="1546"/>
                    </a:lnTo>
                    <a:lnTo>
                      <a:pt x="766" y="1455"/>
                    </a:lnTo>
                    <a:lnTo>
                      <a:pt x="774" y="1209"/>
                    </a:lnTo>
                    <a:lnTo>
                      <a:pt x="684" y="978"/>
                    </a:lnTo>
                    <a:lnTo>
                      <a:pt x="717" y="920"/>
                    </a:lnTo>
                    <a:lnTo>
                      <a:pt x="699" y="616"/>
                    </a:lnTo>
                    <a:lnTo>
                      <a:pt x="601" y="435"/>
                    </a:lnTo>
                    <a:lnTo>
                      <a:pt x="520" y="74"/>
                    </a:lnTo>
                    <a:lnTo>
                      <a:pt x="41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28"/>
              <p:cNvSpPr/>
              <p:nvPr/>
            </p:nvSpPr>
            <p:spPr>
              <a:xfrm>
                <a:off x="1889782" y="5412022"/>
                <a:ext cx="39397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53" extrusionOk="0">
                    <a:moveTo>
                      <a:pt x="83" y="1"/>
                    </a:moveTo>
                    <a:lnTo>
                      <a:pt x="0" y="26"/>
                    </a:lnTo>
                    <a:lnTo>
                      <a:pt x="42" y="232"/>
                    </a:lnTo>
                    <a:lnTo>
                      <a:pt x="223" y="445"/>
                    </a:lnTo>
                    <a:lnTo>
                      <a:pt x="364" y="453"/>
                    </a:lnTo>
                    <a:lnTo>
                      <a:pt x="429" y="346"/>
                    </a:lnTo>
                    <a:lnTo>
                      <a:pt x="257" y="99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28"/>
              <p:cNvSpPr/>
              <p:nvPr/>
            </p:nvSpPr>
            <p:spPr>
              <a:xfrm>
                <a:off x="1827977" y="4867445"/>
                <a:ext cx="15153" cy="991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8" extrusionOk="0">
                    <a:moveTo>
                      <a:pt x="164" y="1"/>
                    </a:moveTo>
                    <a:lnTo>
                      <a:pt x="0" y="9"/>
                    </a:lnTo>
                    <a:lnTo>
                      <a:pt x="73" y="107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28"/>
              <p:cNvSpPr/>
              <p:nvPr/>
            </p:nvSpPr>
            <p:spPr>
              <a:xfrm>
                <a:off x="1784080" y="4872771"/>
                <a:ext cx="8449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92" h="141" extrusionOk="0">
                    <a:moveTo>
                      <a:pt x="1" y="0"/>
                    </a:moveTo>
                    <a:lnTo>
                      <a:pt x="1" y="132"/>
                    </a:lnTo>
                    <a:lnTo>
                      <a:pt x="91" y="140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28"/>
              <p:cNvSpPr/>
              <p:nvPr/>
            </p:nvSpPr>
            <p:spPr>
              <a:xfrm>
                <a:off x="1782611" y="4752744"/>
                <a:ext cx="23510" cy="21857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38" extrusionOk="0">
                    <a:moveTo>
                      <a:pt x="1" y="0"/>
                    </a:moveTo>
                    <a:lnTo>
                      <a:pt x="32" y="107"/>
                    </a:lnTo>
                    <a:lnTo>
                      <a:pt x="24" y="237"/>
                    </a:lnTo>
                    <a:lnTo>
                      <a:pt x="24" y="237"/>
                    </a:lnTo>
                    <a:lnTo>
                      <a:pt x="123" y="198"/>
                    </a:lnTo>
                    <a:lnTo>
                      <a:pt x="255" y="172"/>
                    </a:lnTo>
                    <a:lnTo>
                      <a:pt x="165" y="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28"/>
              <p:cNvSpPr/>
              <p:nvPr/>
            </p:nvSpPr>
            <p:spPr>
              <a:xfrm>
                <a:off x="1747806" y="4674777"/>
                <a:ext cx="27275" cy="14602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59" extrusionOk="0">
                    <a:moveTo>
                      <a:pt x="66" y="0"/>
                    </a:moveTo>
                    <a:lnTo>
                      <a:pt x="1" y="75"/>
                    </a:lnTo>
                    <a:lnTo>
                      <a:pt x="92" y="158"/>
                    </a:lnTo>
                    <a:lnTo>
                      <a:pt x="297" y="83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28"/>
              <p:cNvSpPr/>
              <p:nvPr/>
            </p:nvSpPr>
            <p:spPr>
              <a:xfrm>
                <a:off x="1795468" y="4686164"/>
                <a:ext cx="23510" cy="14418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57" extrusionOk="0">
                    <a:moveTo>
                      <a:pt x="40" y="1"/>
                    </a:moveTo>
                    <a:lnTo>
                      <a:pt x="1" y="66"/>
                    </a:lnTo>
                    <a:lnTo>
                      <a:pt x="90" y="157"/>
                    </a:lnTo>
                    <a:lnTo>
                      <a:pt x="256" y="58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28"/>
              <p:cNvSpPr/>
              <p:nvPr/>
            </p:nvSpPr>
            <p:spPr>
              <a:xfrm>
                <a:off x="1734214" y="4781396"/>
                <a:ext cx="24244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98" extrusionOk="0">
                    <a:moveTo>
                      <a:pt x="16" y="0"/>
                    </a:moveTo>
                    <a:lnTo>
                      <a:pt x="1" y="107"/>
                    </a:lnTo>
                    <a:lnTo>
                      <a:pt x="214" y="198"/>
                    </a:lnTo>
                    <a:lnTo>
                      <a:pt x="263" y="99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28"/>
              <p:cNvSpPr/>
              <p:nvPr/>
            </p:nvSpPr>
            <p:spPr>
              <a:xfrm>
                <a:off x="1762132" y="4764682"/>
                <a:ext cx="15336" cy="1533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67" extrusionOk="0">
                    <a:moveTo>
                      <a:pt x="76" y="1"/>
                    </a:moveTo>
                    <a:lnTo>
                      <a:pt x="1" y="107"/>
                    </a:lnTo>
                    <a:lnTo>
                      <a:pt x="58" y="166"/>
                    </a:lnTo>
                    <a:lnTo>
                      <a:pt x="166" y="91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28"/>
              <p:cNvSpPr/>
              <p:nvPr/>
            </p:nvSpPr>
            <p:spPr>
              <a:xfrm>
                <a:off x="1822651" y="4695990"/>
                <a:ext cx="21122" cy="2351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6" extrusionOk="0">
                    <a:moveTo>
                      <a:pt x="82" y="0"/>
                    </a:moveTo>
                    <a:lnTo>
                      <a:pt x="1" y="75"/>
                    </a:lnTo>
                    <a:lnTo>
                      <a:pt x="108" y="156"/>
                    </a:lnTo>
                    <a:lnTo>
                      <a:pt x="123" y="255"/>
                    </a:lnTo>
                    <a:lnTo>
                      <a:pt x="230" y="198"/>
                    </a:lnTo>
                    <a:lnTo>
                      <a:pt x="206" y="34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28"/>
              <p:cNvSpPr/>
              <p:nvPr/>
            </p:nvSpPr>
            <p:spPr>
              <a:xfrm>
                <a:off x="1815763" y="4748887"/>
                <a:ext cx="14418" cy="20387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22" extrusionOk="0">
                    <a:moveTo>
                      <a:pt x="157" y="1"/>
                    </a:moveTo>
                    <a:lnTo>
                      <a:pt x="1" y="66"/>
                    </a:lnTo>
                    <a:lnTo>
                      <a:pt x="157" y="222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28"/>
              <p:cNvSpPr/>
              <p:nvPr/>
            </p:nvSpPr>
            <p:spPr>
              <a:xfrm>
                <a:off x="1807498" y="4849354"/>
                <a:ext cx="12949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9" extrusionOk="0">
                    <a:moveTo>
                      <a:pt x="140" y="0"/>
                    </a:moveTo>
                    <a:lnTo>
                      <a:pt x="0" y="8"/>
                    </a:lnTo>
                    <a:lnTo>
                      <a:pt x="132" y="148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28"/>
              <p:cNvSpPr/>
              <p:nvPr/>
            </p:nvSpPr>
            <p:spPr>
              <a:xfrm>
                <a:off x="1803641" y="5101714"/>
                <a:ext cx="68050" cy="8311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05" extrusionOk="0">
                    <a:moveTo>
                      <a:pt x="338" y="0"/>
                    </a:moveTo>
                    <a:lnTo>
                      <a:pt x="208" y="73"/>
                    </a:lnTo>
                    <a:lnTo>
                      <a:pt x="68" y="99"/>
                    </a:lnTo>
                    <a:lnTo>
                      <a:pt x="1" y="188"/>
                    </a:lnTo>
                    <a:lnTo>
                      <a:pt x="159" y="320"/>
                    </a:lnTo>
                    <a:lnTo>
                      <a:pt x="346" y="624"/>
                    </a:lnTo>
                    <a:lnTo>
                      <a:pt x="388" y="559"/>
                    </a:lnTo>
                    <a:lnTo>
                      <a:pt x="463" y="624"/>
                    </a:lnTo>
                    <a:lnTo>
                      <a:pt x="364" y="715"/>
                    </a:lnTo>
                    <a:lnTo>
                      <a:pt x="405" y="904"/>
                    </a:lnTo>
                    <a:lnTo>
                      <a:pt x="569" y="879"/>
                    </a:lnTo>
                    <a:lnTo>
                      <a:pt x="741" y="904"/>
                    </a:lnTo>
                    <a:lnTo>
                      <a:pt x="652" y="624"/>
                    </a:lnTo>
                    <a:lnTo>
                      <a:pt x="520" y="509"/>
                    </a:lnTo>
                    <a:lnTo>
                      <a:pt x="512" y="328"/>
                    </a:lnTo>
                    <a:lnTo>
                      <a:pt x="356" y="263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28"/>
              <p:cNvSpPr/>
              <p:nvPr/>
            </p:nvSpPr>
            <p:spPr>
              <a:xfrm>
                <a:off x="1780958" y="5124305"/>
                <a:ext cx="50877" cy="78611"/>
              </a:xfrm>
              <a:custGeom>
                <a:avLst/>
                <a:gdLst/>
                <a:ahLst/>
                <a:cxnLst/>
                <a:rect l="l" t="t" r="r" b="b"/>
                <a:pathLst>
                  <a:path w="554" h="856" extrusionOk="0">
                    <a:moveTo>
                      <a:pt x="60" y="1"/>
                    </a:moveTo>
                    <a:lnTo>
                      <a:pt x="1" y="58"/>
                    </a:lnTo>
                    <a:lnTo>
                      <a:pt x="1" y="157"/>
                    </a:lnTo>
                    <a:lnTo>
                      <a:pt x="35" y="346"/>
                    </a:lnTo>
                    <a:lnTo>
                      <a:pt x="208" y="378"/>
                    </a:lnTo>
                    <a:lnTo>
                      <a:pt x="307" y="469"/>
                    </a:lnTo>
                    <a:lnTo>
                      <a:pt x="289" y="526"/>
                    </a:lnTo>
                    <a:lnTo>
                      <a:pt x="356" y="773"/>
                    </a:lnTo>
                    <a:lnTo>
                      <a:pt x="487" y="856"/>
                    </a:lnTo>
                    <a:lnTo>
                      <a:pt x="544" y="765"/>
                    </a:lnTo>
                    <a:lnTo>
                      <a:pt x="554" y="583"/>
                    </a:lnTo>
                    <a:lnTo>
                      <a:pt x="406" y="370"/>
                    </a:lnTo>
                    <a:lnTo>
                      <a:pt x="190" y="32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28"/>
              <p:cNvSpPr/>
              <p:nvPr/>
            </p:nvSpPr>
            <p:spPr>
              <a:xfrm>
                <a:off x="1875455" y="5396226"/>
                <a:ext cx="8449" cy="26448"/>
              </a:xfrm>
              <a:custGeom>
                <a:avLst/>
                <a:gdLst/>
                <a:ahLst/>
                <a:cxnLst/>
                <a:rect l="l" t="t" r="r" b="b"/>
                <a:pathLst>
                  <a:path w="92" h="288" extrusionOk="0">
                    <a:moveTo>
                      <a:pt x="42" y="1"/>
                    </a:moveTo>
                    <a:lnTo>
                      <a:pt x="0" y="115"/>
                    </a:lnTo>
                    <a:lnTo>
                      <a:pt x="50" y="287"/>
                    </a:lnTo>
                    <a:lnTo>
                      <a:pt x="91" y="230"/>
                    </a:lnTo>
                    <a:lnTo>
                      <a:pt x="91" y="90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28"/>
              <p:cNvSpPr/>
              <p:nvPr/>
            </p:nvSpPr>
            <p:spPr>
              <a:xfrm>
                <a:off x="2000901" y="5716360"/>
                <a:ext cx="15887" cy="991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08" extrusionOk="0">
                    <a:moveTo>
                      <a:pt x="66" y="1"/>
                    </a:moveTo>
                    <a:lnTo>
                      <a:pt x="0" y="58"/>
                    </a:lnTo>
                    <a:lnTo>
                      <a:pt x="172" y="107"/>
                    </a:lnTo>
                    <a:lnTo>
                      <a:pt x="172" y="107"/>
                    </a:lnTo>
                    <a:lnTo>
                      <a:pt x="6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28"/>
              <p:cNvSpPr/>
              <p:nvPr/>
            </p:nvSpPr>
            <p:spPr>
              <a:xfrm>
                <a:off x="1962239" y="5505050"/>
                <a:ext cx="31132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339" h="453" extrusionOk="0">
                    <a:moveTo>
                      <a:pt x="68" y="0"/>
                    </a:moveTo>
                    <a:lnTo>
                      <a:pt x="1" y="8"/>
                    </a:lnTo>
                    <a:lnTo>
                      <a:pt x="1" y="255"/>
                    </a:lnTo>
                    <a:lnTo>
                      <a:pt x="92" y="361"/>
                    </a:lnTo>
                    <a:lnTo>
                      <a:pt x="289" y="452"/>
                    </a:lnTo>
                    <a:lnTo>
                      <a:pt x="338" y="444"/>
                    </a:lnTo>
                    <a:lnTo>
                      <a:pt x="297" y="354"/>
                    </a:lnTo>
                    <a:lnTo>
                      <a:pt x="159" y="19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28"/>
              <p:cNvSpPr/>
              <p:nvPr/>
            </p:nvSpPr>
            <p:spPr>
              <a:xfrm>
                <a:off x="2043145" y="5715626"/>
                <a:ext cx="127008" cy="80998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882" extrusionOk="0">
                    <a:moveTo>
                      <a:pt x="182" y="1"/>
                    </a:moveTo>
                    <a:lnTo>
                      <a:pt x="50" y="9"/>
                    </a:lnTo>
                    <a:lnTo>
                      <a:pt x="0" y="76"/>
                    </a:lnTo>
                    <a:lnTo>
                      <a:pt x="8" y="165"/>
                    </a:lnTo>
                    <a:lnTo>
                      <a:pt x="166" y="248"/>
                    </a:lnTo>
                    <a:lnTo>
                      <a:pt x="223" y="396"/>
                    </a:lnTo>
                    <a:lnTo>
                      <a:pt x="379" y="429"/>
                    </a:lnTo>
                    <a:lnTo>
                      <a:pt x="543" y="627"/>
                    </a:lnTo>
                    <a:lnTo>
                      <a:pt x="668" y="643"/>
                    </a:lnTo>
                    <a:lnTo>
                      <a:pt x="847" y="609"/>
                    </a:lnTo>
                    <a:lnTo>
                      <a:pt x="938" y="658"/>
                    </a:lnTo>
                    <a:lnTo>
                      <a:pt x="956" y="775"/>
                    </a:lnTo>
                    <a:lnTo>
                      <a:pt x="1054" y="881"/>
                    </a:lnTo>
                    <a:lnTo>
                      <a:pt x="1169" y="832"/>
                    </a:lnTo>
                    <a:lnTo>
                      <a:pt x="1127" y="749"/>
                    </a:lnTo>
                    <a:lnTo>
                      <a:pt x="1252" y="635"/>
                    </a:lnTo>
                    <a:lnTo>
                      <a:pt x="1242" y="544"/>
                    </a:lnTo>
                    <a:lnTo>
                      <a:pt x="1177" y="494"/>
                    </a:lnTo>
                    <a:lnTo>
                      <a:pt x="1260" y="461"/>
                    </a:lnTo>
                    <a:lnTo>
                      <a:pt x="1382" y="471"/>
                    </a:lnTo>
                    <a:lnTo>
                      <a:pt x="1325" y="346"/>
                    </a:lnTo>
                    <a:lnTo>
                      <a:pt x="1210" y="297"/>
                    </a:lnTo>
                    <a:lnTo>
                      <a:pt x="1037" y="354"/>
                    </a:lnTo>
                    <a:lnTo>
                      <a:pt x="995" y="256"/>
                    </a:lnTo>
                    <a:lnTo>
                      <a:pt x="897" y="214"/>
                    </a:lnTo>
                    <a:lnTo>
                      <a:pt x="668" y="50"/>
                    </a:lnTo>
                    <a:lnTo>
                      <a:pt x="494" y="58"/>
                    </a:lnTo>
                    <a:lnTo>
                      <a:pt x="346" y="115"/>
                    </a:lnTo>
                    <a:lnTo>
                      <a:pt x="265" y="76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28"/>
              <p:cNvSpPr/>
              <p:nvPr/>
            </p:nvSpPr>
            <p:spPr>
              <a:xfrm>
                <a:off x="1975187" y="5553998"/>
                <a:ext cx="17449" cy="1524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66" extrusionOk="0">
                    <a:moveTo>
                      <a:pt x="49" y="0"/>
                    </a:moveTo>
                    <a:lnTo>
                      <a:pt x="0" y="42"/>
                    </a:lnTo>
                    <a:lnTo>
                      <a:pt x="124" y="166"/>
                    </a:lnTo>
                    <a:lnTo>
                      <a:pt x="190" y="158"/>
                    </a:lnTo>
                    <a:lnTo>
                      <a:pt x="156" y="26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28"/>
              <p:cNvSpPr/>
              <p:nvPr/>
            </p:nvSpPr>
            <p:spPr>
              <a:xfrm>
                <a:off x="2108163" y="5776971"/>
                <a:ext cx="15887" cy="1276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9" extrusionOk="0">
                    <a:moveTo>
                      <a:pt x="90" y="0"/>
                    </a:moveTo>
                    <a:lnTo>
                      <a:pt x="1" y="57"/>
                    </a:lnTo>
                    <a:lnTo>
                      <a:pt x="40" y="89"/>
                    </a:lnTo>
                    <a:lnTo>
                      <a:pt x="115" y="138"/>
                    </a:lnTo>
                    <a:lnTo>
                      <a:pt x="173" y="8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28"/>
              <p:cNvSpPr/>
              <p:nvPr/>
            </p:nvSpPr>
            <p:spPr>
              <a:xfrm>
                <a:off x="1960861" y="5643169"/>
                <a:ext cx="126273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790" extrusionOk="0">
                    <a:moveTo>
                      <a:pt x="49" y="0"/>
                    </a:moveTo>
                    <a:lnTo>
                      <a:pt x="0" y="83"/>
                    </a:lnTo>
                    <a:lnTo>
                      <a:pt x="42" y="239"/>
                    </a:lnTo>
                    <a:lnTo>
                      <a:pt x="148" y="437"/>
                    </a:lnTo>
                    <a:lnTo>
                      <a:pt x="312" y="460"/>
                    </a:lnTo>
                    <a:lnTo>
                      <a:pt x="543" y="559"/>
                    </a:lnTo>
                    <a:lnTo>
                      <a:pt x="626" y="683"/>
                    </a:lnTo>
                    <a:lnTo>
                      <a:pt x="748" y="683"/>
                    </a:lnTo>
                    <a:lnTo>
                      <a:pt x="815" y="642"/>
                    </a:lnTo>
                    <a:lnTo>
                      <a:pt x="1036" y="725"/>
                    </a:lnTo>
                    <a:lnTo>
                      <a:pt x="1192" y="790"/>
                    </a:lnTo>
                    <a:lnTo>
                      <a:pt x="1348" y="790"/>
                    </a:lnTo>
                    <a:lnTo>
                      <a:pt x="1374" y="733"/>
                    </a:lnTo>
                    <a:lnTo>
                      <a:pt x="1333" y="675"/>
                    </a:lnTo>
                    <a:lnTo>
                      <a:pt x="1267" y="668"/>
                    </a:lnTo>
                    <a:lnTo>
                      <a:pt x="1102" y="543"/>
                    </a:lnTo>
                    <a:lnTo>
                      <a:pt x="1029" y="470"/>
                    </a:lnTo>
                    <a:lnTo>
                      <a:pt x="839" y="470"/>
                    </a:lnTo>
                    <a:lnTo>
                      <a:pt x="707" y="395"/>
                    </a:lnTo>
                    <a:lnTo>
                      <a:pt x="569" y="346"/>
                    </a:lnTo>
                    <a:lnTo>
                      <a:pt x="428" y="338"/>
                    </a:lnTo>
                    <a:lnTo>
                      <a:pt x="312" y="273"/>
                    </a:lnTo>
                    <a:lnTo>
                      <a:pt x="140" y="66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28"/>
              <p:cNvSpPr/>
              <p:nvPr/>
            </p:nvSpPr>
            <p:spPr>
              <a:xfrm>
                <a:off x="1935974" y="5560885"/>
                <a:ext cx="16622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13" extrusionOk="0">
                    <a:moveTo>
                      <a:pt x="139" y="0"/>
                    </a:moveTo>
                    <a:lnTo>
                      <a:pt x="58" y="34"/>
                    </a:lnTo>
                    <a:lnTo>
                      <a:pt x="66" y="190"/>
                    </a:lnTo>
                    <a:lnTo>
                      <a:pt x="1" y="255"/>
                    </a:lnTo>
                    <a:lnTo>
                      <a:pt x="24" y="312"/>
                    </a:lnTo>
                    <a:lnTo>
                      <a:pt x="107" y="271"/>
                    </a:lnTo>
                    <a:lnTo>
                      <a:pt x="180" y="8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28"/>
              <p:cNvSpPr/>
              <p:nvPr/>
            </p:nvSpPr>
            <p:spPr>
              <a:xfrm>
                <a:off x="1951770" y="5535080"/>
                <a:ext cx="18918" cy="1680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83" extrusionOk="0">
                    <a:moveTo>
                      <a:pt x="0" y="1"/>
                    </a:moveTo>
                    <a:lnTo>
                      <a:pt x="34" y="92"/>
                    </a:lnTo>
                    <a:lnTo>
                      <a:pt x="156" y="182"/>
                    </a:lnTo>
                    <a:lnTo>
                      <a:pt x="206" y="182"/>
                    </a:lnTo>
                    <a:lnTo>
                      <a:pt x="164" y="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28"/>
              <p:cNvSpPr/>
              <p:nvPr/>
            </p:nvSpPr>
            <p:spPr>
              <a:xfrm>
                <a:off x="1971330" y="5566120"/>
                <a:ext cx="28928" cy="3251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54" extrusionOk="0">
                    <a:moveTo>
                      <a:pt x="50" y="0"/>
                    </a:moveTo>
                    <a:lnTo>
                      <a:pt x="1" y="58"/>
                    </a:lnTo>
                    <a:lnTo>
                      <a:pt x="68" y="156"/>
                    </a:lnTo>
                    <a:lnTo>
                      <a:pt x="247" y="354"/>
                    </a:lnTo>
                    <a:lnTo>
                      <a:pt x="307" y="330"/>
                    </a:lnTo>
                    <a:lnTo>
                      <a:pt x="314" y="206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28"/>
              <p:cNvSpPr/>
              <p:nvPr/>
            </p:nvSpPr>
            <p:spPr>
              <a:xfrm>
                <a:off x="1973718" y="5606159"/>
                <a:ext cx="44632" cy="272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97" extrusionOk="0">
                    <a:moveTo>
                      <a:pt x="437" y="1"/>
                    </a:moveTo>
                    <a:lnTo>
                      <a:pt x="239" y="34"/>
                    </a:lnTo>
                    <a:lnTo>
                      <a:pt x="123" y="9"/>
                    </a:lnTo>
                    <a:lnTo>
                      <a:pt x="0" y="58"/>
                    </a:lnTo>
                    <a:lnTo>
                      <a:pt x="65" y="107"/>
                    </a:lnTo>
                    <a:lnTo>
                      <a:pt x="221" y="99"/>
                    </a:lnTo>
                    <a:lnTo>
                      <a:pt x="247" y="190"/>
                    </a:lnTo>
                    <a:lnTo>
                      <a:pt x="330" y="255"/>
                    </a:lnTo>
                    <a:lnTo>
                      <a:pt x="403" y="297"/>
                    </a:lnTo>
                    <a:lnTo>
                      <a:pt x="486" y="165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28"/>
              <p:cNvSpPr/>
              <p:nvPr/>
            </p:nvSpPr>
            <p:spPr>
              <a:xfrm>
                <a:off x="2515173" y="5950629"/>
                <a:ext cx="17540" cy="10561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15" extrusionOk="0">
                    <a:moveTo>
                      <a:pt x="1" y="65"/>
                    </a:moveTo>
                    <a:cubicBezTo>
                      <a:pt x="1" y="65"/>
                      <a:pt x="1" y="66"/>
                      <a:pt x="1" y="66"/>
                    </a:cubicBezTo>
                    <a:lnTo>
                      <a:pt x="1" y="66"/>
                    </a:lnTo>
                    <a:lnTo>
                      <a:pt x="1" y="65"/>
                    </a:lnTo>
                    <a:close/>
                    <a:moveTo>
                      <a:pt x="109" y="0"/>
                    </a:moveTo>
                    <a:cubicBezTo>
                      <a:pt x="109" y="0"/>
                      <a:pt x="20" y="66"/>
                      <a:pt x="3" y="66"/>
                    </a:cubicBezTo>
                    <a:cubicBezTo>
                      <a:pt x="2" y="66"/>
                      <a:pt x="1" y="66"/>
                      <a:pt x="1" y="66"/>
                    </a:cubicBezTo>
                    <a:lnTo>
                      <a:pt x="1" y="66"/>
                    </a:lnTo>
                    <a:lnTo>
                      <a:pt x="76" y="115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28"/>
              <p:cNvSpPr/>
              <p:nvPr/>
            </p:nvSpPr>
            <p:spPr>
              <a:xfrm>
                <a:off x="2160233" y="5785052"/>
                <a:ext cx="20571" cy="2204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40" extrusionOk="0">
                    <a:moveTo>
                      <a:pt x="141" y="1"/>
                    </a:moveTo>
                    <a:lnTo>
                      <a:pt x="91" y="27"/>
                    </a:lnTo>
                    <a:lnTo>
                      <a:pt x="1" y="133"/>
                    </a:lnTo>
                    <a:lnTo>
                      <a:pt x="1" y="240"/>
                    </a:lnTo>
                    <a:lnTo>
                      <a:pt x="107" y="208"/>
                    </a:lnTo>
                    <a:lnTo>
                      <a:pt x="190" y="84"/>
                    </a:lnTo>
                    <a:lnTo>
                      <a:pt x="224" y="35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28"/>
              <p:cNvSpPr/>
              <p:nvPr/>
            </p:nvSpPr>
            <p:spPr>
              <a:xfrm>
                <a:off x="2534917" y="5921059"/>
                <a:ext cx="16622" cy="28193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7" extrusionOk="0">
                    <a:moveTo>
                      <a:pt x="50" y="0"/>
                    </a:moveTo>
                    <a:lnTo>
                      <a:pt x="92" y="91"/>
                    </a:lnTo>
                    <a:lnTo>
                      <a:pt x="1" y="208"/>
                    </a:lnTo>
                    <a:lnTo>
                      <a:pt x="74" y="297"/>
                    </a:lnTo>
                    <a:lnTo>
                      <a:pt x="172" y="306"/>
                    </a:lnTo>
                    <a:lnTo>
                      <a:pt x="180" y="166"/>
                    </a:lnTo>
                    <a:lnTo>
                      <a:pt x="157" y="42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28"/>
              <p:cNvSpPr/>
              <p:nvPr/>
            </p:nvSpPr>
            <p:spPr>
              <a:xfrm>
                <a:off x="2203395" y="5778348"/>
                <a:ext cx="229588" cy="13013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1417" extrusionOk="0">
                    <a:moveTo>
                      <a:pt x="748" y="1"/>
                    </a:moveTo>
                    <a:lnTo>
                      <a:pt x="707" y="35"/>
                    </a:lnTo>
                    <a:lnTo>
                      <a:pt x="772" y="115"/>
                    </a:lnTo>
                    <a:lnTo>
                      <a:pt x="1135" y="289"/>
                    </a:lnTo>
                    <a:lnTo>
                      <a:pt x="1151" y="346"/>
                    </a:lnTo>
                    <a:lnTo>
                      <a:pt x="1045" y="346"/>
                    </a:lnTo>
                    <a:lnTo>
                      <a:pt x="1011" y="362"/>
                    </a:lnTo>
                    <a:lnTo>
                      <a:pt x="1011" y="429"/>
                    </a:lnTo>
                    <a:lnTo>
                      <a:pt x="946" y="445"/>
                    </a:lnTo>
                    <a:lnTo>
                      <a:pt x="897" y="346"/>
                    </a:lnTo>
                    <a:lnTo>
                      <a:pt x="731" y="240"/>
                    </a:lnTo>
                    <a:lnTo>
                      <a:pt x="673" y="289"/>
                    </a:lnTo>
                    <a:lnTo>
                      <a:pt x="691" y="396"/>
                    </a:lnTo>
                    <a:lnTo>
                      <a:pt x="593" y="412"/>
                    </a:lnTo>
                    <a:lnTo>
                      <a:pt x="312" y="437"/>
                    </a:lnTo>
                    <a:lnTo>
                      <a:pt x="255" y="469"/>
                    </a:lnTo>
                    <a:lnTo>
                      <a:pt x="312" y="528"/>
                    </a:lnTo>
                    <a:lnTo>
                      <a:pt x="287" y="577"/>
                    </a:lnTo>
                    <a:lnTo>
                      <a:pt x="156" y="552"/>
                    </a:lnTo>
                    <a:lnTo>
                      <a:pt x="0" y="593"/>
                    </a:lnTo>
                    <a:lnTo>
                      <a:pt x="24" y="684"/>
                    </a:lnTo>
                    <a:lnTo>
                      <a:pt x="206" y="716"/>
                    </a:lnTo>
                    <a:lnTo>
                      <a:pt x="354" y="708"/>
                    </a:lnTo>
                    <a:lnTo>
                      <a:pt x="403" y="635"/>
                    </a:lnTo>
                    <a:lnTo>
                      <a:pt x="444" y="601"/>
                    </a:lnTo>
                    <a:lnTo>
                      <a:pt x="543" y="642"/>
                    </a:lnTo>
                    <a:lnTo>
                      <a:pt x="699" y="749"/>
                    </a:lnTo>
                    <a:lnTo>
                      <a:pt x="780" y="716"/>
                    </a:lnTo>
                    <a:lnTo>
                      <a:pt x="829" y="775"/>
                    </a:lnTo>
                    <a:lnTo>
                      <a:pt x="829" y="864"/>
                    </a:lnTo>
                    <a:lnTo>
                      <a:pt x="928" y="931"/>
                    </a:lnTo>
                    <a:lnTo>
                      <a:pt x="814" y="988"/>
                    </a:lnTo>
                    <a:lnTo>
                      <a:pt x="741" y="1136"/>
                    </a:lnTo>
                    <a:lnTo>
                      <a:pt x="839" y="1243"/>
                    </a:lnTo>
                    <a:lnTo>
                      <a:pt x="938" y="1243"/>
                    </a:lnTo>
                    <a:lnTo>
                      <a:pt x="1037" y="1276"/>
                    </a:lnTo>
                    <a:lnTo>
                      <a:pt x="1175" y="1416"/>
                    </a:lnTo>
                    <a:lnTo>
                      <a:pt x="1274" y="1416"/>
                    </a:lnTo>
                    <a:lnTo>
                      <a:pt x="1291" y="1367"/>
                    </a:lnTo>
                    <a:lnTo>
                      <a:pt x="1193" y="1292"/>
                    </a:lnTo>
                    <a:lnTo>
                      <a:pt x="1027" y="1193"/>
                    </a:lnTo>
                    <a:lnTo>
                      <a:pt x="1011" y="1110"/>
                    </a:lnTo>
                    <a:lnTo>
                      <a:pt x="1052" y="1102"/>
                    </a:lnTo>
                    <a:lnTo>
                      <a:pt x="1167" y="1152"/>
                    </a:lnTo>
                    <a:lnTo>
                      <a:pt x="1266" y="1087"/>
                    </a:lnTo>
                    <a:lnTo>
                      <a:pt x="1291" y="1012"/>
                    </a:lnTo>
                    <a:lnTo>
                      <a:pt x="1175" y="988"/>
                    </a:lnTo>
                    <a:lnTo>
                      <a:pt x="1086" y="931"/>
                    </a:lnTo>
                    <a:lnTo>
                      <a:pt x="1439" y="791"/>
                    </a:lnTo>
                    <a:lnTo>
                      <a:pt x="1587" y="716"/>
                    </a:lnTo>
                    <a:lnTo>
                      <a:pt x="2245" y="889"/>
                    </a:lnTo>
                    <a:lnTo>
                      <a:pt x="2328" y="832"/>
                    </a:lnTo>
                    <a:lnTo>
                      <a:pt x="2310" y="741"/>
                    </a:lnTo>
                    <a:lnTo>
                      <a:pt x="2499" y="741"/>
                    </a:lnTo>
                    <a:lnTo>
                      <a:pt x="2418" y="429"/>
                    </a:lnTo>
                    <a:lnTo>
                      <a:pt x="2328" y="437"/>
                    </a:lnTo>
                    <a:lnTo>
                      <a:pt x="2172" y="331"/>
                    </a:lnTo>
                    <a:lnTo>
                      <a:pt x="1883" y="222"/>
                    </a:lnTo>
                    <a:lnTo>
                      <a:pt x="1463" y="100"/>
                    </a:lnTo>
                    <a:lnTo>
                      <a:pt x="1274" y="35"/>
                    </a:lnTo>
                    <a:lnTo>
                      <a:pt x="1266" y="100"/>
                    </a:lnTo>
                    <a:lnTo>
                      <a:pt x="1315" y="173"/>
                    </a:lnTo>
                    <a:lnTo>
                      <a:pt x="1250" y="222"/>
                    </a:lnTo>
                    <a:lnTo>
                      <a:pt x="1185" y="198"/>
                    </a:lnTo>
                    <a:lnTo>
                      <a:pt x="904" y="74"/>
                    </a:lnTo>
                    <a:lnTo>
                      <a:pt x="74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28"/>
              <p:cNvSpPr/>
              <p:nvPr/>
            </p:nvSpPr>
            <p:spPr>
              <a:xfrm>
                <a:off x="2256108" y="5696800"/>
                <a:ext cx="40132" cy="7934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864" extrusionOk="0">
                    <a:moveTo>
                      <a:pt x="84" y="1"/>
                    </a:moveTo>
                    <a:lnTo>
                      <a:pt x="58" y="165"/>
                    </a:lnTo>
                    <a:lnTo>
                      <a:pt x="1" y="320"/>
                    </a:lnTo>
                    <a:lnTo>
                      <a:pt x="76" y="461"/>
                    </a:lnTo>
                    <a:lnTo>
                      <a:pt x="19" y="559"/>
                    </a:lnTo>
                    <a:lnTo>
                      <a:pt x="19" y="684"/>
                    </a:lnTo>
                    <a:lnTo>
                      <a:pt x="167" y="765"/>
                    </a:lnTo>
                    <a:lnTo>
                      <a:pt x="323" y="806"/>
                    </a:lnTo>
                    <a:lnTo>
                      <a:pt x="380" y="863"/>
                    </a:lnTo>
                    <a:lnTo>
                      <a:pt x="437" y="790"/>
                    </a:lnTo>
                    <a:lnTo>
                      <a:pt x="265" y="658"/>
                    </a:lnTo>
                    <a:lnTo>
                      <a:pt x="372" y="551"/>
                    </a:lnTo>
                    <a:lnTo>
                      <a:pt x="297" y="453"/>
                    </a:lnTo>
                    <a:lnTo>
                      <a:pt x="315" y="395"/>
                    </a:lnTo>
                    <a:lnTo>
                      <a:pt x="216" y="240"/>
                    </a:lnTo>
                    <a:lnTo>
                      <a:pt x="182" y="66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28"/>
              <p:cNvSpPr/>
              <p:nvPr/>
            </p:nvSpPr>
            <p:spPr>
              <a:xfrm>
                <a:off x="1926056" y="5516988"/>
                <a:ext cx="21949" cy="34163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72" extrusionOk="0">
                    <a:moveTo>
                      <a:pt x="83" y="0"/>
                    </a:moveTo>
                    <a:lnTo>
                      <a:pt x="34" y="34"/>
                    </a:lnTo>
                    <a:lnTo>
                      <a:pt x="0" y="117"/>
                    </a:lnTo>
                    <a:lnTo>
                      <a:pt x="34" y="239"/>
                    </a:lnTo>
                    <a:lnTo>
                      <a:pt x="59" y="289"/>
                    </a:lnTo>
                    <a:lnTo>
                      <a:pt x="75" y="354"/>
                    </a:lnTo>
                    <a:lnTo>
                      <a:pt x="140" y="372"/>
                    </a:lnTo>
                    <a:lnTo>
                      <a:pt x="239" y="304"/>
                    </a:lnTo>
                    <a:lnTo>
                      <a:pt x="239" y="156"/>
                    </a:lnTo>
                    <a:lnTo>
                      <a:pt x="158" y="76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28"/>
              <p:cNvSpPr/>
              <p:nvPr/>
            </p:nvSpPr>
            <p:spPr>
              <a:xfrm>
                <a:off x="2349136" y="5850898"/>
                <a:ext cx="197813" cy="85498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931" extrusionOk="0">
                    <a:moveTo>
                      <a:pt x="1193" y="1"/>
                    </a:moveTo>
                    <a:lnTo>
                      <a:pt x="979" y="99"/>
                    </a:lnTo>
                    <a:lnTo>
                      <a:pt x="575" y="190"/>
                    </a:lnTo>
                    <a:lnTo>
                      <a:pt x="387" y="156"/>
                    </a:lnTo>
                    <a:lnTo>
                      <a:pt x="304" y="172"/>
                    </a:lnTo>
                    <a:lnTo>
                      <a:pt x="172" y="172"/>
                    </a:lnTo>
                    <a:lnTo>
                      <a:pt x="50" y="231"/>
                    </a:lnTo>
                    <a:lnTo>
                      <a:pt x="141" y="320"/>
                    </a:lnTo>
                    <a:lnTo>
                      <a:pt x="239" y="271"/>
                    </a:lnTo>
                    <a:lnTo>
                      <a:pt x="370" y="338"/>
                    </a:lnTo>
                    <a:lnTo>
                      <a:pt x="131" y="429"/>
                    </a:lnTo>
                    <a:lnTo>
                      <a:pt x="0" y="494"/>
                    </a:lnTo>
                    <a:lnTo>
                      <a:pt x="0" y="559"/>
                    </a:lnTo>
                    <a:lnTo>
                      <a:pt x="131" y="658"/>
                    </a:lnTo>
                    <a:lnTo>
                      <a:pt x="247" y="559"/>
                    </a:lnTo>
                    <a:lnTo>
                      <a:pt x="198" y="684"/>
                    </a:lnTo>
                    <a:lnTo>
                      <a:pt x="304" y="725"/>
                    </a:lnTo>
                    <a:lnTo>
                      <a:pt x="354" y="806"/>
                    </a:lnTo>
                    <a:lnTo>
                      <a:pt x="460" y="757"/>
                    </a:lnTo>
                    <a:lnTo>
                      <a:pt x="650" y="847"/>
                    </a:lnTo>
                    <a:lnTo>
                      <a:pt x="723" y="839"/>
                    </a:lnTo>
                    <a:lnTo>
                      <a:pt x="741" y="715"/>
                    </a:lnTo>
                    <a:lnTo>
                      <a:pt x="608" y="642"/>
                    </a:lnTo>
                    <a:lnTo>
                      <a:pt x="634" y="567"/>
                    </a:lnTo>
                    <a:lnTo>
                      <a:pt x="806" y="551"/>
                    </a:lnTo>
                    <a:lnTo>
                      <a:pt x="855" y="699"/>
                    </a:lnTo>
                    <a:lnTo>
                      <a:pt x="979" y="782"/>
                    </a:lnTo>
                    <a:lnTo>
                      <a:pt x="1102" y="715"/>
                    </a:lnTo>
                    <a:lnTo>
                      <a:pt x="1226" y="749"/>
                    </a:lnTo>
                    <a:lnTo>
                      <a:pt x="1406" y="913"/>
                    </a:lnTo>
                    <a:lnTo>
                      <a:pt x="1473" y="930"/>
                    </a:lnTo>
                    <a:lnTo>
                      <a:pt x="1473" y="782"/>
                    </a:lnTo>
                    <a:lnTo>
                      <a:pt x="1299" y="626"/>
                    </a:lnTo>
                    <a:lnTo>
                      <a:pt x="1159" y="577"/>
                    </a:lnTo>
                    <a:lnTo>
                      <a:pt x="1216" y="510"/>
                    </a:lnTo>
                    <a:lnTo>
                      <a:pt x="1143" y="453"/>
                    </a:lnTo>
                    <a:lnTo>
                      <a:pt x="946" y="411"/>
                    </a:lnTo>
                    <a:lnTo>
                      <a:pt x="904" y="429"/>
                    </a:lnTo>
                    <a:lnTo>
                      <a:pt x="749" y="312"/>
                    </a:lnTo>
                    <a:lnTo>
                      <a:pt x="946" y="281"/>
                    </a:lnTo>
                    <a:lnTo>
                      <a:pt x="1045" y="281"/>
                    </a:lnTo>
                    <a:lnTo>
                      <a:pt x="1167" y="149"/>
                    </a:lnTo>
                    <a:lnTo>
                      <a:pt x="1291" y="156"/>
                    </a:lnTo>
                    <a:lnTo>
                      <a:pt x="1364" y="312"/>
                    </a:lnTo>
                    <a:lnTo>
                      <a:pt x="1439" y="411"/>
                    </a:lnTo>
                    <a:lnTo>
                      <a:pt x="1629" y="403"/>
                    </a:lnTo>
                    <a:lnTo>
                      <a:pt x="1785" y="297"/>
                    </a:lnTo>
                    <a:lnTo>
                      <a:pt x="1876" y="338"/>
                    </a:lnTo>
                    <a:lnTo>
                      <a:pt x="1949" y="437"/>
                    </a:lnTo>
                    <a:lnTo>
                      <a:pt x="2073" y="354"/>
                    </a:lnTo>
                    <a:lnTo>
                      <a:pt x="2154" y="271"/>
                    </a:lnTo>
                    <a:lnTo>
                      <a:pt x="2073" y="190"/>
                    </a:lnTo>
                    <a:lnTo>
                      <a:pt x="2047" y="42"/>
                    </a:lnTo>
                    <a:lnTo>
                      <a:pt x="1891" y="1"/>
                    </a:lnTo>
                    <a:lnTo>
                      <a:pt x="1653" y="8"/>
                    </a:lnTo>
                    <a:lnTo>
                      <a:pt x="1447" y="24"/>
                    </a:lnTo>
                    <a:lnTo>
                      <a:pt x="119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28"/>
              <p:cNvSpPr/>
              <p:nvPr/>
            </p:nvSpPr>
            <p:spPr>
              <a:xfrm>
                <a:off x="2240405" y="5876611"/>
                <a:ext cx="18183" cy="1515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5" extrusionOk="0">
                    <a:moveTo>
                      <a:pt x="130" y="1"/>
                    </a:moveTo>
                    <a:lnTo>
                      <a:pt x="0" y="66"/>
                    </a:lnTo>
                    <a:lnTo>
                      <a:pt x="107" y="165"/>
                    </a:lnTo>
                    <a:lnTo>
                      <a:pt x="197" y="58"/>
                    </a:lnTo>
                    <a:lnTo>
                      <a:pt x="13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28"/>
              <p:cNvSpPr/>
              <p:nvPr/>
            </p:nvSpPr>
            <p:spPr>
              <a:xfrm>
                <a:off x="2174559" y="5761726"/>
                <a:ext cx="79529" cy="39397"/>
              </a:xfrm>
              <a:custGeom>
                <a:avLst/>
                <a:gdLst/>
                <a:ahLst/>
                <a:cxnLst/>
                <a:rect l="l" t="t" r="r" b="b"/>
                <a:pathLst>
                  <a:path w="866" h="429" extrusionOk="0">
                    <a:moveTo>
                      <a:pt x="289" y="0"/>
                    </a:moveTo>
                    <a:lnTo>
                      <a:pt x="231" y="50"/>
                    </a:lnTo>
                    <a:lnTo>
                      <a:pt x="0" y="67"/>
                    </a:lnTo>
                    <a:lnTo>
                      <a:pt x="8" y="148"/>
                    </a:lnTo>
                    <a:lnTo>
                      <a:pt x="99" y="206"/>
                    </a:lnTo>
                    <a:lnTo>
                      <a:pt x="174" y="338"/>
                    </a:lnTo>
                    <a:lnTo>
                      <a:pt x="247" y="265"/>
                    </a:lnTo>
                    <a:lnTo>
                      <a:pt x="395" y="289"/>
                    </a:lnTo>
                    <a:lnTo>
                      <a:pt x="486" y="379"/>
                    </a:lnTo>
                    <a:lnTo>
                      <a:pt x="561" y="314"/>
                    </a:lnTo>
                    <a:lnTo>
                      <a:pt x="610" y="387"/>
                    </a:lnTo>
                    <a:lnTo>
                      <a:pt x="749" y="429"/>
                    </a:lnTo>
                    <a:lnTo>
                      <a:pt x="847" y="354"/>
                    </a:lnTo>
                    <a:lnTo>
                      <a:pt x="798" y="265"/>
                    </a:lnTo>
                    <a:lnTo>
                      <a:pt x="865" y="141"/>
                    </a:lnTo>
                    <a:lnTo>
                      <a:pt x="798" y="91"/>
                    </a:lnTo>
                    <a:lnTo>
                      <a:pt x="717" y="107"/>
                    </a:lnTo>
                    <a:lnTo>
                      <a:pt x="650" y="182"/>
                    </a:lnTo>
                    <a:lnTo>
                      <a:pt x="577" y="75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28"/>
              <p:cNvSpPr/>
              <p:nvPr/>
            </p:nvSpPr>
            <p:spPr>
              <a:xfrm>
                <a:off x="2240405" y="5854020"/>
                <a:ext cx="13683" cy="1441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57" extrusionOk="0">
                    <a:moveTo>
                      <a:pt x="41" y="0"/>
                    </a:moveTo>
                    <a:lnTo>
                      <a:pt x="0" y="107"/>
                    </a:lnTo>
                    <a:lnTo>
                      <a:pt x="49" y="156"/>
                    </a:lnTo>
                    <a:lnTo>
                      <a:pt x="140" y="156"/>
                    </a:lnTo>
                    <a:lnTo>
                      <a:pt x="148" y="57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28"/>
              <p:cNvSpPr/>
              <p:nvPr/>
            </p:nvSpPr>
            <p:spPr>
              <a:xfrm>
                <a:off x="1755428" y="4490557"/>
                <a:ext cx="76407" cy="159426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736" extrusionOk="0">
                    <a:moveTo>
                      <a:pt x="206" y="1"/>
                    </a:moveTo>
                    <a:lnTo>
                      <a:pt x="91" y="115"/>
                    </a:lnTo>
                    <a:lnTo>
                      <a:pt x="82" y="206"/>
                    </a:lnTo>
                    <a:lnTo>
                      <a:pt x="141" y="289"/>
                    </a:lnTo>
                    <a:lnTo>
                      <a:pt x="131" y="411"/>
                    </a:lnTo>
                    <a:lnTo>
                      <a:pt x="42" y="486"/>
                    </a:lnTo>
                    <a:lnTo>
                      <a:pt x="1" y="609"/>
                    </a:lnTo>
                    <a:lnTo>
                      <a:pt x="42" y="715"/>
                    </a:lnTo>
                    <a:lnTo>
                      <a:pt x="91" y="757"/>
                    </a:lnTo>
                    <a:lnTo>
                      <a:pt x="164" y="962"/>
                    </a:lnTo>
                    <a:lnTo>
                      <a:pt x="190" y="1473"/>
                    </a:lnTo>
                    <a:lnTo>
                      <a:pt x="107" y="1653"/>
                    </a:lnTo>
                    <a:lnTo>
                      <a:pt x="305" y="1736"/>
                    </a:lnTo>
                    <a:lnTo>
                      <a:pt x="575" y="1710"/>
                    </a:lnTo>
                    <a:lnTo>
                      <a:pt x="575" y="1637"/>
                    </a:lnTo>
                    <a:lnTo>
                      <a:pt x="559" y="1464"/>
                    </a:lnTo>
                    <a:lnTo>
                      <a:pt x="634" y="1349"/>
                    </a:lnTo>
                    <a:lnTo>
                      <a:pt x="798" y="1398"/>
                    </a:lnTo>
                    <a:lnTo>
                      <a:pt x="832" y="1365"/>
                    </a:lnTo>
                    <a:lnTo>
                      <a:pt x="650" y="1201"/>
                    </a:lnTo>
                    <a:lnTo>
                      <a:pt x="723" y="1128"/>
                    </a:lnTo>
                    <a:lnTo>
                      <a:pt x="536" y="946"/>
                    </a:lnTo>
                    <a:lnTo>
                      <a:pt x="526" y="848"/>
                    </a:lnTo>
                    <a:lnTo>
                      <a:pt x="617" y="840"/>
                    </a:lnTo>
                    <a:lnTo>
                      <a:pt x="782" y="931"/>
                    </a:lnTo>
                    <a:lnTo>
                      <a:pt x="782" y="897"/>
                    </a:lnTo>
                    <a:lnTo>
                      <a:pt x="723" y="814"/>
                    </a:lnTo>
                    <a:lnTo>
                      <a:pt x="526" y="674"/>
                    </a:lnTo>
                    <a:lnTo>
                      <a:pt x="707" y="733"/>
                    </a:lnTo>
                    <a:lnTo>
                      <a:pt x="715" y="567"/>
                    </a:lnTo>
                    <a:lnTo>
                      <a:pt x="674" y="502"/>
                    </a:lnTo>
                    <a:lnTo>
                      <a:pt x="684" y="279"/>
                    </a:lnTo>
                    <a:lnTo>
                      <a:pt x="543" y="74"/>
                    </a:lnTo>
                    <a:lnTo>
                      <a:pt x="395" y="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28"/>
              <p:cNvSpPr/>
              <p:nvPr/>
            </p:nvSpPr>
            <p:spPr>
              <a:xfrm>
                <a:off x="1902638" y="5511019"/>
                <a:ext cx="21306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453" extrusionOk="0">
                    <a:moveTo>
                      <a:pt x="166" y="0"/>
                    </a:moveTo>
                    <a:lnTo>
                      <a:pt x="34" y="16"/>
                    </a:lnTo>
                    <a:lnTo>
                      <a:pt x="68" y="83"/>
                    </a:lnTo>
                    <a:lnTo>
                      <a:pt x="107" y="115"/>
                    </a:lnTo>
                    <a:lnTo>
                      <a:pt x="42" y="172"/>
                    </a:lnTo>
                    <a:lnTo>
                      <a:pt x="1" y="255"/>
                    </a:lnTo>
                    <a:lnTo>
                      <a:pt x="42" y="379"/>
                    </a:lnTo>
                    <a:lnTo>
                      <a:pt x="125" y="437"/>
                    </a:lnTo>
                    <a:lnTo>
                      <a:pt x="224" y="452"/>
                    </a:lnTo>
                    <a:lnTo>
                      <a:pt x="141" y="330"/>
                    </a:lnTo>
                    <a:lnTo>
                      <a:pt x="224" y="263"/>
                    </a:lnTo>
                    <a:lnTo>
                      <a:pt x="231" y="107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28"/>
              <p:cNvSpPr/>
              <p:nvPr/>
            </p:nvSpPr>
            <p:spPr>
              <a:xfrm>
                <a:off x="1818151" y="4824283"/>
                <a:ext cx="31867" cy="3563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88" extrusionOk="0">
                    <a:moveTo>
                      <a:pt x="149" y="1"/>
                    </a:moveTo>
                    <a:lnTo>
                      <a:pt x="1" y="84"/>
                    </a:lnTo>
                    <a:lnTo>
                      <a:pt x="89" y="159"/>
                    </a:lnTo>
                    <a:lnTo>
                      <a:pt x="149" y="339"/>
                    </a:lnTo>
                    <a:lnTo>
                      <a:pt x="255" y="388"/>
                    </a:lnTo>
                    <a:lnTo>
                      <a:pt x="346" y="265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28"/>
              <p:cNvSpPr/>
              <p:nvPr/>
            </p:nvSpPr>
            <p:spPr>
              <a:xfrm>
                <a:off x="1855160" y="4730796"/>
                <a:ext cx="18918" cy="1203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1" extrusionOk="0">
                    <a:moveTo>
                      <a:pt x="65" y="0"/>
                    </a:moveTo>
                    <a:lnTo>
                      <a:pt x="0" y="50"/>
                    </a:lnTo>
                    <a:lnTo>
                      <a:pt x="42" y="131"/>
                    </a:lnTo>
                    <a:lnTo>
                      <a:pt x="206" y="115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28"/>
              <p:cNvSpPr/>
              <p:nvPr/>
            </p:nvSpPr>
            <p:spPr>
              <a:xfrm>
                <a:off x="1857364" y="4747326"/>
                <a:ext cx="52254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569" h="626" extrusionOk="0">
                    <a:moveTo>
                      <a:pt x="247" y="0"/>
                    </a:moveTo>
                    <a:lnTo>
                      <a:pt x="75" y="59"/>
                    </a:lnTo>
                    <a:lnTo>
                      <a:pt x="0" y="306"/>
                    </a:lnTo>
                    <a:lnTo>
                      <a:pt x="26" y="436"/>
                    </a:lnTo>
                    <a:lnTo>
                      <a:pt x="41" y="626"/>
                    </a:lnTo>
                    <a:lnTo>
                      <a:pt x="156" y="503"/>
                    </a:lnTo>
                    <a:lnTo>
                      <a:pt x="247" y="519"/>
                    </a:lnTo>
                    <a:lnTo>
                      <a:pt x="322" y="561"/>
                    </a:lnTo>
                    <a:lnTo>
                      <a:pt x="428" y="535"/>
                    </a:lnTo>
                    <a:lnTo>
                      <a:pt x="478" y="420"/>
                    </a:lnTo>
                    <a:lnTo>
                      <a:pt x="569" y="288"/>
                    </a:lnTo>
                    <a:lnTo>
                      <a:pt x="436" y="148"/>
                    </a:lnTo>
                    <a:lnTo>
                      <a:pt x="395" y="26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28"/>
              <p:cNvSpPr/>
              <p:nvPr/>
            </p:nvSpPr>
            <p:spPr>
              <a:xfrm>
                <a:off x="1836977" y="4533536"/>
                <a:ext cx="19010" cy="16071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75" extrusionOk="0">
                    <a:moveTo>
                      <a:pt x="115" y="1"/>
                    </a:moveTo>
                    <a:lnTo>
                      <a:pt x="1" y="58"/>
                    </a:lnTo>
                    <a:lnTo>
                      <a:pt x="141" y="174"/>
                    </a:lnTo>
                    <a:lnTo>
                      <a:pt x="206" y="8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28"/>
              <p:cNvSpPr/>
              <p:nvPr/>
            </p:nvSpPr>
            <p:spPr>
              <a:xfrm>
                <a:off x="1853507" y="4689287"/>
                <a:ext cx="12949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98" extrusionOk="0">
                    <a:moveTo>
                      <a:pt x="141" y="0"/>
                    </a:moveTo>
                    <a:lnTo>
                      <a:pt x="1" y="99"/>
                    </a:lnTo>
                    <a:lnTo>
                      <a:pt x="50" y="198"/>
                    </a:lnTo>
                    <a:lnTo>
                      <a:pt x="141" y="107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28"/>
              <p:cNvSpPr/>
              <p:nvPr/>
            </p:nvSpPr>
            <p:spPr>
              <a:xfrm>
                <a:off x="1877108" y="5451327"/>
                <a:ext cx="57305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53" extrusionOk="0">
                    <a:moveTo>
                      <a:pt x="172" y="1"/>
                    </a:moveTo>
                    <a:lnTo>
                      <a:pt x="65" y="25"/>
                    </a:lnTo>
                    <a:lnTo>
                      <a:pt x="148" y="165"/>
                    </a:lnTo>
                    <a:lnTo>
                      <a:pt x="65" y="329"/>
                    </a:lnTo>
                    <a:lnTo>
                      <a:pt x="0" y="404"/>
                    </a:lnTo>
                    <a:lnTo>
                      <a:pt x="73" y="453"/>
                    </a:lnTo>
                    <a:lnTo>
                      <a:pt x="304" y="412"/>
                    </a:lnTo>
                    <a:lnTo>
                      <a:pt x="468" y="396"/>
                    </a:lnTo>
                    <a:lnTo>
                      <a:pt x="484" y="346"/>
                    </a:lnTo>
                    <a:lnTo>
                      <a:pt x="616" y="338"/>
                    </a:lnTo>
                    <a:lnTo>
                      <a:pt x="624" y="248"/>
                    </a:lnTo>
                    <a:lnTo>
                      <a:pt x="385" y="92"/>
                    </a:lnTo>
                    <a:lnTo>
                      <a:pt x="279" y="100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28"/>
              <p:cNvSpPr/>
              <p:nvPr/>
            </p:nvSpPr>
            <p:spPr>
              <a:xfrm>
                <a:off x="1725123" y="2349167"/>
                <a:ext cx="638437" cy="3406711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37096" extrusionOk="0">
                    <a:moveTo>
                      <a:pt x="1531" y="0"/>
                    </a:moveTo>
                    <a:lnTo>
                      <a:pt x="1448" y="141"/>
                    </a:lnTo>
                    <a:lnTo>
                      <a:pt x="1391" y="289"/>
                    </a:lnTo>
                    <a:lnTo>
                      <a:pt x="1547" y="429"/>
                    </a:lnTo>
                    <a:lnTo>
                      <a:pt x="1481" y="569"/>
                    </a:lnTo>
                    <a:lnTo>
                      <a:pt x="1326" y="668"/>
                    </a:lnTo>
                    <a:lnTo>
                      <a:pt x="1219" y="642"/>
                    </a:lnTo>
                    <a:lnTo>
                      <a:pt x="1037" y="766"/>
                    </a:lnTo>
                    <a:lnTo>
                      <a:pt x="832" y="865"/>
                    </a:lnTo>
                    <a:lnTo>
                      <a:pt x="897" y="930"/>
                    </a:lnTo>
                    <a:lnTo>
                      <a:pt x="915" y="1161"/>
                    </a:lnTo>
                    <a:lnTo>
                      <a:pt x="897" y="1333"/>
                    </a:lnTo>
                    <a:lnTo>
                      <a:pt x="939" y="1572"/>
                    </a:lnTo>
                    <a:lnTo>
                      <a:pt x="1071" y="2190"/>
                    </a:lnTo>
                    <a:lnTo>
                      <a:pt x="1071" y="2418"/>
                    </a:lnTo>
                    <a:lnTo>
                      <a:pt x="1022" y="2592"/>
                    </a:lnTo>
                    <a:lnTo>
                      <a:pt x="931" y="2683"/>
                    </a:lnTo>
                    <a:lnTo>
                      <a:pt x="996" y="3003"/>
                    </a:lnTo>
                    <a:lnTo>
                      <a:pt x="1095" y="3307"/>
                    </a:lnTo>
                    <a:lnTo>
                      <a:pt x="1201" y="3571"/>
                    </a:lnTo>
                    <a:lnTo>
                      <a:pt x="1201" y="4006"/>
                    </a:lnTo>
                    <a:lnTo>
                      <a:pt x="1162" y="4122"/>
                    </a:lnTo>
                    <a:lnTo>
                      <a:pt x="1120" y="4203"/>
                    </a:lnTo>
                    <a:lnTo>
                      <a:pt x="1152" y="4787"/>
                    </a:lnTo>
                    <a:lnTo>
                      <a:pt x="1152" y="4927"/>
                    </a:lnTo>
                    <a:lnTo>
                      <a:pt x="1029" y="5002"/>
                    </a:lnTo>
                    <a:lnTo>
                      <a:pt x="923" y="5075"/>
                    </a:lnTo>
                    <a:lnTo>
                      <a:pt x="939" y="5405"/>
                    </a:lnTo>
                    <a:lnTo>
                      <a:pt x="988" y="5486"/>
                    </a:lnTo>
                    <a:lnTo>
                      <a:pt x="1095" y="5413"/>
                    </a:lnTo>
                    <a:lnTo>
                      <a:pt x="1162" y="5470"/>
                    </a:lnTo>
                    <a:lnTo>
                      <a:pt x="1063" y="5569"/>
                    </a:lnTo>
                    <a:lnTo>
                      <a:pt x="1071" y="6434"/>
                    </a:lnTo>
                    <a:lnTo>
                      <a:pt x="1185" y="6761"/>
                    </a:lnTo>
                    <a:lnTo>
                      <a:pt x="1211" y="7016"/>
                    </a:lnTo>
                    <a:lnTo>
                      <a:pt x="1185" y="7231"/>
                    </a:lnTo>
                    <a:lnTo>
                      <a:pt x="1045" y="7452"/>
                    </a:lnTo>
                    <a:lnTo>
                      <a:pt x="1045" y="7667"/>
                    </a:lnTo>
                    <a:lnTo>
                      <a:pt x="1201" y="7946"/>
                    </a:lnTo>
                    <a:lnTo>
                      <a:pt x="1162" y="8119"/>
                    </a:lnTo>
                    <a:lnTo>
                      <a:pt x="1144" y="8538"/>
                    </a:lnTo>
                    <a:lnTo>
                      <a:pt x="1053" y="8694"/>
                    </a:lnTo>
                    <a:lnTo>
                      <a:pt x="1053" y="8925"/>
                    </a:lnTo>
                    <a:lnTo>
                      <a:pt x="1095" y="9039"/>
                    </a:lnTo>
                    <a:lnTo>
                      <a:pt x="1095" y="9138"/>
                    </a:lnTo>
                    <a:lnTo>
                      <a:pt x="964" y="9353"/>
                    </a:lnTo>
                    <a:lnTo>
                      <a:pt x="947" y="9566"/>
                    </a:lnTo>
                    <a:lnTo>
                      <a:pt x="866" y="9706"/>
                    </a:lnTo>
                    <a:lnTo>
                      <a:pt x="915" y="9969"/>
                    </a:lnTo>
                    <a:lnTo>
                      <a:pt x="881" y="10076"/>
                    </a:lnTo>
                    <a:lnTo>
                      <a:pt x="749" y="10389"/>
                    </a:lnTo>
                    <a:lnTo>
                      <a:pt x="749" y="10520"/>
                    </a:lnTo>
                    <a:lnTo>
                      <a:pt x="897" y="10751"/>
                    </a:lnTo>
                    <a:lnTo>
                      <a:pt x="923" y="10989"/>
                    </a:lnTo>
                    <a:lnTo>
                      <a:pt x="1022" y="11145"/>
                    </a:lnTo>
                    <a:lnTo>
                      <a:pt x="897" y="11228"/>
                    </a:lnTo>
                    <a:lnTo>
                      <a:pt x="832" y="11408"/>
                    </a:lnTo>
                    <a:lnTo>
                      <a:pt x="947" y="11556"/>
                    </a:lnTo>
                    <a:lnTo>
                      <a:pt x="824" y="11696"/>
                    </a:lnTo>
                    <a:lnTo>
                      <a:pt x="708" y="11745"/>
                    </a:lnTo>
                    <a:lnTo>
                      <a:pt x="708" y="11961"/>
                    </a:lnTo>
                    <a:lnTo>
                      <a:pt x="741" y="12140"/>
                    </a:lnTo>
                    <a:lnTo>
                      <a:pt x="757" y="12322"/>
                    </a:lnTo>
                    <a:lnTo>
                      <a:pt x="947" y="12815"/>
                    </a:lnTo>
                    <a:lnTo>
                      <a:pt x="947" y="13086"/>
                    </a:lnTo>
                    <a:lnTo>
                      <a:pt x="873" y="13177"/>
                    </a:lnTo>
                    <a:lnTo>
                      <a:pt x="889" y="13325"/>
                    </a:lnTo>
                    <a:lnTo>
                      <a:pt x="1063" y="13579"/>
                    </a:lnTo>
                    <a:lnTo>
                      <a:pt x="1079" y="13868"/>
                    </a:lnTo>
                    <a:lnTo>
                      <a:pt x="1022" y="14073"/>
                    </a:lnTo>
                    <a:lnTo>
                      <a:pt x="1029" y="14156"/>
                    </a:lnTo>
                    <a:lnTo>
                      <a:pt x="1071" y="14296"/>
                    </a:lnTo>
                    <a:lnTo>
                      <a:pt x="1045" y="14428"/>
                    </a:lnTo>
                    <a:lnTo>
                      <a:pt x="1004" y="14566"/>
                    </a:lnTo>
                    <a:lnTo>
                      <a:pt x="1053" y="14649"/>
                    </a:lnTo>
                    <a:lnTo>
                      <a:pt x="1235" y="14904"/>
                    </a:lnTo>
                    <a:lnTo>
                      <a:pt x="1260" y="15052"/>
                    </a:lnTo>
                    <a:lnTo>
                      <a:pt x="1170" y="15192"/>
                    </a:lnTo>
                    <a:lnTo>
                      <a:pt x="1045" y="15275"/>
                    </a:lnTo>
                    <a:lnTo>
                      <a:pt x="931" y="15504"/>
                    </a:lnTo>
                    <a:lnTo>
                      <a:pt x="931" y="15579"/>
                    </a:lnTo>
                    <a:lnTo>
                      <a:pt x="996" y="15652"/>
                    </a:lnTo>
                    <a:lnTo>
                      <a:pt x="939" y="15849"/>
                    </a:lnTo>
                    <a:lnTo>
                      <a:pt x="840" y="15958"/>
                    </a:lnTo>
                    <a:lnTo>
                      <a:pt x="840" y="16096"/>
                    </a:lnTo>
                    <a:lnTo>
                      <a:pt x="816" y="16343"/>
                    </a:lnTo>
                    <a:lnTo>
                      <a:pt x="749" y="16483"/>
                    </a:lnTo>
                    <a:lnTo>
                      <a:pt x="757" y="16631"/>
                    </a:lnTo>
                    <a:lnTo>
                      <a:pt x="718" y="16706"/>
                    </a:lnTo>
                    <a:lnTo>
                      <a:pt x="700" y="16911"/>
                    </a:lnTo>
                    <a:lnTo>
                      <a:pt x="601" y="17010"/>
                    </a:lnTo>
                    <a:lnTo>
                      <a:pt x="619" y="17101"/>
                    </a:lnTo>
                    <a:lnTo>
                      <a:pt x="676" y="17192"/>
                    </a:lnTo>
                    <a:lnTo>
                      <a:pt x="577" y="17348"/>
                    </a:lnTo>
                    <a:lnTo>
                      <a:pt x="569" y="17569"/>
                    </a:lnTo>
                    <a:lnTo>
                      <a:pt x="552" y="17709"/>
                    </a:lnTo>
                    <a:lnTo>
                      <a:pt x="437" y="17784"/>
                    </a:lnTo>
                    <a:lnTo>
                      <a:pt x="437" y="17940"/>
                    </a:lnTo>
                    <a:lnTo>
                      <a:pt x="380" y="18039"/>
                    </a:lnTo>
                    <a:lnTo>
                      <a:pt x="372" y="18161"/>
                    </a:lnTo>
                    <a:lnTo>
                      <a:pt x="421" y="18301"/>
                    </a:lnTo>
                    <a:lnTo>
                      <a:pt x="429" y="18465"/>
                    </a:lnTo>
                    <a:lnTo>
                      <a:pt x="339" y="18605"/>
                    </a:lnTo>
                    <a:lnTo>
                      <a:pt x="240" y="18613"/>
                    </a:lnTo>
                    <a:lnTo>
                      <a:pt x="141" y="18540"/>
                    </a:lnTo>
                    <a:lnTo>
                      <a:pt x="17" y="18564"/>
                    </a:lnTo>
                    <a:lnTo>
                      <a:pt x="1" y="18672"/>
                    </a:lnTo>
                    <a:lnTo>
                      <a:pt x="35" y="18844"/>
                    </a:lnTo>
                    <a:lnTo>
                      <a:pt x="35" y="19099"/>
                    </a:lnTo>
                    <a:lnTo>
                      <a:pt x="149" y="19264"/>
                    </a:lnTo>
                    <a:lnTo>
                      <a:pt x="331" y="19412"/>
                    </a:lnTo>
                    <a:lnTo>
                      <a:pt x="354" y="19584"/>
                    </a:lnTo>
                    <a:lnTo>
                      <a:pt x="323" y="19807"/>
                    </a:lnTo>
                    <a:lnTo>
                      <a:pt x="577" y="20241"/>
                    </a:lnTo>
                    <a:lnTo>
                      <a:pt x="619" y="20366"/>
                    </a:lnTo>
                    <a:lnTo>
                      <a:pt x="725" y="20457"/>
                    </a:lnTo>
                    <a:lnTo>
                      <a:pt x="725" y="20735"/>
                    </a:lnTo>
                    <a:lnTo>
                      <a:pt x="650" y="21106"/>
                    </a:lnTo>
                    <a:lnTo>
                      <a:pt x="585" y="21155"/>
                    </a:lnTo>
                    <a:lnTo>
                      <a:pt x="619" y="21270"/>
                    </a:lnTo>
                    <a:lnTo>
                      <a:pt x="585" y="21376"/>
                    </a:lnTo>
                    <a:lnTo>
                      <a:pt x="528" y="21345"/>
                    </a:lnTo>
                    <a:lnTo>
                      <a:pt x="437" y="21353"/>
                    </a:lnTo>
                    <a:lnTo>
                      <a:pt x="380" y="21501"/>
                    </a:lnTo>
                    <a:lnTo>
                      <a:pt x="421" y="21657"/>
                    </a:lnTo>
                    <a:lnTo>
                      <a:pt x="528" y="21748"/>
                    </a:lnTo>
                    <a:lnTo>
                      <a:pt x="445" y="22093"/>
                    </a:lnTo>
                    <a:lnTo>
                      <a:pt x="471" y="22241"/>
                    </a:lnTo>
                    <a:lnTo>
                      <a:pt x="396" y="22332"/>
                    </a:lnTo>
                    <a:lnTo>
                      <a:pt x="487" y="22413"/>
                    </a:lnTo>
                    <a:lnTo>
                      <a:pt x="445" y="22521"/>
                    </a:lnTo>
                    <a:lnTo>
                      <a:pt x="412" y="22579"/>
                    </a:lnTo>
                    <a:lnTo>
                      <a:pt x="461" y="22660"/>
                    </a:lnTo>
                    <a:lnTo>
                      <a:pt x="725" y="23064"/>
                    </a:lnTo>
                    <a:lnTo>
                      <a:pt x="798" y="23137"/>
                    </a:lnTo>
                    <a:lnTo>
                      <a:pt x="856" y="23262"/>
                    </a:lnTo>
                    <a:lnTo>
                      <a:pt x="1095" y="23368"/>
                    </a:lnTo>
                    <a:lnTo>
                      <a:pt x="1333" y="23301"/>
                    </a:lnTo>
                    <a:lnTo>
                      <a:pt x="1341" y="23072"/>
                    </a:lnTo>
                    <a:lnTo>
                      <a:pt x="1375" y="23023"/>
                    </a:lnTo>
                    <a:lnTo>
                      <a:pt x="1531" y="23031"/>
                    </a:lnTo>
                    <a:lnTo>
                      <a:pt x="1655" y="23179"/>
                    </a:lnTo>
                    <a:lnTo>
                      <a:pt x="1705" y="23145"/>
                    </a:lnTo>
                    <a:lnTo>
                      <a:pt x="1811" y="23129"/>
                    </a:lnTo>
                    <a:lnTo>
                      <a:pt x="1811" y="23129"/>
                    </a:lnTo>
                    <a:lnTo>
                      <a:pt x="1728" y="23252"/>
                    </a:lnTo>
                    <a:lnTo>
                      <a:pt x="1556" y="23418"/>
                    </a:lnTo>
                    <a:lnTo>
                      <a:pt x="1556" y="23524"/>
                    </a:lnTo>
                    <a:lnTo>
                      <a:pt x="1687" y="23581"/>
                    </a:lnTo>
                    <a:lnTo>
                      <a:pt x="1785" y="23524"/>
                    </a:lnTo>
                    <a:lnTo>
                      <a:pt x="1803" y="23647"/>
                    </a:lnTo>
                    <a:lnTo>
                      <a:pt x="1819" y="23935"/>
                    </a:lnTo>
                    <a:lnTo>
                      <a:pt x="1902" y="24026"/>
                    </a:lnTo>
                    <a:lnTo>
                      <a:pt x="1860" y="24067"/>
                    </a:lnTo>
                    <a:lnTo>
                      <a:pt x="1778" y="23984"/>
                    </a:lnTo>
                    <a:lnTo>
                      <a:pt x="1720" y="23844"/>
                    </a:lnTo>
                    <a:lnTo>
                      <a:pt x="1622" y="23804"/>
                    </a:lnTo>
                    <a:lnTo>
                      <a:pt x="1572" y="23893"/>
                    </a:lnTo>
                    <a:lnTo>
                      <a:pt x="1588" y="23976"/>
                    </a:lnTo>
                    <a:lnTo>
                      <a:pt x="1744" y="24091"/>
                    </a:lnTo>
                    <a:lnTo>
                      <a:pt x="1770" y="24174"/>
                    </a:lnTo>
                    <a:lnTo>
                      <a:pt x="1663" y="24207"/>
                    </a:lnTo>
                    <a:lnTo>
                      <a:pt x="1596" y="24264"/>
                    </a:lnTo>
                    <a:lnTo>
                      <a:pt x="1606" y="24470"/>
                    </a:lnTo>
                    <a:lnTo>
                      <a:pt x="1744" y="24602"/>
                    </a:lnTo>
                    <a:lnTo>
                      <a:pt x="1622" y="24742"/>
                    </a:lnTo>
                    <a:lnTo>
                      <a:pt x="1606" y="24857"/>
                    </a:lnTo>
                    <a:lnTo>
                      <a:pt x="1663" y="24906"/>
                    </a:lnTo>
                    <a:lnTo>
                      <a:pt x="1523" y="25062"/>
                    </a:lnTo>
                    <a:lnTo>
                      <a:pt x="1547" y="25145"/>
                    </a:lnTo>
                    <a:lnTo>
                      <a:pt x="1728" y="25259"/>
                    </a:lnTo>
                    <a:lnTo>
                      <a:pt x="1679" y="25392"/>
                    </a:lnTo>
                    <a:lnTo>
                      <a:pt x="1645" y="25597"/>
                    </a:lnTo>
                    <a:lnTo>
                      <a:pt x="1547" y="25719"/>
                    </a:lnTo>
                    <a:lnTo>
                      <a:pt x="1539" y="25828"/>
                    </a:lnTo>
                    <a:lnTo>
                      <a:pt x="1622" y="25909"/>
                    </a:lnTo>
                    <a:lnTo>
                      <a:pt x="1785" y="25917"/>
                    </a:lnTo>
                    <a:lnTo>
                      <a:pt x="1884" y="26015"/>
                    </a:lnTo>
                    <a:lnTo>
                      <a:pt x="1902" y="26140"/>
                    </a:lnTo>
                    <a:lnTo>
                      <a:pt x="2050" y="26163"/>
                    </a:lnTo>
                    <a:lnTo>
                      <a:pt x="2115" y="26262"/>
                    </a:lnTo>
                    <a:lnTo>
                      <a:pt x="2099" y="26527"/>
                    </a:lnTo>
                    <a:lnTo>
                      <a:pt x="1975" y="26706"/>
                    </a:lnTo>
                    <a:lnTo>
                      <a:pt x="1762" y="26838"/>
                    </a:lnTo>
                    <a:lnTo>
                      <a:pt x="1663" y="26838"/>
                    </a:lnTo>
                    <a:lnTo>
                      <a:pt x="1645" y="27002"/>
                    </a:lnTo>
                    <a:lnTo>
                      <a:pt x="1712" y="27176"/>
                    </a:lnTo>
                    <a:lnTo>
                      <a:pt x="1655" y="27259"/>
                    </a:lnTo>
                    <a:lnTo>
                      <a:pt x="1663" y="27358"/>
                    </a:lnTo>
                    <a:lnTo>
                      <a:pt x="1728" y="27397"/>
                    </a:lnTo>
                    <a:lnTo>
                      <a:pt x="1606" y="27545"/>
                    </a:lnTo>
                    <a:lnTo>
                      <a:pt x="1515" y="27802"/>
                    </a:lnTo>
                    <a:lnTo>
                      <a:pt x="1507" y="27981"/>
                    </a:lnTo>
                    <a:lnTo>
                      <a:pt x="1596" y="28031"/>
                    </a:lnTo>
                    <a:lnTo>
                      <a:pt x="1556" y="28122"/>
                    </a:lnTo>
                    <a:lnTo>
                      <a:pt x="1547" y="28433"/>
                    </a:lnTo>
                    <a:lnTo>
                      <a:pt x="1432" y="28493"/>
                    </a:lnTo>
                    <a:lnTo>
                      <a:pt x="1399" y="28656"/>
                    </a:lnTo>
                    <a:lnTo>
                      <a:pt x="1341" y="28558"/>
                    </a:lnTo>
                    <a:lnTo>
                      <a:pt x="1399" y="28483"/>
                    </a:lnTo>
                    <a:lnTo>
                      <a:pt x="1448" y="28220"/>
                    </a:lnTo>
                    <a:lnTo>
                      <a:pt x="1424" y="28080"/>
                    </a:lnTo>
                    <a:lnTo>
                      <a:pt x="1458" y="27999"/>
                    </a:lnTo>
                    <a:lnTo>
                      <a:pt x="1383" y="27973"/>
                    </a:lnTo>
                    <a:lnTo>
                      <a:pt x="1170" y="28049"/>
                    </a:lnTo>
                    <a:lnTo>
                      <a:pt x="1014" y="28155"/>
                    </a:lnTo>
                    <a:lnTo>
                      <a:pt x="923" y="28137"/>
                    </a:lnTo>
                    <a:lnTo>
                      <a:pt x="931" y="28072"/>
                    </a:lnTo>
                    <a:lnTo>
                      <a:pt x="1079" y="28015"/>
                    </a:lnTo>
                    <a:lnTo>
                      <a:pt x="1177" y="27940"/>
                    </a:lnTo>
                    <a:lnTo>
                      <a:pt x="1177" y="27719"/>
                    </a:lnTo>
                    <a:lnTo>
                      <a:pt x="1120" y="27677"/>
                    </a:lnTo>
                    <a:lnTo>
                      <a:pt x="947" y="27735"/>
                    </a:lnTo>
                    <a:lnTo>
                      <a:pt x="658" y="27752"/>
                    </a:lnTo>
                    <a:lnTo>
                      <a:pt x="560" y="27719"/>
                    </a:lnTo>
                    <a:lnTo>
                      <a:pt x="445" y="27752"/>
                    </a:lnTo>
                    <a:lnTo>
                      <a:pt x="445" y="27841"/>
                    </a:lnTo>
                    <a:lnTo>
                      <a:pt x="528" y="28015"/>
                    </a:lnTo>
                    <a:lnTo>
                      <a:pt x="585" y="28023"/>
                    </a:lnTo>
                    <a:lnTo>
                      <a:pt x="619" y="28155"/>
                    </a:lnTo>
                    <a:lnTo>
                      <a:pt x="520" y="28171"/>
                    </a:lnTo>
                    <a:lnTo>
                      <a:pt x="461" y="28327"/>
                    </a:lnTo>
                    <a:lnTo>
                      <a:pt x="354" y="28410"/>
                    </a:lnTo>
                    <a:lnTo>
                      <a:pt x="289" y="28550"/>
                    </a:lnTo>
                    <a:lnTo>
                      <a:pt x="76" y="28664"/>
                    </a:lnTo>
                    <a:lnTo>
                      <a:pt x="66" y="28789"/>
                    </a:lnTo>
                    <a:lnTo>
                      <a:pt x="289" y="29043"/>
                    </a:lnTo>
                    <a:lnTo>
                      <a:pt x="421" y="29059"/>
                    </a:lnTo>
                    <a:lnTo>
                      <a:pt x="494" y="28976"/>
                    </a:lnTo>
                    <a:lnTo>
                      <a:pt x="487" y="28878"/>
                    </a:lnTo>
                    <a:lnTo>
                      <a:pt x="339" y="28828"/>
                    </a:lnTo>
                    <a:lnTo>
                      <a:pt x="313" y="28747"/>
                    </a:lnTo>
                    <a:lnTo>
                      <a:pt x="396" y="28599"/>
                    </a:lnTo>
                    <a:lnTo>
                      <a:pt x="601" y="28574"/>
                    </a:lnTo>
                    <a:lnTo>
                      <a:pt x="643" y="28524"/>
                    </a:lnTo>
                    <a:lnTo>
                      <a:pt x="684" y="28714"/>
                    </a:lnTo>
                    <a:lnTo>
                      <a:pt x="832" y="28812"/>
                    </a:lnTo>
                    <a:lnTo>
                      <a:pt x="1022" y="28812"/>
                    </a:lnTo>
                    <a:lnTo>
                      <a:pt x="1095" y="28722"/>
                    </a:lnTo>
                    <a:lnTo>
                      <a:pt x="1201" y="28771"/>
                    </a:lnTo>
                    <a:lnTo>
                      <a:pt x="1260" y="28862"/>
                    </a:lnTo>
                    <a:lnTo>
                      <a:pt x="1474" y="28968"/>
                    </a:lnTo>
                    <a:lnTo>
                      <a:pt x="1556" y="29067"/>
                    </a:lnTo>
                    <a:lnTo>
                      <a:pt x="1466" y="29085"/>
                    </a:lnTo>
                    <a:lnTo>
                      <a:pt x="1424" y="29166"/>
                    </a:lnTo>
                    <a:lnTo>
                      <a:pt x="1497" y="29264"/>
                    </a:lnTo>
                    <a:lnTo>
                      <a:pt x="1399" y="29332"/>
                    </a:lnTo>
                    <a:lnTo>
                      <a:pt x="1333" y="29446"/>
                    </a:lnTo>
                    <a:lnTo>
                      <a:pt x="1399" y="29545"/>
                    </a:lnTo>
                    <a:lnTo>
                      <a:pt x="1547" y="29636"/>
                    </a:lnTo>
                    <a:lnTo>
                      <a:pt x="1523" y="29685"/>
                    </a:lnTo>
                    <a:lnTo>
                      <a:pt x="1375" y="29618"/>
                    </a:lnTo>
                    <a:lnTo>
                      <a:pt x="1318" y="29545"/>
                    </a:lnTo>
                    <a:lnTo>
                      <a:pt x="1227" y="29553"/>
                    </a:lnTo>
                    <a:lnTo>
                      <a:pt x="1219" y="29685"/>
                    </a:lnTo>
                    <a:lnTo>
                      <a:pt x="1341" y="29799"/>
                    </a:lnTo>
                    <a:lnTo>
                      <a:pt x="1399" y="29914"/>
                    </a:lnTo>
                    <a:lnTo>
                      <a:pt x="1622" y="29947"/>
                    </a:lnTo>
                    <a:lnTo>
                      <a:pt x="1835" y="29833"/>
                    </a:lnTo>
                    <a:lnTo>
                      <a:pt x="1926" y="29924"/>
                    </a:lnTo>
                    <a:lnTo>
                      <a:pt x="2009" y="29924"/>
                    </a:lnTo>
                    <a:lnTo>
                      <a:pt x="2149" y="29857"/>
                    </a:lnTo>
                    <a:lnTo>
                      <a:pt x="2089" y="29963"/>
                    </a:lnTo>
                    <a:lnTo>
                      <a:pt x="2115" y="30030"/>
                    </a:lnTo>
                    <a:lnTo>
                      <a:pt x="2066" y="30062"/>
                    </a:lnTo>
                    <a:lnTo>
                      <a:pt x="1918" y="30072"/>
                    </a:lnTo>
                    <a:lnTo>
                      <a:pt x="1876" y="30129"/>
                    </a:lnTo>
                    <a:lnTo>
                      <a:pt x="1762" y="30038"/>
                    </a:lnTo>
                    <a:lnTo>
                      <a:pt x="1507" y="30103"/>
                    </a:lnTo>
                    <a:lnTo>
                      <a:pt x="1448" y="30220"/>
                    </a:lnTo>
                    <a:lnTo>
                      <a:pt x="1481" y="30309"/>
                    </a:lnTo>
                    <a:lnTo>
                      <a:pt x="1637" y="30407"/>
                    </a:lnTo>
                    <a:lnTo>
                      <a:pt x="1671" y="30548"/>
                    </a:lnTo>
                    <a:lnTo>
                      <a:pt x="1811" y="30581"/>
                    </a:lnTo>
                    <a:lnTo>
                      <a:pt x="1934" y="30516"/>
                    </a:lnTo>
                    <a:lnTo>
                      <a:pt x="1918" y="30605"/>
                    </a:lnTo>
                    <a:lnTo>
                      <a:pt x="1793" y="30729"/>
                    </a:lnTo>
                    <a:lnTo>
                      <a:pt x="1793" y="30812"/>
                    </a:lnTo>
                    <a:lnTo>
                      <a:pt x="1819" y="30877"/>
                    </a:lnTo>
                    <a:lnTo>
                      <a:pt x="1770" y="30976"/>
                    </a:lnTo>
                    <a:lnTo>
                      <a:pt x="1687" y="30984"/>
                    </a:lnTo>
                    <a:lnTo>
                      <a:pt x="1671" y="31090"/>
                    </a:lnTo>
                    <a:lnTo>
                      <a:pt x="1770" y="31485"/>
                    </a:lnTo>
                    <a:lnTo>
                      <a:pt x="1860" y="31602"/>
                    </a:lnTo>
                    <a:lnTo>
                      <a:pt x="1853" y="31789"/>
                    </a:lnTo>
                    <a:lnTo>
                      <a:pt x="1941" y="31947"/>
                    </a:lnTo>
                    <a:lnTo>
                      <a:pt x="2074" y="32004"/>
                    </a:lnTo>
                    <a:lnTo>
                      <a:pt x="2074" y="31724"/>
                    </a:lnTo>
                    <a:lnTo>
                      <a:pt x="2164" y="31420"/>
                    </a:lnTo>
                    <a:lnTo>
                      <a:pt x="2271" y="31337"/>
                    </a:lnTo>
                    <a:lnTo>
                      <a:pt x="2313" y="31412"/>
                    </a:lnTo>
                    <a:lnTo>
                      <a:pt x="2237" y="31420"/>
                    </a:lnTo>
                    <a:lnTo>
                      <a:pt x="2139" y="31765"/>
                    </a:lnTo>
                    <a:lnTo>
                      <a:pt x="2157" y="31856"/>
                    </a:lnTo>
                    <a:lnTo>
                      <a:pt x="2279" y="31937"/>
                    </a:lnTo>
                    <a:lnTo>
                      <a:pt x="2386" y="31929"/>
                    </a:lnTo>
                    <a:lnTo>
                      <a:pt x="2346" y="31971"/>
                    </a:lnTo>
                    <a:lnTo>
                      <a:pt x="2157" y="32012"/>
                    </a:lnTo>
                    <a:lnTo>
                      <a:pt x="2009" y="32144"/>
                    </a:lnTo>
                    <a:lnTo>
                      <a:pt x="2032" y="32225"/>
                    </a:lnTo>
                    <a:lnTo>
                      <a:pt x="2001" y="32381"/>
                    </a:lnTo>
                    <a:lnTo>
                      <a:pt x="2001" y="32522"/>
                    </a:lnTo>
                    <a:lnTo>
                      <a:pt x="1918" y="32579"/>
                    </a:lnTo>
                    <a:lnTo>
                      <a:pt x="1853" y="32727"/>
                    </a:lnTo>
                    <a:lnTo>
                      <a:pt x="1860" y="32835"/>
                    </a:lnTo>
                    <a:lnTo>
                      <a:pt x="2089" y="32999"/>
                    </a:lnTo>
                    <a:lnTo>
                      <a:pt x="2403" y="33064"/>
                    </a:lnTo>
                    <a:lnTo>
                      <a:pt x="2534" y="33163"/>
                    </a:lnTo>
                    <a:lnTo>
                      <a:pt x="2510" y="33238"/>
                    </a:lnTo>
                    <a:lnTo>
                      <a:pt x="2435" y="33246"/>
                    </a:lnTo>
                    <a:lnTo>
                      <a:pt x="2484" y="33402"/>
                    </a:lnTo>
                    <a:lnTo>
                      <a:pt x="2543" y="33485"/>
                    </a:lnTo>
                    <a:lnTo>
                      <a:pt x="2674" y="33337"/>
                    </a:lnTo>
                    <a:lnTo>
                      <a:pt x="2666" y="33459"/>
                    </a:lnTo>
                    <a:lnTo>
                      <a:pt x="2632" y="33558"/>
                    </a:lnTo>
                    <a:lnTo>
                      <a:pt x="2502" y="33607"/>
                    </a:lnTo>
                    <a:lnTo>
                      <a:pt x="2403" y="33739"/>
                    </a:lnTo>
                    <a:lnTo>
                      <a:pt x="2484" y="33789"/>
                    </a:lnTo>
                    <a:lnTo>
                      <a:pt x="2609" y="33789"/>
                    </a:lnTo>
                    <a:lnTo>
                      <a:pt x="2609" y="33895"/>
                    </a:lnTo>
                    <a:lnTo>
                      <a:pt x="2731" y="34043"/>
                    </a:lnTo>
                    <a:lnTo>
                      <a:pt x="2814" y="34036"/>
                    </a:lnTo>
                    <a:lnTo>
                      <a:pt x="2905" y="33945"/>
                    </a:lnTo>
                    <a:lnTo>
                      <a:pt x="2889" y="34101"/>
                    </a:lnTo>
                    <a:lnTo>
                      <a:pt x="2938" y="34257"/>
                    </a:lnTo>
                    <a:lnTo>
                      <a:pt x="2855" y="34257"/>
                    </a:lnTo>
                    <a:lnTo>
                      <a:pt x="2790" y="34199"/>
                    </a:lnTo>
                    <a:lnTo>
                      <a:pt x="2707" y="34217"/>
                    </a:lnTo>
                    <a:lnTo>
                      <a:pt x="2674" y="34316"/>
                    </a:lnTo>
                    <a:lnTo>
                      <a:pt x="2822" y="34488"/>
                    </a:lnTo>
                    <a:lnTo>
                      <a:pt x="2879" y="34513"/>
                    </a:lnTo>
                    <a:lnTo>
                      <a:pt x="2928" y="34685"/>
                    </a:lnTo>
                    <a:lnTo>
                      <a:pt x="3003" y="34776"/>
                    </a:lnTo>
                    <a:lnTo>
                      <a:pt x="3144" y="34908"/>
                    </a:lnTo>
                    <a:lnTo>
                      <a:pt x="3258" y="34890"/>
                    </a:lnTo>
                    <a:lnTo>
                      <a:pt x="3185" y="34669"/>
                    </a:lnTo>
                    <a:lnTo>
                      <a:pt x="3217" y="34578"/>
                    </a:lnTo>
                    <a:lnTo>
                      <a:pt x="3175" y="34446"/>
                    </a:lnTo>
                    <a:lnTo>
                      <a:pt x="3315" y="34545"/>
                    </a:lnTo>
                    <a:lnTo>
                      <a:pt x="3341" y="34677"/>
                    </a:lnTo>
                    <a:lnTo>
                      <a:pt x="3432" y="34809"/>
                    </a:lnTo>
                    <a:lnTo>
                      <a:pt x="3489" y="34644"/>
                    </a:lnTo>
                    <a:lnTo>
                      <a:pt x="3596" y="34545"/>
                    </a:lnTo>
                    <a:lnTo>
                      <a:pt x="3588" y="34438"/>
                    </a:lnTo>
                    <a:lnTo>
                      <a:pt x="3481" y="34397"/>
                    </a:lnTo>
                    <a:lnTo>
                      <a:pt x="3284" y="34373"/>
                    </a:lnTo>
                    <a:lnTo>
                      <a:pt x="3284" y="34306"/>
                    </a:lnTo>
                    <a:lnTo>
                      <a:pt x="3406" y="34306"/>
                    </a:lnTo>
                    <a:lnTo>
                      <a:pt x="3669" y="34381"/>
                    </a:lnTo>
                    <a:lnTo>
                      <a:pt x="3710" y="34446"/>
                    </a:lnTo>
                    <a:lnTo>
                      <a:pt x="3884" y="34446"/>
                    </a:lnTo>
                    <a:lnTo>
                      <a:pt x="3842" y="34316"/>
                    </a:lnTo>
                    <a:lnTo>
                      <a:pt x="3678" y="34233"/>
                    </a:lnTo>
                    <a:lnTo>
                      <a:pt x="3382" y="34207"/>
                    </a:lnTo>
                    <a:lnTo>
                      <a:pt x="3373" y="34142"/>
                    </a:lnTo>
                    <a:lnTo>
                      <a:pt x="3463" y="34101"/>
                    </a:lnTo>
                    <a:lnTo>
                      <a:pt x="3718" y="34199"/>
                    </a:lnTo>
                    <a:lnTo>
                      <a:pt x="3982" y="34347"/>
                    </a:lnTo>
                    <a:lnTo>
                      <a:pt x="4024" y="34545"/>
                    </a:lnTo>
                    <a:lnTo>
                      <a:pt x="3915" y="34661"/>
                    </a:lnTo>
                    <a:lnTo>
                      <a:pt x="3907" y="34792"/>
                    </a:lnTo>
                    <a:lnTo>
                      <a:pt x="4014" y="35015"/>
                    </a:lnTo>
                    <a:lnTo>
                      <a:pt x="4006" y="35129"/>
                    </a:lnTo>
                    <a:lnTo>
                      <a:pt x="3884" y="35220"/>
                    </a:lnTo>
                    <a:lnTo>
                      <a:pt x="3884" y="35220"/>
                    </a:lnTo>
                    <a:lnTo>
                      <a:pt x="3949" y="35030"/>
                    </a:lnTo>
                    <a:lnTo>
                      <a:pt x="3834" y="34760"/>
                    </a:lnTo>
                    <a:lnTo>
                      <a:pt x="3718" y="34661"/>
                    </a:lnTo>
                    <a:lnTo>
                      <a:pt x="3653" y="34768"/>
                    </a:lnTo>
                    <a:lnTo>
                      <a:pt x="3645" y="34898"/>
                    </a:lnTo>
                    <a:lnTo>
                      <a:pt x="3710" y="34997"/>
                    </a:lnTo>
                    <a:lnTo>
                      <a:pt x="3645" y="35121"/>
                    </a:lnTo>
                    <a:lnTo>
                      <a:pt x="3596" y="35056"/>
                    </a:lnTo>
                    <a:lnTo>
                      <a:pt x="3554" y="34924"/>
                    </a:lnTo>
                    <a:lnTo>
                      <a:pt x="3471" y="34924"/>
                    </a:lnTo>
                    <a:lnTo>
                      <a:pt x="3341" y="35015"/>
                    </a:lnTo>
                    <a:lnTo>
                      <a:pt x="3159" y="35015"/>
                    </a:lnTo>
                    <a:lnTo>
                      <a:pt x="3003" y="35072"/>
                    </a:lnTo>
                    <a:lnTo>
                      <a:pt x="3144" y="35178"/>
                    </a:lnTo>
                    <a:lnTo>
                      <a:pt x="3159" y="35376"/>
                    </a:lnTo>
                    <a:lnTo>
                      <a:pt x="3224" y="35500"/>
                    </a:lnTo>
                    <a:lnTo>
                      <a:pt x="3250" y="35599"/>
                    </a:lnTo>
                    <a:lnTo>
                      <a:pt x="3201" y="35688"/>
                    </a:lnTo>
                    <a:lnTo>
                      <a:pt x="3234" y="35737"/>
                    </a:lnTo>
                    <a:lnTo>
                      <a:pt x="3341" y="35763"/>
                    </a:lnTo>
                    <a:lnTo>
                      <a:pt x="3406" y="35631"/>
                    </a:lnTo>
                    <a:lnTo>
                      <a:pt x="3481" y="35680"/>
                    </a:lnTo>
                    <a:lnTo>
                      <a:pt x="3603" y="35721"/>
                    </a:lnTo>
                    <a:lnTo>
                      <a:pt x="3603" y="35771"/>
                    </a:lnTo>
                    <a:lnTo>
                      <a:pt x="3489" y="35820"/>
                    </a:lnTo>
                    <a:lnTo>
                      <a:pt x="3373" y="35919"/>
                    </a:lnTo>
                    <a:lnTo>
                      <a:pt x="3406" y="36010"/>
                    </a:lnTo>
                    <a:lnTo>
                      <a:pt x="3603" y="36025"/>
                    </a:lnTo>
                    <a:lnTo>
                      <a:pt x="3827" y="36150"/>
                    </a:lnTo>
                    <a:lnTo>
                      <a:pt x="3907" y="36116"/>
                    </a:lnTo>
                    <a:lnTo>
                      <a:pt x="3975" y="36017"/>
                    </a:lnTo>
                    <a:lnTo>
                      <a:pt x="3907" y="35854"/>
                    </a:lnTo>
                    <a:lnTo>
                      <a:pt x="3957" y="35721"/>
                    </a:lnTo>
                    <a:lnTo>
                      <a:pt x="3907" y="35599"/>
                    </a:lnTo>
                    <a:lnTo>
                      <a:pt x="3842" y="35631"/>
                    </a:lnTo>
                    <a:lnTo>
                      <a:pt x="3728" y="35615"/>
                    </a:lnTo>
                    <a:lnTo>
                      <a:pt x="3767" y="35565"/>
                    </a:lnTo>
                    <a:lnTo>
                      <a:pt x="3858" y="35500"/>
                    </a:lnTo>
                    <a:lnTo>
                      <a:pt x="3858" y="35409"/>
                    </a:lnTo>
                    <a:lnTo>
                      <a:pt x="3925" y="35368"/>
                    </a:lnTo>
                    <a:lnTo>
                      <a:pt x="4105" y="35433"/>
                    </a:lnTo>
                    <a:lnTo>
                      <a:pt x="4188" y="35376"/>
                    </a:lnTo>
                    <a:lnTo>
                      <a:pt x="4221" y="35467"/>
                    </a:lnTo>
                    <a:lnTo>
                      <a:pt x="4302" y="35500"/>
                    </a:lnTo>
                    <a:lnTo>
                      <a:pt x="4344" y="35425"/>
                    </a:lnTo>
                    <a:lnTo>
                      <a:pt x="4500" y="35384"/>
                    </a:lnTo>
                    <a:lnTo>
                      <a:pt x="4648" y="35433"/>
                    </a:lnTo>
                    <a:lnTo>
                      <a:pt x="4804" y="35417"/>
                    </a:lnTo>
                    <a:lnTo>
                      <a:pt x="4952" y="35425"/>
                    </a:lnTo>
                    <a:lnTo>
                      <a:pt x="4962" y="35482"/>
                    </a:lnTo>
                    <a:lnTo>
                      <a:pt x="4879" y="35524"/>
                    </a:lnTo>
                    <a:lnTo>
                      <a:pt x="4804" y="35631"/>
                    </a:lnTo>
                    <a:lnTo>
                      <a:pt x="4705" y="35607"/>
                    </a:lnTo>
                    <a:lnTo>
                      <a:pt x="4606" y="35524"/>
                    </a:lnTo>
                    <a:lnTo>
                      <a:pt x="4500" y="35557"/>
                    </a:lnTo>
                    <a:lnTo>
                      <a:pt x="4237" y="35786"/>
                    </a:lnTo>
                    <a:lnTo>
                      <a:pt x="4180" y="35796"/>
                    </a:lnTo>
                    <a:lnTo>
                      <a:pt x="4105" y="35779"/>
                    </a:lnTo>
                    <a:lnTo>
                      <a:pt x="4006" y="35885"/>
                    </a:lnTo>
                    <a:lnTo>
                      <a:pt x="4032" y="35984"/>
                    </a:lnTo>
                    <a:lnTo>
                      <a:pt x="3975" y="36092"/>
                    </a:lnTo>
                    <a:lnTo>
                      <a:pt x="3933" y="36158"/>
                    </a:lnTo>
                    <a:lnTo>
                      <a:pt x="3941" y="36215"/>
                    </a:lnTo>
                    <a:lnTo>
                      <a:pt x="4006" y="36264"/>
                    </a:lnTo>
                    <a:lnTo>
                      <a:pt x="3949" y="36339"/>
                    </a:lnTo>
                    <a:lnTo>
                      <a:pt x="3949" y="36404"/>
                    </a:lnTo>
                    <a:lnTo>
                      <a:pt x="4188" y="36487"/>
                    </a:lnTo>
                    <a:lnTo>
                      <a:pt x="4360" y="36635"/>
                    </a:lnTo>
                    <a:lnTo>
                      <a:pt x="4419" y="36643"/>
                    </a:lnTo>
                    <a:lnTo>
                      <a:pt x="4450" y="36568"/>
                    </a:lnTo>
                    <a:lnTo>
                      <a:pt x="4419" y="36438"/>
                    </a:lnTo>
                    <a:lnTo>
                      <a:pt x="4508" y="36321"/>
                    </a:lnTo>
                    <a:lnTo>
                      <a:pt x="4616" y="36298"/>
                    </a:lnTo>
                    <a:lnTo>
                      <a:pt x="4632" y="36231"/>
                    </a:lnTo>
                    <a:lnTo>
                      <a:pt x="4500" y="36083"/>
                    </a:lnTo>
                    <a:lnTo>
                      <a:pt x="4723" y="36043"/>
                    </a:lnTo>
                    <a:lnTo>
                      <a:pt x="4853" y="35919"/>
                    </a:lnTo>
                    <a:lnTo>
                      <a:pt x="4993" y="35713"/>
                    </a:lnTo>
                    <a:lnTo>
                      <a:pt x="5100" y="35656"/>
                    </a:lnTo>
                    <a:lnTo>
                      <a:pt x="5125" y="35698"/>
                    </a:lnTo>
                    <a:lnTo>
                      <a:pt x="5240" y="35755"/>
                    </a:lnTo>
                    <a:lnTo>
                      <a:pt x="5331" y="35755"/>
                    </a:lnTo>
                    <a:lnTo>
                      <a:pt x="5356" y="35796"/>
                    </a:lnTo>
                    <a:lnTo>
                      <a:pt x="5240" y="35846"/>
                    </a:lnTo>
                    <a:lnTo>
                      <a:pt x="5159" y="35976"/>
                    </a:lnTo>
                    <a:lnTo>
                      <a:pt x="5133" y="36075"/>
                    </a:lnTo>
                    <a:lnTo>
                      <a:pt x="4985" y="36215"/>
                    </a:lnTo>
                    <a:lnTo>
                      <a:pt x="4985" y="36389"/>
                    </a:lnTo>
                    <a:lnTo>
                      <a:pt x="5035" y="36503"/>
                    </a:lnTo>
                    <a:lnTo>
                      <a:pt x="4952" y="36594"/>
                    </a:lnTo>
                    <a:lnTo>
                      <a:pt x="4821" y="36651"/>
                    </a:lnTo>
                    <a:lnTo>
                      <a:pt x="4829" y="36586"/>
                    </a:lnTo>
                    <a:lnTo>
                      <a:pt x="4894" y="36537"/>
                    </a:lnTo>
                    <a:lnTo>
                      <a:pt x="4894" y="36329"/>
                    </a:lnTo>
                    <a:lnTo>
                      <a:pt x="4845" y="36298"/>
                    </a:lnTo>
                    <a:lnTo>
                      <a:pt x="4764" y="36355"/>
                    </a:lnTo>
                    <a:lnTo>
                      <a:pt x="4739" y="36462"/>
                    </a:lnTo>
                    <a:lnTo>
                      <a:pt x="4681" y="36438"/>
                    </a:lnTo>
                    <a:lnTo>
                      <a:pt x="4590" y="36446"/>
                    </a:lnTo>
                    <a:lnTo>
                      <a:pt x="4525" y="36527"/>
                    </a:lnTo>
                    <a:lnTo>
                      <a:pt x="4616" y="36667"/>
                    </a:lnTo>
                    <a:lnTo>
                      <a:pt x="4879" y="36922"/>
                    </a:lnTo>
                    <a:lnTo>
                      <a:pt x="5118" y="36963"/>
                    </a:lnTo>
                    <a:lnTo>
                      <a:pt x="5273" y="37046"/>
                    </a:lnTo>
                    <a:lnTo>
                      <a:pt x="5372" y="37046"/>
                    </a:lnTo>
                    <a:lnTo>
                      <a:pt x="5479" y="37095"/>
                    </a:lnTo>
                    <a:lnTo>
                      <a:pt x="5554" y="37020"/>
                    </a:lnTo>
                    <a:lnTo>
                      <a:pt x="5652" y="36833"/>
                    </a:lnTo>
                    <a:lnTo>
                      <a:pt x="5570" y="36586"/>
                    </a:lnTo>
                    <a:lnTo>
                      <a:pt x="5593" y="36462"/>
                    </a:lnTo>
                    <a:lnTo>
                      <a:pt x="5577" y="36355"/>
                    </a:lnTo>
                    <a:lnTo>
                      <a:pt x="5611" y="36132"/>
                    </a:lnTo>
                    <a:lnTo>
                      <a:pt x="5619" y="35885"/>
                    </a:lnTo>
                    <a:lnTo>
                      <a:pt x="5577" y="35721"/>
                    </a:lnTo>
                    <a:lnTo>
                      <a:pt x="5603" y="35607"/>
                    </a:lnTo>
                    <a:lnTo>
                      <a:pt x="5808" y="35490"/>
                    </a:lnTo>
                    <a:lnTo>
                      <a:pt x="5998" y="35261"/>
                    </a:lnTo>
                    <a:lnTo>
                      <a:pt x="6112" y="35212"/>
                    </a:lnTo>
                    <a:lnTo>
                      <a:pt x="6276" y="35212"/>
                    </a:lnTo>
                    <a:lnTo>
                      <a:pt x="6343" y="35145"/>
                    </a:lnTo>
                    <a:lnTo>
                      <a:pt x="6326" y="34940"/>
                    </a:lnTo>
                    <a:lnTo>
                      <a:pt x="6424" y="34849"/>
                    </a:lnTo>
                    <a:lnTo>
                      <a:pt x="6606" y="34799"/>
                    </a:lnTo>
                    <a:lnTo>
                      <a:pt x="6819" y="34924"/>
                    </a:lnTo>
                    <a:lnTo>
                      <a:pt x="6926" y="34867"/>
                    </a:lnTo>
                    <a:lnTo>
                      <a:pt x="6951" y="34882"/>
                    </a:lnTo>
                    <a:lnTo>
                      <a:pt x="6720" y="34677"/>
                    </a:lnTo>
                    <a:lnTo>
                      <a:pt x="6549" y="34644"/>
                    </a:lnTo>
                    <a:lnTo>
                      <a:pt x="6491" y="34578"/>
                    </a:lnTo>
                    <a:lnTo>
                      <a:pt x="5422" y="34578"/>
                    </a:lnTo>
                    <a:lnTo>
                      <a:pt x="4821" y="34677"/>
                    </a:lnTo>
                    <a:lnTo>
                      <a:pt x="4681" y="34602"/>
                    </a:lnTo>
                    <a:lnTo>
                      <a:pt x="4286" y="34571"/>
                    </a:lnTo>
                    <a:lnTo>
                      <a:pt x="4154" y="34225"/>
                    </a:lnTo>
                    <a:lnTo>
                      <a:pt x="4073" y="33937"/>
                    </a:lnTo>
                    <a:lnTo>
                      <a:pt x="3892" y="33773"/>
                    </a:lnTo>
                    <a:lnTo>
                      <a:pt x="3834" y="33295"/>
                    </a:lnTo>
                    <a:lnTo>
                      <a:pt x="3834" y="33072"/>
                    </a:lnTo>
                    <a:lnTo>
                      <a:pt x="3661" y="33082"/>
                    </a:lnTo>
                    <a:lnTo>
                      <a:pt x="3398" y="33212"/>
                    </a:lnTo>
                    <a:lnTo>
                      <a:pt x="3258" y="33368"/>
                    </a:lnTo>
                    <a:lnTo>
                      <a:pt x="3086" y="33368"/>
                    </a:lnTo>
                    <a:lnTo>
                      <a:pt x="2723" y="32638"/>
                    </a:lnTo>
                    <a:lnTo>
                      <a:pt x="2674" y="32373"/>
                    </a:lnTo>
                    <a:lnTo>
                      <a:pt x="2780" y="31633"/>
                    </a:lnTo>
                    <a:lnTo>
                      <a:pt x="2954" y="31386"/>
                    </a:lnTo>
                    <a:lnTo>
                      <a:pt x="3242" y="31083"/>
                    </a:lnTo>
                    <a:lnTo>
                      <a:pt x="3323" y="30664"/>
                    </a:lnTo>
                    <a:lnTo>
                      <a:pt x="3242" y="30228"/>
                    </a:lnTo>
                    <a:lnTo>
                      <a:pt x="3136" y="29906"/>
                    </a:lnTo>
                    <a:lnTo>
                      <a:pt x="3201" y="29529"/>
                    </a:lnTo>
                    <a:lnTo>
                      <a:pt x="3365" y="29339"/>
                    </a:lnTo>
                    <a:lnTo>
                      <a:pt x="3201" y="28945"/>
                    </a:lnTo>
                    <a:lnTo>
                      <a:pt x="3224" y="28755"/>
                    </a:lnTo>
                    <a:lnTo>
                      <a:pt x="3373" y="28599"/>
                    </a:lnTo>
                    <a:lnTo>
                      <a:pt x="3284" y="28246"/>
                    </a:lnTo>
                    <a:lnTo>
                      <a:pt x="3217" y="27784"/>
                    </a:lnTo>
                    <a:lnTo>
                      <a:pt x="3110" y="27571"/>
                    </a:lnTo>
                    <a:lnTo>
                      <a:pt x="3126" y="27407"/>
                    </a:lnTo>
                    <a:lnTo>
                      <a:pt x="3333" y="27225"/>
                    </a:lnTo>
                    <a:lnTo>
                      <a:pt x="3333" y="27036"/>
                    </a:lnTo>
                    <a:lnTo>
                      <a:pt x="3159" y="26732"/>
                    </a:lnTo>
                    <a:lnTo>
                      <a:pt x="2889" y="26534"/>
                    </a:lnTo>
                    <a:lnTo>
                      <a:pt x="2715" y="26534"/>
                    </a:lnTo>
                    <a:lnTo>
                      <a:pt x="2658" y="26584"/>
                    </a:lnTo>
                    <a:lnTo>
                      <a:pt x="2559" y="26485"/>
                    </a:lnTo>
                    <a:lnTo>
                      <a:pt x="2616" y="26345"/>
                    </a:lnTo>
                    <a:lnTo>
                      <a:pt x="2988" y="26345"/>
                    </a:lnTo>
                    <a:lnTo>
                      <a:pt x="3167" y="26132"/>
                    </a:lnTo>
                    <a:lnTo>
                      <a:pt x="3159" y="25934"/>
                    </a:lnTo>
                    <a:lnTo>
                      <a:pt x="3053" y="25885"/>
                    </a:lnTo>
                    <a:lnTo>
                      <a:pt x="2920" y="25976"/>
                    </a:lnTo>
                    <a:lnTo>
                      <a:pt x="2765" y="25950"/>
                    </a:lnTo>
                    <a:lnTo>
                      <a:pt x="2692" y="25563"/>
                    </a:lnTo>
                    <a:lnTo>
                      <a:pt x="2534" y="25226"/>
                    </a:lnTo>
                    <a:lnTo>
                      <a:pt x="2526" y="24989"/>
                    </a:lnTo>
                    <a:lnTo>
                      <a:pt x="2543" y="24709"/>
                    </a:lnTo>
                    <a:lnTo>
                      <a:pt x="2279" y="24618"/>
                    </a:lnTo>
                    <a:lnTo>
                      <a:pt x="2198" y="24379"/>
                    </a:lnTo>
                    <a:lnTo>
                      <a:pt x="2164" y="23745"/>
                    </a:lnTo>
                    <a:lnTo>
                      <a:pt x="2346" y="23623"/>
                    </a:lnTo>
                    <a:lnTo>
                      <a:pt x="2395" y="23410"/>
                    </a:lnTo>
                    <a:lnTo>
                      <a:pt x="2305" y="23244"/>
                    </a:lnTo>
                    <a:lnTo>
                      <a:pt x="2157" y="23163"/>
                    </a:lnTo>
                    <a:lnTo>
                      <a:pt x="2082" y="22776"/>
                    </a:lnTo>
                    <a:lnTo>
                      <a:pt x="2050" y="22233"/>
                    </a:lnTo>
                    <a:lnTo>
                      <a:pt x="2107" y="21615"/>
                    </a:lnTo>
                    <a:lnTo>
                      <a:pt x="1951" y="21353"/>
                    </a:lnTo>
                    <a:lnTo>
                      <a:pt x="1910" y="21073"/>
                    </a:lnTo>
                    <a:lnTo>
                      <a:pt x="2222" y="20662"/>
                    </a:lnTo>
                    <a:lnTo>
                      <a:pt x="2263" y="20210"/>
                    </a:lnTo>
                    <a:lnTo>
                      <a:pt x="2484" y="20103"/>
                    </a:lnTo>
                    <a:lnTo>
                      <a:pt x="2609" y="19963"/>
                    </a:lnTo>
                    <a:lnTo>
                      <a:pt x="2115" y="18984"/>
                    </a:lnTo>
                    <a:lnTo>
                      <a:pt x="2172" y="18662"/>
                    </a:lnTo>
                    <a:lnTo>
                      <a:pt x="2172" y="18425"/>
                    </a:lnTo>
                    <a:lnTo>
                      <a:pt x="2164" y="17849"/>
                    </a:lnTo>
                    <a:lnTo>
                      <a:pt x="2336" y="17504"/>
                    </a:lnTo>
                    <a:lnTo>
                      <a:pt x="2534" y="17306"/>
                    </a:lnTo>
                    <a:lnTo>
                      <a:pt x="2494" y="17002"/>
                    </a:lnTo>
                    <a:lnTo>
                      <a:pt x="2328" y="16722"/>
                    </a:lnTo>
                    <a:lnTo>
                      <a:pt x="2214" y="16631"/>
                    </a:lnTo>
                    <a:lnTo>
                      <a:pt x="2403" y="16353"/>
                    </a:lnTo>
                    <a:lnTo>
                      <a:pt x="2354" y="16023"/>
                    </a:lnTo>
                    <a:lnTo>
                      <a:pt x="2494" y="15686"/>
                    </a:lnTo>
                    <a:lnTo>
                      <a:pt x="2650" y="15636"/>
                    </a:lnTo>
                    <a:lnTo>
                      <a:pt x="2699" y="15241"/>
                    </a:lnTo>
                    <a:lnTo>
                      <a:pt x="2624" y="14600"/>
                    </a:lnTo>
                    <a:lnTo>
                      <a:pt x="2502" y="14485"/>
                    </a:lnTo>
                    <a:lnTo>
                      <a:pt x="2403" y="14000"/>
                    </a:lnTo>
                    <a:lnTo>
                      <a:pt x="2271" y="13753"/>
                    </a:lnTo>
                    <a:lnTo>
                      <a:pt x="2082" y="13449"/>
                    </a:lnTo>
                    <a:lnTo>
                      <a:pt x="2050" y="13293"/>
                    </a:lnTo>
                    <a:lnTo>
                      <a:pt x="1902" y="13086"/>
                    </a:lnTo>
                    <a:lnTo>
                      <a:pt x="1819" y="12683"/>
                    </a:lnTo>
                    <a:lnTo>
                      <a:pt x="1860" y="12363"/>
                    </a:lnTo>
                    <a:lnTo>
                      <a:pt x="2089" y="12257"/>
                    </a:lnTo>
                    <a:lnTo>
                      <a:pt x="2099" y="11844"/>
                    </a:lnTo>
                    <a:lnTo>
                      <a:pt x="2230" y="11680"/>
                    </a:lnTo>
                    <a:lnTo>
                      <a:pt x="2237" y="11319"/>
                    </a:lnTo>
                    <a:lnTo>
                      <a:pt x="2089" y="11039"/>
                    </a:lnTo>
                    <a:lnTo>
                      <a:pt x="2066" y="10520"/>
                    </a:lnTo>
                    <a:lnTo>
                      <a:pt x="2180" y="10413"/>
                    </a:lnTo>
                    <a:lnTo>
                      <a:pt x="2237" y="9797"/>
                    </a:lnTo>
                    <a:lnTo>
                      <a:pt x="2395" y="9582"/>
                    </a:lnTo>
                    <a:lnTo>
                      <a:pt x="2616" y="9031"/>
                    </a:lnTo>
                    <a:lnTo>
                      <a:pt x="2830" y="8810"/>
                    </a:lnTo>
                    <a:lnTo>
                      <a:pt x="2995" y="8727"/>
                    </a:lnTo>
                    <a:lnTo>
                      <a:pt x="3118" y="8579"/>
                    </a:lnTo>
                    <a:lnTo>
                      <a:pt x="3045" y="8488"/>
                    </a:lnTo>
                    <a:lnTo>
                      <a:pt x="3027" y="8259"/>
                    </a:lnTo>
                    <a:lnTo>
                      <a:pt x="2970" y="8143"/>
                    </a:lnTo>
                    <a:lnTo>
                      <a:pt x="2871" y="8062"/>
                    </a:lnTo>
                    <a:lnTo>
                      <a:pt x="2905" y="7896"/>
                    </a:lnTo>
                    <a:lnTo>
                      <a:pt x="3053" y="7782"/>
                    </a:lnTo>
                    <a:lnTo>
                      <a:pt x="3053" y="7576"/>
                    </a:lnTo>
                    <a:lnTo>
                      <a:pt x="2871" y="7346"/>
                    </a:lnTo>
                    <a:lnTo>
                      <a:pt x="2830" y="7065"/>
                    </a:lnTo>
                    <a:lnTo>
                      <a:pt x="2928" y="6886"/>
                    </a:lnTo>
                    <a:lnTo>
                      <a:pt x="2889" y="6738"/>
                    </a:lnTo>
                    <a:lnTo>
                      <a:pt x="2715" y="6597"/>
                    </a:lnTo>
                    <a:lnTo>
                      <a:pt x="2780" y="6384"/>
                    </a:lnTo>
                    <a:lnTo>
                      <a:pt x="3767" y="5857"/>
                    </a:lnTo>
                    <a:lnTo>
                      <a:pt x="3982" y="4920"/>
                    </a:lnTo>
                    <a:lnTo>
                      <a:pt x="3876" y="4689"/>
                    </a:lnTo>
                    <a:lnTo>
                      <a:pt x="3744" y="4714"/>
                    </a:lnTo>
                    <a:lnTo>
                      <a:pt x="3686" y="4821"/>
                    </a:lnTo>
                    <a:lnTo>
                      <a:pt x="3455" y="4821"/>
                    </a:lnTo>
                    <a:lnTo>
                      <a:pt x="2847" y="3184"/>
                    </a:lnTo>
                    <a:lnTo>
                      <a:pt x="2445" y="2805"/>
                    </a:lnTo>
                    <a:lnTo>
                      <a:pt x="2320" y="2634"/>
                    </a:lnTo>
                    <a:lnTo>
                      <a:pt x="2526" y="2197"/>
                    </a:lnTo>
                    <a:lnTo>
                      <a:pt x="2468" y="2024"/>
                    </a:lnTo>
                    <a:lnTo>
                      <a:pt x="2559" y="1785"/>
                    </a:lnTo>
                    <a:lnTo>
                      <a:pt x="2526" y="1662"/>
                    </a:lnTo>
                    <a:lnTo>
                      <a:pt x="2157" y="1358"/>
                    </a:lnTo>
                    <a:lnTo>
                      <a:pt x="2024" y="1169"/>
                    </a:lnTo>
                    <a:lnTo>
                      <a:pt x="1975" y="889"/>
                    </a:lnTo>
                    <a:lnTo>
                      <a:pt x="1951" y="798"/>
                    </a:lnTo>
                    <a:lnTo>
                      <a:pt x="1983" y="634"/>
                    </a:lnTo>
                    <a:lnTo>
                      <a:pt x="1959" y="486"/>
                    </a:lnTo>
                    <a:lnTo>
                      <a:pt x="1868" y="395"/>
                    </a:lnTo>
                    <a:lnTo>
                      <a:pt x="1705" y="247"/>
                    </a:lnTo>
                    <a:lnTo>
                      <a:pt x="1687" y="42"/>
                    </a:lnTo>
                    <a:lnTo>
                      <a:pt x="1645" y="34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28"/>
              <p:cNvSpPr/>
              <p:nvPr/>
            </p:nvSpPr>
            <p:spPr>
              <a:xfrm>
                <a:off x="2259231" y="5577507"/>
                <a:ext cx="163925" cy="23197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2526" extrusionOk="0">
                    <a:moveTo>
                      <a:pt x="1151" y="1"/>
                    </a:moveTo>
                    <a:lnTo>
                      <a:pt x="930" y="99"/>
                    </a:lnTo>
                    <a:lnTo>
                      <a:pt x="855" y="157"/>
                    </a:lnTo>
                    <a:lnTo>
                      <a:pt x="733" y="32"/>
                    </a:lnTo>
                    <a:lnTo>
                      <a:pt x="608" y="9"/>
                    </a:lnTo>
                    <a:lnTo>
                      <a:pt x="543" y="131"/>
                    </a:lnTo>
                    <a:lnTo>
                      <a:pt x="585" y="263"/>
                    </a:lnTo>
                    <a:lnTo>
                      <a:pt x="559" y="370"/>
                    </a:lnTo>
                    <a:lnTo>
                      <a:pt x="411" y="510"/>
                    </a:lnTo>
                    <a:lnTo>
                      <a:pt x="369" y="575"/>
                    </a:lnTo>
                    <a:lnTo>
                      <a:pt x="206" y="484"/>
                    </a:lnTo>
                    <a:lnTo>
                      <a:pt x="107" y="453"/>
                    </a:lnTo>
                    <a:lnTo>
                      <a:pt x="0" y="601"/>
                    </a:lnTo>
                    <a:lnTo>
                      <a:pt x="107" y="674"/>
                    </a:lnTo>
                    <a:lnTo>
                      <a:pt x="231" y="658"/>
                    </a:lnTo>
                    <a:lnTo>
                      <a:pt x="206" y="773"/>
                    </a:lnTo>
                    <a:lnTo>
                      <a:pt x="65" y="913"/>
                    </a:lnTo>
                    <a:lnTo>
                      <a:pt x="115" y="1011"/>
                    </a:lnTo>
                    <a:lnTo>
                      <a:pt x="133" y="1201"/>
                    </a:lnTo>
                    <a:lnTo>
                      <a:pt x="289" y="1406"/>
                    </a:lnTo>
                    <a:lnTo>
                      <a:pt x="411" y="1398"/>
                    </a:lnTo>
                    <a:lnTo>
                      <a:pt x="527" y="1266"/>
                    </a:lnTo>
                    <a:lnTo>
                      <a:pt x="764" y="1136"/>
                    </a:lnTo>
                    <a:lnTo>
                      <a:pt x="946" y="1144"/>
                    </a:lnTo>
                    <a:lnTo>
                      <a:pt x="995" y="1274"/>
                    </a:lnTo>
                    <a:lnTo>
                      <a:pt x="881" y="1471"/>
                    </a:lnTo>
                    <a:lnTo>
                      <a:pt x="715" y="1513"/>
                    </a:lnTo>
                    <a:lnTo>
                      <a:pt x="691" y="1596"/>
                    </a:lnTo>
                    <a:lnTo>
                      <a:pt x="437" y="1728"/>
                    </a:lnTo>
                    <a:lnTo>
                      <a:pt x="437" y="1793"/>
                    </a:lnTo>
                    <a:lnTo>
                      <a:pt x="460" y="1866"/>
                    </a:lnTo>
                    <a:lnTo>
                      <a:pt x="608" y="2024"/>
                    </a:lnTo>
                    <a:lnTo>
                      <a:pt x="790" y="2131"/>
                    </a:lnTo>
                    <a:lnTo>
                      <a:pt x="922" y="2113"/>
                    </a:lnTo>
                    <a:lnTo>
                      <a:pt x="1208" y="2222"/>
                    </a:lnTo>
                    <a:lnTo>
                      <a:pt x="1603" y="2484"/>
                    </a:lnTo>
                    <a:lnTo>
                      <a:pt x="1785" y="2526"/>
                    </a:lnTo>
                    <a:lnTo>
                      <a:pt x="1785" y="2526"/>
                    </a:lnTo>
                    <a:lnTo>
                      <a:pt x="1398" y="978"/>
                    </a:lnTo>
                    <a:lnTo>
                      <a:pt x="1374" y="970"/>
                    </a:lnTo>
                    <a:lnTo>
                      <a:pt x="1390" y="94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28"/>
              <p:cNvSpPr/>
              <p:nvPr/>
            </p:nvSpPr>
            <p:spPr>
              <a:xfrm>
                <a:off x="1845334" y="5344064"/>
                <a:ext cx="33979" cy="386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421" extrusionOk="0">
                    <a:moveTo>
                      <a:pt x="107" y="0"/>
                    </a:moveTo>
                    <a:lnTo>
                      <a:pt x="66" y="34"/>
                    </a:lnTo>
                    <a:lnTo>
                      <a:pt x="66" y="133"/>
                    </a:lnTo>
                    <a:lnTo>
                      <a:pt x="1" y="214"/>
                    </a:lnTo>
                    <a:lnTo>
                      <a:pt x="99" y="289"/>
                    </a:lnTo>
                    <a:lnTo>
                      <a:pt x="149" y="411"/>
                    </a:lnTo>
                    <a:lnTo>
                      <a:pt x="214" y="421"/>
                    </a:lnTo>
                    <a:lnTo>
                      <a:pt x="313" y="346"/>
                    </a:lnTo>
                    <a:lnTo>
                      <a:pt x="305" y="198"/>
                    </a:lnTo>
                    <a:lnTo>
                      <a:pt x="370" y="65"/>
                    </a:lnTo>
                    <a:lnTo>
                      <a:pt x="188" y="3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28"/>
              <p:cNvSpPr/>
              <p:nvPr/>
            </p:nvSpPr>
            <p:spPr>
              <a:xfrm>
                <a:off x="2398268" y="-346626"/>
                <a:ext cx="11296" cy="15336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7" extrusionOk="0">
                    <a:moveTo>
                      <a:pt x="58" y="0"/>
                    </a:moveTo>
                    <a:lnTo>
                      <a:pt x="0" y="166"/>
                    </a:lnTo>
                    <a:lnTo>
                      <a:pt x="0" y="166"/>
                    </a:lnTo>
                    <a:lnTo>
                      <a:pt x="123" y="14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28"/>
              <p:cNvSpPr/>
              <p:nvPr/>
            </p:nvSpPr>
            <p:spPr>
              <a:xfrm>
                <a:off x="2431420" y="-314944"/>
                <a:ext cx="28744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95" extrusionOk="0">
                    <a:moveTo>
                      <a:pt x="157" y="1"/>
                    </a:moveTo>
                    <a:lnTo>
                      <a:pt x="50" y="11"/>
                    </a:lnTo>
                    <a:lnTo>
                      <a:pt x="1" y="175"/>
                    </a:lnTo>
                    <a:lnTo>
                      <a:pt x="206" y="494"/>
                    </a:lnTo>
                    <a:lnTo>
                      <a:pt x="312" y="183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28"/>
              <p:cNvSpPr/>
              <p:nvPr/>
            </p:nvSpPr>
            <p:spPr>
              <a:xfrm>
                <a:off x="2469164" y="-279404"/>
                <a:ext cx="12949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9" extrusionOk="0">
                    <a:moveTo>
                      <a:pt x="140" y="1"/>
                    </a:moveTo>
                    <a:lnTo>
                      <a:pt x="0" y="92"/>
                    </a:lnTo>
                    <a:lnTo>
                      <a:pt x="125" y="149"/>
                    </a:lnTo>
                    <a:lnTo>
                      <a:pt x="14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28"/>
              <p:cNvSpPr/>
              <p:nvPr/>
            </p:nvSpPr>
            <p:spPr>
              <a:xfrm>
                <a:off x="2459337" y="-329912"/>
                <a:ext cx="2654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46" extrusionOk="0">
                    <a:moveTo>
                      <a:pt x="174" y="0"/>
                    </a:moveTo>
                    <a:lnTo>
                      <a:pt x="1" y="156"/>
                    </a:lnTo>
                    <a:lnTo>
                      <a:pt x="99" y="330"/>
                    </a:lnTo>
                    <a:lnTo>
                      <a:pt x="289" y="346"/>
                    </a:lnTo>
                    <a:lnTo>
                      <a:pt x="289" y="346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28"/>
              <p:cNvSpPr/>
              <p:nvPr/>
            </p:nvSpPr>
            <p:spPr>
              <a:xfrm>
                <a:off x="2456307" y="-249098"/>
                <a:ext cx="20571" cy="363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396" extrusionOk="0">
                    <a:moveTo>
                      <a:pt x="91" y="0"/>
                    </a:moveTo>
                    <a:cubicBezTo>
                      <a:pt x="83" y="8"/>
                      <a:pt x="0" y="141"/>
                      <a:pt x="0" y="141"/>
                    </a:cubicBezTo>
                    <a:lnTo>
                      <a:pt x="67" y="395"/>
                    </a:lnTo>
                    <a:lnTo>
                      <a:pt x="223" y="362"/>
                    </a:lnTo>
                    <a:lnTo>
                      <a:pt x="215" y="123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28"/>
              <p:cNvSpPr/>
              <p:nvPr/>
            </p:nvSpPr>
            <p:spPr>
              <a:xfrm>
                <a:off x="2464572" y="-249833"/>
                <a:ext cx="92" cy="827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8"/>
                    </a:moveTo>
                    <a:lnTo>
                      <a:pt x="1" y="8"/>
                    </a:lnTo>
                    <a:cubicBezTo>
                      <a:pt x="1" y="1"/>
                      <a:pt x="1" y="1"/>
                      <a:pt x="1" y="8"/>
                    </a:cubicBez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28"/>
              <p:cNvSpPr/>
              <p:nvPr/>
            </p:nvSpPr>
            <p:spPr>
              <a:xfrm>
                <a:off x="2462460" y="-191610"/>
                <a:ext cx="39214" cy="4904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4" extrusionOk="0">
                    <a:moveTo>
                      <a:pt x="0" y="0"/>
                    </a:moveTo>
                    <a:lnTo>
                      <a:pt x="0" y="131"/>
                    </a:lnTo>
                    <a:lnTo>
                      <a:pt x="205" y="346"/>
                    </a:lnTo>
                    <a:lnTo>
                      <a:pt x="172" y="460"/>
                    </a:lnTo>
                    <a:lnTo>
                      <a:pt x="278" y="468"/>
                    </a:lnTo>
                    <a:lnTo>
                      <a:pt x="411" y="533"/>
                    </a:lnTo>
                    <a:lnTo>
                      <a:pt x="426" y="385"/>
                    </a:lnTo>
                    <a:lnTo>
                      <a:pt x="338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28"/>
              <p:cNvSpPr/>
              <p:nvPr/>
            </p:nvSpPr>
            <p:spPr>
              <a:xfrm>
                <a:off x="2476051" y="-127418"/>
                <a:ext cx="23418" cy="45366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94" extrusionOk="0">
                    <a:moveTo>
                      <a:pt x="198" y="0"/>
                    </a:moveTo>
                    <a:lnTo>
                      <a:pt x="0" y="263"/>
                    </a:lnTo>
                    <a:lnTo>
                      <a:pt x="32" y="426"/>
                    </a:lnTo>
                    <a:lnTo>
                      <a:pt x="164" y="493"/>
                    </a:lnTo>
                    <a:lnTo>
                      <a:pt x="255" y="263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28"/>
              <p:cNvSpPr/>
              <p:nvPr/>
            </p:nvSpPr>
            <p:spPr>
              <a:xfrm>
                <a:off x="2590017" y="-68552"/>
                <a:ext cx="28744" cy="2801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05" extrusionOk="0">
                    <a:moveTo>
                      <a:pt x="157" y="1"/>
                    </a:moveTo>
                    <a:lnTo>
                      <a:pt x="1" y="156"/>
                    </a:lnTo>
                    <a:lnTo>
                      <a:pt x="107" y="305"/>
                    </a:lnTo>
                    <a:lnTo>
                      <a:pt x="313" y="297"/>
                    </a:lnTo>
                    <a:lnTo>
                      <a:pt x="305" y="141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28"/>
              <p:cNvSpPr/>
              <p:nvPr/>
            </p:nvSpPr>
            <p:spPr>
              <a:xfrm>
                <a:off x="2459337" y="-5830"/>
                <a:ext cx="92" cy="827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1"/>
                    </a:move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28"/>
              <p:cNvSpPr/>
              <p:nvPr/>
            </p:nvSpPr>
            <p:spPr>
              <a:xfrm>
                <a:off x="2467694" y="-73787"/>
                <a:ext cx="12214" cy="39948"/>
              </a:xfrm>
              <a:custGeom>
                <a:avLst/>
                <a:gdLst/>
                <a:ahLst/>
                <a:cxnLst/>
                <a:rect l="l" t="t" r="r" b="b"/>
                <a:pathLst>
                  <a:path w="133" h="435" extrusionOk="0">
                    <a:moveTo>
                      <a:pt x="58" y="0"/>
                    </a:moveTo>
                    <a:lnTo>
                      <a:pt x="0" y="435"/>
                    </a:lnTo>
                    <a:lnTo>
                      <a:pt x="133" y="18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28"/>
              <p:cNvSpPr/>
              <p:nvPr/>
            </p:nvSpPr>
            <p:spPr>
              <a:xfrm>
                <a:off x="2426185" y="19700"/>
                <a:ext cx="27275" cy="2204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40" extrusionOk="0">
                    <a:moveTo>
                      <a:pt x="229" y="1"/>
                    </a:moveTo>
                    <a:lnTo>
                      <a:pt x="58" y="34"/>
                    </a:lnTo>
                    <a:lnTo>
                      <a:pt x="0" y="232"/>
                    </a:lnTo>
                    <a:lnTo>
                      <a:pt x="198" y="240"/>
                    </a:lnTo>
                    <a:lnTo>
                      <a:pt x="296" y="100"/>
                    </a:lnTo>
                    <a:lnTo>
                      <a:pt x="22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28"/>
              <p:cNvSpPr/>
              <p:nvPr/>
            </p:nvSpPr>
            <p:spPr>
              <a:xfrm>
                <a:off x="2455572" y="-5095"/>
                <a:ext cx="12214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49" extrusionOk="0">
                    <a:moveTo>
                      <a:pt x="42" y="0"/>
                    </a:moveTo>
                    <a:cubicBezTo>
                      <a:pt x="42" y="8"/>
                      <a:pt x="0" y="148"/>
                      <a:pt x="0" y="148"/>
                    </a:cubicBezTo>
                    <a:lnTo>
                      <a:pt x="132" y="148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28"/>
              <p:cNvSpPr/>
              <p:nvPr/>
            </p:nvSpPr>
            <p:spPr>
              <a:xfrm>
                <a:off x="2413328" y="123932"/>
                <a:ext cx="79254" cy="72641"/>
              </a:xfrm>
              <a:custGeom>
                <a:avLst/>
                <a:gdLst/>
                <a:ahLst/>
                <a:cxnLst/>
                <a:rect l="l" t="t" r="r" b="b"/>
                <a:pathLst>
                  <a:path w="863" h="791" extrusionOk="0">
                    <a:moveTo>
                      <a:pt x="847" y="1"/>
                    </a:moveTo>
                    <a:lnTo>
                      <a:pt x="543" y="133"/>
                    </a:lnTo>
                    <a:lnTo>
                      <a:pt x="395" y="68"/>
                    </a:lnTo>
                    <a:lnTo>
                      <a:pt x="213" y="125"/>
                    </a:lnTo>
                    <a:lnTo>
                      <a:pt x="156" y="224"/>
                    </a:lnTo>
                    <a:lnTo>
                      <a:pt x="320" y="354"/>
                    </a:lnTo>
                    <a:lnTo>
                      <a:pt x="330" y="512"/>
                    </a:lnTo>
                    <a:lnTo>
                      <a:pt x="164" y="650"/>
                    </a:lnTo>
                    <a:lnTo>
                      <a:pt x="0" y="717"/>
                    </a:lnTo>
                    <a:lnTo>
                      <a:pt x="190" y="790"/>
                    </a:lnTo>
                    <a:lnTo>
                      <a:pt x="592" y="725"/>
                    </a:lnTo>
                    <a:lnTo>
                      <a:pt x="764" y="585"/>
                    </a:lnTo>
                    <a:lnTo>
                      <a:pt x="756" y="404"/>
                    </a:lnTo>
                    <a:lnTo>
                      <a:pt x="675" y="256"/>
                    </a:lnTo>
                    <a:lnTo>
                      <a:pt x="863" y="58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28"/>
              <p:cNvSpPr/>
              <p:nvPr/>
            </p:nvSpPr>
            <p:spPr>
              <a:xfrm>
                <a:off x="2498642" y="104372"/>
                <a:ext cx="15887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41" extrusionOk="0">
                    <a:moveTo>
                      <a:pt x="173" y="1"/>
                    </a:moveTo>
                    <a:lnTo>
                      <a:pt x="1" y="74"/>
                    </a:lnTo>
                    <a:lnTo>
                      <a:pt x="141" y="141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5" name="Google Shape;4245;p28"/>
            <p:cNvSpPr/>
            <p:nvPr/>
          </p:nvSpPr>
          <p:spPr>
            <a:xfrm>
              <a:off x="3043825" y="2921800"/>
              <a:ext cx="463750" cy="294675"/>
            </a:xfrm>
            <a:custGeom>
              <a:avLst/>
              <a:gdLst/>
              <a:ahLst/>
              <a:cxnLst/>
              <a:rect l="l" t="t" r="r" b="b"/>
              <a:pathLst>
                <a:path w="18550" h="11787" extrusionOk="0">
                  <a:moveTo>
                    <a:pt x="262" y="1119"/>
                  </a:moveTo>
                  <a:lnTo>
                    <a:pt x="6668" y="0"/>
                  </a:lnTo>
                  <a:lnTo>
                    <a:pt x="11502" y="1024"/>
                  </a:lnTo>
                  <a:lnTo>
                    <a:pt x="15074" y="2524"/>
                  </a:lnTo>
                  <a:lnTo>
                    <a:pt x="17622" y="2500"/>
                  </a:lnTo>
                  <a:lnTo>
                    <a:pt x="18336" y="2905"/>
                  </a:lnTo>
                  <a:lnTo>
                    <a:pt x="18241" y="3453"/>
                  </a:lnTo>
                  <a:lnTo>
                    <a:pt x="17669" y="3667"/>
                  </a:lnTo>
                  <a:lnTo>
                    <a:pt x="18145" y="4381"/>
                  </a:lnTo>
                  <a:lnTo>
                    <a:pt x="17241" y="4738"/>
                  </a:lnTo>
                  <a:lnTo>
                    <a:pt x="17669" y="6953"/>
                  </a:lnTo>
                  <a:lnTo>
                    <a:pt x="17645" y="7810"/>
                  </a:lnTo>
                  <a:lnTo>
                    <a:pt x="18288" y="8620"/>
                  </a:lnTo>
                  <a:lnTo>
                    <a:pt x="18288" y="9263"/>
                  </a:lnTo>
                  <a:lnTo>
                    <a:pt x="18550" y="9787"/>
                  </a:lnTo>
                  <a:lnTo>
                    <a:pt x="18503" y="10382"/>
                  </a:lnTo>
                  <a:lnTo>
                    <a:pt x="17693" y="11525"/>
                  </a:lnTo>
                  <a:lnTo>
                    <a:pt x="15717" y="11787"/>
                  </a:lnTo>
                  <a:lnTo>
                    <a:pt x="13050" y="8644"/>
                  </a:lnTo>
                  <a:lnTo>
                    <a:pt x="8501" y="9239"/>
                  </a:lnTo>
                  <a:lnTo>
                    <a:pt x="7096" y="8929"/>
                  </a:lnTo>
                  <a:lnTo>
                    <a:pt x="4525" y="8429"/>
                  </a:lnTo>
                  <a:lnTo>
                    <a:pt x="2786" y="8834"/>
                  </a:lnTo>
                  <a:lnTo>
                    <a:pt x="1548" y="8334"/>
                  </a:lnTo>
                  <a:lnTo>
                    <a:pt x="2239" y="8048"/>
                  </a:lnTo>
                  <a:lnTo>
                    <a:pt x="2715" y="7596"/>
                  </a:lnTo>
                  <a:lnTo>
                    <a:pt x="2620" y="5405"/>
                  </a:lnTo>
                  <a:lnTo>
                    <a:pt x="2548" y="4096"/>
                  </a:lnTo>
                  <a:lnTo>
                    <a:pt x="1905" y="2357"/>
                  </a:lnTo>
                  <a:lnTo>
                    <a:pt x="643" y="2191"/>
                  </a:lnTo>
                  <a:lnTo>
                    <a:pt x="0" y="2595"/>
                  </a:lnTo>
                  <a:close/>
                </a:path>
              </a:pathLst>
            </a:custGeom>
            <a:solidFill>
              <a:srgbClr val="CCAA52">
                <a:alpha val="8230"/>
              </a:srgbClr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7" name="Google Shape;4247;p29"/>
          <p:cNvPicPr preferRelativeResize="0"/>
          <p:nvPr/>
        </p:nvPicPr>
        <p:blipFill rotWithShape="1">
          <a:blip r:embed="rId2">
            <a:alphaModFix/>
          </a:blip>
          <a:srcRect b="20445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8" name="Google Shape;4248;p29"/>
          <p:cNvGrpSpPr/>
          <p:nvPr/>
        </p:nvGrpSpPr>
        <p:grpSpPr>
          <a:xfrm>
            <a:off x="-1597439" y="-1771801"/>
            <a:ext cx="6072930" cy="7732992"/>
            <a:chOff x="-1597439" y="-1771801"/>
            <a:chExt cx="6072930" cy="7732992"/>
          </a:xfrm>
        </p:grpSpPr>
        <p:grpSp>
          <p:nvGrpSpPr>
            <p:cNvPr id="4249" name="Google Shape;4249;p29"/>
            <p:cNvGrpSpPr/>
            <p:nvPr/>
          </p:nvGrpSpPr>
          <p:grpSpPr>
            <a:xfrm>
              <a:off x="-1597439" y="-1771801"/>
              <a:ext cx="6072930" cy="7732992"/>
              <a:chOff x="-1597439" y="-1771801"/>
              <a:chExt cx="6072930" cy="7732992"/>
            </a:xfrm>
          </p:grpSpPr>
          <p:sp>
            <p:nvSpPr>
              <p:cNvPr id="4250" name="Google Shape;4250;p29"/>
              <p:cNvSpPr/>
              <p:nvPr/>
            </p:nvSpPr>
            <p:spPr>
              <a:xfrm>
                <a:off x="2209365" y="-428910"/>
                <a:ext cx="24153" cy="11479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25" extrusionOk="0">
                    <a:moveTo>
                      <a:pt x="172" y="0"/>
                    </a:moveTo>
                    <a:lnTo>
                      <a:pt x="0" y="125"/>
                    </a:lnTo>
                    <a:lnTo>
                      <a:pt x="263" y="91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29"/>
              <p:cNvSpPr/>
              <p:nvPr/>
            </p:nvSpPr>
            <p:spPr>
              <a:xfrm>
                <a:off x="2424532" y="-427257"/>
                <a:ext cx="16806" cy="2635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87" extrusionOk="0">
                    <a:moveTo>
                      <a:pt x="117" y="0"/>
                    </a:moveTo>
                    <a:lnTo>
                      <a:pt x="1" y="156"/>
                    </a:lnTo>
                    <a:lnTo>
                      <a:pt x="141" y="286"/>
                    </a:lnTo>
                    <a:lnTo>
                      <a:pt x="182" y="130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29"/>
              <p:cNvSpPr/>
              <p:nvPr/>
            </p:nvSpPr>
            <p:spPr>
              <a:xfrm>
                <a:off x="2350606" y="-402462"/>
                <a:ext cx="24153" cy="2130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32" extrusionOk="0">
                    <a:moveTo>
                      <a:pt x="115" y="0"/>
                    </a:moveTo>
                    <a:lnTo>
                      <a:pt x="0" y="83"/>
                    </a:lnTo>
                    <a:lnTo>
                      <a:pt x="91" y="206"/>
                    </a:lnTo>
                    <a:lnTo>
                      <a:pt x="263" y="231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29"/>
              <p:cNvSpPr/>
              <p:nvPr/>
            </p:nvSpPr>
            <p:spPr>
              <a:xfrm>
                <a:off x="2423063" y="-383635"/>
                <a:ext cx="24244" cy="21306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32" extrusionOk="0">
                    <a:moveTo>
                      <a:pt x="17" y="1"/>
                    </a:moveTo>
                    <a:lnTo>
                      <a:pt x="1" y="141"/>
                    </a:lnTo>
                    <a:lnTo>
                      <a:pt x="84" y="232"/>
                    </a:lnTo>
                    <a:lnTo>
                      <a:pt x="263" y="167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29"/>
              <p:cNvSpPr/>
              <p:nvPr/>
            </p:nvSpPr>
            <p:spPr>
              <a:xfrm>
                <a:off x="2325719" y="-461419"/>
                <a:ext cx="31867" cy="29663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23" extrusionOk="0">
                    <a:moveTo>
                      <a:pt x="131" y="1"/>
                    </a:moveTo>
                    <a:lnTo>
                      <a:pt x="1" y="108"/>
                    </a:lnTo>
                    <a:lnTo>
                      <a:pt x="17" y="183"/>
                    </a:lnTo>
                    <a:lnTo>
                      <a:pt x="214" y="323"/>
                    </a:lnTo>
                    <a:lnTo>
                      <a:pt x="222" y="14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29"/>
              <p:cNvSpPr/>
              <p:nvPr/>
            </p:nvSpPr>
            <p:spPr>
              <a:xfrm>
                <a:off x="2158029" y="-447736"/>
                <a:ext cx="33979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41" extrusionOk="0">
                    <a:moveTo>
                      <a:pt x="139" y="0"/>
                    </a:moveTo>
                    <a:lnTo>
                      <a:pt x="1" y="140"/>
                    </a:lnTo>
                    <a:lnTo>
                      <a:pt x="305" y="114"/>
                    </a:lnTo>
                    <a:lnTo>
                      <a:pt x="370" y="65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29"/>
              <p:cNvSpPr/>
              <p:nvPr/>
            </p:nvSpPr>
            <p:spPr>
              <a:xfrm>
                <a:off x="2027349" y="-478776"/>
                <a:ext cx="133712" cy="52989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77" extrusionOk="0">
                    <a:moveTo>
                      <a:pt x="214" y="0"/>
                    </a:moveTo>
                    <a:lnTo>
                      <a:pt x="149" y="117"/>
                    </a:lnTo>
                    <a:lnTo>
                      <a:pt x="1" y="190"/>
                    </a:lnTo>
                    <a:lnTo>
                      <a:pt x="24" y="304"/>
                    </a:lnTo>
                    <a:lnTo>
                      <a:pt x="1" y="387"/>
                    </a:lnTo>
                    <a:lnTo>
                      <a:pt x="74" y="520"/>
                    </a:lnTo>
                    <a:lnTo>
                      <a:pt x="461" y="543"/>
                    </a:lnTo>
                    <a:lnTo>
                      <a:pt x="575" y="577"/>
                    </a:lnTo>
                    <a:lnTo>
                      <a:pt x="855" y="502"/>
                    </a:lnTo>
                    <a:lnTo>
                      <a:pt x="962" y="561"/>
                    </a:lnTo>
                    <a:lnTo>
                      <a:pt x="1242" y="429"/>
                    </a:lnTo>
                    <a:lnTo>
                      <a:pt x="1455" y="198"/>
                    </a:lnTo>
                    <a:lnTo>
                      <a:pt x="1299" y="149"/>
                    </a:lnTo>
                    <a:lnTo>
                      <a:pt x="1258" y="50"/>
                    </a:lnTo>
                    <a:lnTo>
                      <a:pt x="1159" y="0"/>
                    </a:lnTo>
                    <a:lnTo>
                      <a:pt x="814" y="50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29"/>
              <p:cNvSpPr/>
              <p:nvPr/>
            </p:nvSpPr>
            <p:spPr>
              <a:xfrm>
                <a:off x="1923117" y="-458297"/>
                <a:ext cx="25622" cy="17540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91" extrusionOk="0">
                    <a:moveTo>
                      <a:pt x="58" y="1"/>
                    </a:moveTo>
                    <a:lnTo>
                      <a:pt x="1" y="24"/>
                    </a:lnTo>
                    <a:lnTo>
                      <a:pt x="66" y="141"/>
                    </a:lnTo>
                    <a:lnTo>
                      <a:pt x="180" y="190"/>
                    </a:lnTo>
                    <a:lnTo>
                      <a:pt x="279" y="115"/>
                    </a:lnTo>
                    <a:lnTo>
                      <a:pt x="149" y="9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29"/>
              <p:cNvSpPr/>
              <p:nvPr/>
            </p:nvSpPr>
            <p:spPr>
              <a:xfrm>
                <a:off x="1666257" y="-594946"/>
                <a:ext cx="293964" cy="19570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2131" extrusionOk="0">
                    <a:moveTo>
                      <a:pt x="699" y="0"/>
                    </a:moveTo>
                    <a:lnTo>
                      <a:pt x="429" y="49"/>
                    </a:lnTo>
                    <a:lnTo>
                      <a:pt x="338" y="205"/>
                    </a:lnTo>
                    <a:lnTo>
                      <a:pt x="362" y="286"/>
                    </a:lnTo>
                    <a:lnTo>
                      <a:pt x="281" y="444"/>
                    </a:lnTo>
                    <a:lnTo>
                      <a:pt x="346" y="575"/>
                    </a:lnTo>
                    <a:lnTo>
                      <a:pt x="289" y="756"/>
                    </a:lnTo>
                    <a:lnTo>
                      <a:pt x="164" y="821"/>
                    </a:lnTo>
                    <a:lnTo>
                      <a:pt x="141" y="888"/>
                    </a:lnTo>
                    <a:lnTo>
                      <a:pt x="214" y="1060"/>
                    </a:lnTo>
                    <a:lnTo>
                      <a:pt x="206" y="1200"/>
                    </a:lnTo>
                    <a:lnTo>
                      <a:pt x="198" y="1299"/>
                    </a:lnTo>
                    <a:lnTo>
                      <a:pt x="0" y="1504"/>
                    </a:lnTo>
                    <a:lnTo>
                      <a:pt x="16" y="1603"/>
                    </a:lnTo>
                    <a:lnTo>
                      <a:pt x="107" y="1611"/>
                    </a:lnTo>
                    <a:lnTo>
                      <a:pt x="198" y="1793"/>
                    </a:lnTo>
                    <a:lnTo>
                      <a:pt x="141" y="1933"/>
                    </a:lnTo>
                    <a:lnTo>
                      <a:pt x="289" y="1990"/>
                    </a:lnTo>
                    <a:lnTo>
                      <a:pt x="330" y="2073"/>
                    </a:lnTo>
                    <a:lnTo>
                      <a:pt x="437" y="2130"/>
                    </a:lnTo>
                    <a:lnTo>
                      <a:pt x="543" y="1883"/>
                    </a:lnTo>
                    <a:lnTo>
                      <a:pt x="741" y="1611"/>
                    </a:lnTo>
                    <a:lnTo>
                      <a:pt x="717" y="1530"/>
                    </a:lnTo>
                    <a:lnTo>
                      <a:pt x="790" y="1414"/>
                    </a:lnTo>
                    <a:lnTo>
                      <a:pt x="889" y="1496"/>
                    </a:lnTo>
                    <a:lnTo>
                      <a:pt x="1003" y="1512"/>
                    </a:lnTo>
                    <a:lnTo>
                      <a:pt x="1102" y="1307"/>
                    </a:lnTo>
                    <a:lnTo>
                      <a:pt x="1218" y="1382"/>
                    </a:lnTo>
                    <a:lnTo>
                      <a:pt x="1234" y="1546"/>
                    </a:lnTo>
                    <a:lnTo>
                      <a:pt x="1325" y="1603"/>
                    </a:lnTo>
                    <a:lnTo>
                      <a:pt x="1546" y="1546"/>
                    </a:lnTo>
                    <a:lnTo>
                      <a:pt x="1769" y="1340"/>
                    </a:lnTo>
                    <a:lnTo>
                      <a:pt x="2008" y="1299"/>
                    </a:lnTo>
                    <a:lnTo>
                      <a:pt x="2263" y="1333"/>
                    </a:lnTo>
                    <a:lnTo>
                      <a:pt x="2426" y="1273"/>
                    </a:lnTo>
                    <a:lnTo>
                      <a:pt x="2543" y="1364"/>
                    </a:lnTo>
                    <a:lnTo>
                      <a:pt x="2740" y="1382"/>
                    </a:lnTo>
                    <a:lnTo>
                      <a:pt x="2969" y="1439"/>
                    </a:lnTo>
                    <a:lnTo>
                      <a:pt x="3019" y="1307"/>
                    </a:lnTo>
                    <a:lnTo>
                      <a:pt x="3117" y="1307"/>
                    </a:lnTo>
                    <a:lnTo>
                      <a:pt x="3200" y="1175"/>
                    </a:lnTo>
                    <a:lnTo>
                      <a:pt x="3125" y="1060"/>
                    </a:lnTo>
                    <a:lnTo>
                      <a:pt x="2790" y="871"/>
                    </a:lnTo>
                    <a:lnTo>
                      <a:pt x="2665" y="871"/>
                    </a:lnTo>
                    <a:lnTo>
                      <a:pt x="2460" y="806"/>
                    </a:lnTo>
                    <a:lnTo>
                      <a:pt x="2328" y="806"/>
                    </a:lnTo>
                    <a:lnTo>
                      <a:pt x="2107" y="699"/>
                    </a:lnTo>
                    <a:lnTo>
                      <a:pt x="1868" y="567"/>
                    </a:lnTo>
                    <a:lnTo>
                      <a:pt x="1712" y="567"/>
                    </a:lnTo>
                    <a:lnTo>
                      <a:pt x="1826" y="517"/>
                    </a:lnTo>
                    <a:lnTo>
                      <a:pt x="2057" y="592"/>
                    </a:lnTo>
                    <a:lnTo>
                      <a:pt x="2411" y="624"/>
                    </a:lnTo>
                    <a:lnTo>
                      <a:pt x="2559" y="567"/>
                    </a:lnTo>
                    <a:lnTo>
                      <a:pt x="2452" y="484"/>
                    </a:lnTo>
                    <a:lnTo>
                      <a:pt x="2353" y="502"/>
                    </a:lnTo>
                    <a:lnTo>
                      <a:pt x="2089" y="452"/>
                    </a:lnTo>
                    <a:lnTo>
                      <a:pt x="1959" y="198"/>
                    </a:lnTo>
                    <a:lnTo>
                      <a:pt x="1803" y="198"/>
                    </a:lnTo>
                    <a:lnTo>
                      <a:pt x="1736" y="221"/>
                    </a:lnTo>
                    <a:lnTo>
                      <a:pt x="1629" y="148"/>
                    </a:lnTo>
                    <a:lnTo>
                      <a:pt x="938" y="0"/>
                    </a:lnTo>
                    <a:lnTo>
                      <a:pt x="855" y="40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29"/>
              <p:cNvSpPr/>
              <p:nvPr/>
            </p:nvSpPr>
            <p:spPr>
              <a:xfrm>
                <a:off x="957848" y="-548937"/>
                <a:ext cx="20387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49" extrusionOk="0">
                    <a:moveTo>
                      <a:pt x="221" y="1"/>
                    </a:moveTo>
                    <a:lnTo>
                      <a:pt x="50" y="8"/>
                    </a:lnTo>
                    <a:lnTo>
                      <a:pt x="0" y="149"/>
                    </a:lnTo>
                    <a:lnTo>
                      <a:pt x="164" y="123"/>
                    </a:lnTo>
                    <a:lnTo>
                      <a:pt x="22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29"/>
              <p:cNvSpPr/>
              <p:nvPr/>
            </p:nvSpPr>
            <p:spPr>
              <a:xfrm>
                <a:off x="1185872" y="-480980"/>
                <a:ext cx="170813" cy="69519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757" extrusionOk="0">
                    <a:moveTo>
                      <a:pt x="725" y="1"/>
                    </a:moveTo>
                    <a:lnTo>
                      <a:pt x="421" y="66"/>
                    </a:lnTo>
                    <a:lnTo>
                      <a:pt x="231" y="50"/>
                    </a:lnTo>
                    <a:lnTo>
                      <a:pt x="99" y="82"/>
                    </a:lnTo>
                    <a:lnTo>
                      <a:pt x="0" y="214"/>
                    </a:lnTo>
                    <a:lnTo>
                      <a:pt x="156" y="338"/>
                    </a:lnTo>
                    <a:lnTo>
                      <a:pt x="263" y="305"/>
                    </a:lnTo>
                    <a:lnTo>
                      <a:pt x="362" y="346"/>
                    </a:lnTo>
                    <a:lnTo>
                      <a:pt x="460" y="567"/>
                    </a:lnTo>
                    <a:lnTo>
                      <a:pt x="577" y="650"/>
                    </a:lnTo>
                    <a:lnTo>
                      <a:pt x="766" y="650"/>
                    </a:lnTo>
                    <a:lnTo>
                      <a:pt x="897" y="749"/>
                    </a:lnTo>
                    <a:lnTo>
                      <a:pt x="1094" y="757"/>
                    </a:lnTo>
                    <a:lnTo>
                      <a:pt x="1094" y="585"/>
                    </a:lnTo>
                    <a:lnTo>
                      <a:pt x="1242" y="585"/>
                    </a:lnTo>
                    <a:lnTo>
                      <a:pt x="1309" y="658"/>
                    </a:lnTo>
                    <a:lnTo>
                      <a:pt x="1390" y="634"/>
                    </a:lnTo>
                    <a:lnTo>
                      <a:pt x="1457" y="494"/>
                    </a:lnTo>
                    <a:lnTo>
                      <a:pt x="1572" y="559"/>
                    </a:lnTo>
                    <a:lnTo>
                      <a:pt x="1842" y="559"/>
                    </a:lnTo>
                    <a:lnTo>
                      <a:pt x="1860" y="476"/>
                    </a:lnTo>
                    <a:lnTo>
                      <a:pt x="1728" y="338"/>
                    </a:lnTo>
                    <a:lnTo>
                      <a:pt x="1514" y="297"/>
                    </a:lnTo>
                    <a:lnTo>
                      <a:pt x="1359" y="42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29"/>
              <p:cNvSpPr/>
              <p:nvPr/>
            </p:nvSpPr>
            <p:spPr>
              <a:xfrm>
                <a:off x="1580117" y="-521754"/>
                <a:ext cx="31132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48" extrusionOk="0">
                    <a:moveTo>
                      <a:pt x="141" y="1"/>
                    </a:moveTo>
                    <a:lnTo>
                      <a:pt x="1" y="74"/>
                    </a:lnTo>
                    <a:lnTo>
                      <a:pt x="107" y="164"/>
                    </a:lnTo>
                    <a:lnTo>
                      <a:pt x="338" y="247"/>
                    </a:lnTo>
                    <a:lnTo>
                      <a:pt x="305" y="115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29"/>
              <p:cNvSpPr/>
              <p:nvPr/>
            </p:nvSpPr>
            <p:spPr>
              <a:xfrm>
                <a:off x="1486446" y="-592834"/>
                <a:ext cx="213057" cy="15345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671" extrusionOk="0">
                    <a:moveTo>
                      <a:pt x="1506" y="1"/>
                    </a:moveTo>
                    <a:lnTo>
                      <a:pt x="1408" y="58"/>
                    </a:lnTo>
                    <a:lnTo>
                      <a:pt x="1260" y="9"/>
                    </a:lnTo>
                    <a:lnTo>
                      <a:pt x="956" y="9"/>
                    </a:lnTo>
                    <a:lnTo>
                      <a:pt x="906" y="100"/>
                    </a:lnTo>
                    <a:cubicBezTo>
                      <a:pt x="914" y="100"/>
                      <a:pt x="1070" y="198"/>
                      <a:pt x="1070" y="198"/>
                    </a:cubicBezTo>
                    <a:lnTo>
                      <a:pt x="1514" y="346"/>
                    </a:lnTo>
                    <a:lnTo>
                      <a:pt x="1465" y="429"/>
                    </a:lnTo>
                    <a:lnTo>
                      <a:pt x="1522" y="559"/>
                    </a:lnTo>
                    <a:lnTo>
                      <a:pt x="1465" y="767"/>
                    </a:lnTo>
                    <a:lnTo>
                      <a:pt x="1548" y="915"/>
                    </a:lnTo>
                    <a:lnTo>
                      <a:pt x="1696" y="954"/>
                    </a:lnTo>
                    <a:lnTo>
                      <a:pt x="1876" y="1112"/>
                    </a:lnTo>
                    <a:lnTo>
                      <a:pt x="1836" y="1219"/>
                    </a:lnTo>
                    <a:lnTo>
                      <a:pt x="1499" y="1201"/>
                    </a:lnTo>
                    <a:lnTo>
                      <a:pt x="1431" y="1250"/>
                    </a:lnTo>
                    <a:lnTo>
                      <a:pt x="1283" y="1211"/>
                    </a:lnTo>
                    <a:lnTo>
                      <a:pt x="1086" y="1227"/>
                    </a:lnTo>
                    <a:lnTo>
                      <a:pt x="914" y="1152"/>
                    </a:lnTo>
                    <a:lnTo>
                      <a:pt x="717" y="1242"/>
                    </a:lnTo>
                    <a:lnTo>
                      <a:pt x="701" y="1152"/>
                    </a:lnTo>
                    <a:lnTo>
                      <a:pt x="626" y="1128"/>
                    </a:lnTo>
                    <a:lnTo>
                      <a:pt x="371" y="1193"/>
                    </a:lnTo>
                    <a:lnTo>
                      <a:pt x="239" y="1063"/>
                    </a:lnTo>
                    <a:lnTo>
                      <a:pt x="67" y="1144"/>
                    </a:lnTo>
                    <a:lnTo>
                      <a:pt x="0" y="1250"/>
                    </a:lnTo>
                    <a:lnTo>
                      <a:pt x="59" y="1391"/>
                    </a:lnTo>
                    <a:lnTo>
                      <a:pt x="257" y="1416"/>
                    </a:lnTo>
                    <a:lnTo>
                      <a:pt x="454" y="1645"/>
                    </a:lnTo>
                    <a:lnTo>
                      <a:pt x="543" y="1671"/>
                    </a:lnTo>
                    <a:lnTo>
                      <a:pt x="569" y="1531"/>
                    </a:lnTo>
                    <a:lnTo>
                      <a:pt x="652" y="1458"/>
                    </a:lnTo>
                    <a:lnTo>
                      <a:pt x="1021" y="1458"/>
                    </a:lnTo>
                    <a:lnTo>
                      <a:pt x="1177" y="1546"/>
                    </a:lnTo>
                    <a:lnTo>
                      <a:pt x="1629" y="1556"/>
                    </a:lnTo>
                    <a:lnTo>
                      <a:pt x="1712" y="1497"/>
                    </a:lnTo>
                    <a:lnTo>
                      <a:pt x="1852" y="1564"/>
                    </a:lnTo>
                    <a:lnTo>
                      <a:pt x="1974" y="1580"/>
                    </a:lnTo>
                    <a:lnTo>
                      <a:pt x="1958" y="1481"/>
                    </a:lnTo>
                    <a:lnTo>
                      <a:pt x="2156" y="1276"/>
                    </a:lnTo>
                    <a:lnTo>
                      <a:pt x="2164" y="1177"/>
                    </a:lnTo>
                    <a:lnTo>
                      <a:pt x="2172" y="1037"/>
                    </a:lnTo>
                    <a:lnTo>
                      <a:pt x="2099" y="865"/>
                    </a:lnTo>
                    <a:lnTo>
                      <a:pt x="2122" y="798"/>
                    </a:lnTo>
                    <a:lnTo>
                      <a:pt x="2247" y="733"/>
                    </a:lnTo>
                    <a:lnTo>
                      <a:pt x="2304" y="552"/>
                    </a:lnTo>
                    <a:lnTo>
                      <a:pt x="2239" y="421"/>
                    </a:lnTo>
                    <a:lnTo>
                      <a:pt x="2320" y="263"/>
                    </a:lnTo>
                    <a:lnTo>
                      <a:pt x="2296" y="182"/>
                    </a:lnTo>
                    <a:lnTo>
                      <a:pt x="2296" y="190"/>
                    </a:lnTo>
                    <a:lnTo>
                      <a:pt x="2148" y="149"/>
                    </a:lnTo>
                    <a:lnTo>
                      <a:pt x="2000" y="182"/>
                    </a:lnTo>
                    <a:lnTo>
                      <a:pt x="1860" y="42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29"/>
              <p:cNvSpPr/>
              <p:nvPr/>
            </p:nvSpPr>
            <p:spPr>
              <a:xfrm>
                <a:off x="1608034" y="-616894"/>
                <a:ext cx="40224" cy="1588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73" extrusionOk="0">
                    <a:moveTo>
                      <a:pt x="157" y="0"/>
                    </a:moveTo>
                    <a:lnTo>
                      <a:pt x="1" y="81"/>
                    </a:lnTo>
                    <a:lnTo>
                      <a:pt x="133" y="172"/>
                    </a:lnTo>
                    <a:lnTo>
                      <a:pt x="437" y="164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29"/>
              <p:cNvSpPr/>
              <p:nvPr/>
            </p:nvSpPr>
            <p:spPr>
              <a:xfrm>
                <a:off x="704753" y="-872377"/>
                <a:ext cx="809893" cy="291117"/>
              </a:xfrm>
              <a:custGeom>
                <a:avLst/>
                <a:gdLst/>
                <a:ahLst/>
                <a:cxnLst/>
                <a:rect l="l" t="t" r="r" b="b"/>
                <a:pathLst>
                  <a:path w="8819" h="3170" extrusionOk="0">
                    <a:moveTo>
                      <a:pt x="2567" y="1"/>
                    </a:moveTo>
                    <a:lnTo>
                      <a:pt x="2237" y="19"/>
                    </a:lnTo>
                    <a:lnTo>
                      <a:pt x="2073" y="149"/>
                    </a:lnTo>
                    <a:lnTo>
                      <a:pt x="1613" y="175"/>
                    </a:lnTo>
                    <a:lnTo>
                      <a:pt x="1268" y="258"/>
                    </a:lnTo>
                    <a:lnTo>
                      <a:pt x="1143" y="372"/>
                    </a:lnTo>
                    <a:lnTo>
                      <a:pt x="790" y="471"/>
                    </a:lnTo>
                    <a:lnTo>
                      <a:pt x="676" y="619"/>
                    </a:lnTo>
                    <a:lnTo>
                      <a:pt x="528" y="702"/>
                    </a:lnTo>
                    <a:lnTo>
                      <a:pt x="502" y="889"/>
                    </a:lnTo>
                    <a:lnTo>
                      <a:pt x="593" y="1022"/>
                    </a:lnTo>
                    <a:lnTo>
                      <a:pt x="551" y="1097"/>
                    </a:lnTo>
                    <a:lnTo>
                      <a:pt x="419" y="1022"/>
                    </a:lnTo>
                    <a:lnTo>
                      <a:pt x="123" y="1195"/>
                    </a:lnTo>
                    <a:lnTo>
                      <a:pt x="1" y="1154"/>
                    </a:lnTo>
                    <a:lnTo>
                      <a:pt x="1" y="1260"/>
                    </a:lnTo>
                    <a:lnTo>
                      <a:pt x="156" y="1343"/>
                    </a:lnTo>
                    <a:lnTo>
                      <a:pt x="320" y="1146"/>
                    </a:lnTo>
                    <a:lnTo>
                      <a:pt x="380" y="1185"/>
                    </a:lnTo>
                    <a:lnTo>
                      <a:pt x="387" y="1318"/>
                    </a:lnTo>
                    <a:lnTo>
                      <a:pt x="593" y="1195"/>
                    </a:lnTo>
                    <a:lnTo>
                      <a:pt x="733" y="1185"/>
                    </a:lnTo>
                    <a:lnTo>
                      <a:pt x="897" y="931"/>
                    </a:lnTo>
                    <a:lnTo>
                      <a:pt x="1110" y="972"/>
                    </a:lnTo>
                    <a:lnTo>
                      <a:pt x="1201" y="899"/>
                    </a:lnTo>
                    <a:lnTo>
                      <a:pt x="1307" y="980"/>
                    </a:lnTo>
                    <a:lnTo>
                      <a:pt x="1473" y="956"/>
                    </a:lnTo>
                    <a:lnTo>
                      <a:pt x="1720" y="652"/>
                    </a:lnTo>
                    <a:lnTo>
                      <a:pt x="1860" y="627"/>
                    </a:lnTo>
                    <a:lnTo>
                      <a:pt x="1959" y="512"/>
                    </a:lnTo>
                    <a:lnTo>
                      <a:pt x="2188" y="544"/>
                    </a:lnTo>
                    <a:lnTo>
                      <a:pt x="2353" y="544"/>
                    </a:lnTo>
                    <a:lnTo>
                      <a:pt x="2715" y="585"/>
                    </a:lnTo>
                    <a:lnTo>
                      <a:pt x="2806" y="668"/>
                    </a:lnTo>
                    <a:lnTo>
                      <a:pt x="2715" y="751"/>
                    </a:lnTo>
                    <a:lnTo>
                      <a:pt x="2525" y="733"/>
                    </a:lnTo>
                    <a:lnTo>
                      <a:pt x="2403" y="824"/>
                    </a:lnTo>
                    <a:lnTo>
                      <a:pt x="2525" y="923"/>
                    </a:lnTo>
                    <a:lnTo>
                      <a:pt x="3019" y="998"/>
                    </a:lnTo>
                    <a:lnTo>
                      <a:pt x="3117" y="964"/>
                    </a:lnTo>
                    <a:lnTo>
                      <a:pt x="3265" y="964"/>
                    </a:lnTo>
                    <a:lnTo>
                      <a:pt x="3398" y="1079"/>
                    </a:lnTo>
                    <a:lnTo>
                      <a:pt x="3637" y="1104"/>
                    </a:lnTo>
                    <a:lnTo>
                      <a:pt x="3743" y="1104"/>
                    </a:lnTo>
                    <a:lnTo>
                      <a:pt x="3808" y="1014"/>
                    </a:lnTo>
                    <a:lnTo>
                      <a:pt x="3915" y="1087"/>
                    </a:lnTo>
                    <a:lnTo>
                      <a:pt x="3923" y="1177"/>
                    </a:lnTo>
                    <a:lnTo>
                      <a:pt x="4195" y="1375"/>
                    </a:lnTo>
                    <a:lnTo>
                      <a:pt x="4408" y="1408"/>
                    </a:lnTo>
                    <a:lnTo>
                      <a:pt x="4499" y="1359"/>
                    </a:lnTo>
                    <a:lnTo>
                      <a:pt x="4639" y="1481"/>
                    </a:lnTo>
                    <a:lnTo>
                      <a:pt x="4795" y="1458"/>
                    </a:lnTo>
                    <a:lnTo>
                      <a:pt x="4920" y="1515"/>
                    </a:lnTo>
                    <a:lnTo>
                      <a:pt x="5149" y="1432"/>
                    </a:lnTo>
                    <a:lnTo>
                      <a:pt x="5247" y="1474"/>
                    </a:lnTo>
                    <a:lnTo>
                      <a:pt x="5380" y="1967"/>
                    </a:lnTo>
                    <a:lnTo>
                      <a:pt x="5660" y="2289"/>
                    </a:lnTo>
                    <a:lnTo>
                      <a:pt x="5790" y="2297"/>
                    </a:lnTo>
                    <a:lnTo>
                      <a:pt x="5857" y="2239"/>
                    </a:lnTo>
                    <a:lnTo>
                      <a:pt x="6037" y="2354"/>
                    </a:lnTo>
                    <a:lnTo>
                      <a:pt x="6333" y="2354"/>
                    </a:lnTo>
                    <a:lnTo>
                      <a:pt x="6374" y="2437"/>
                    </a:lnTo>
                    <a:lnTo>
                      <a:pt x="6507" y="2486"/>
                    </a:lnTo>
                    <a:lnTo>
                      <a:pt x="6489" y="2650"/>
                    </a:lnTo>
                    <a:lnTo>
                      <a:pt x="6276" y="2699"/>
                    </a:lnTo>
                    <a:lnTo>
                      <a:pt x="6005" y="2946"/>
                    </a:lnTo>
                    <a:lnTo>
                      <a:pt x="5995" y="3094"/>
                    </a:lnTo>
                    <a:lnTo>
                      <a:pt x="6284" y="3144"/>
                    </a:lnTo>
                    <a:lnTo>
                      <a:pt x="6481" y="3045"/>
                    </a:lnTo>
                    <a:lnTo>
                      <a:pt x="6621" y="3102"/>
                    </a:lnTo>
                    <a:lnTo>
                      <a:pt x="7024" y="3011"/>
                    </a:lnTo>
                    <a:lnTo>
                      <a:pt x="7255" y="3037"/>
                    </a:lnTo>
                    <a:lnTo>
                      <a:pt x="7535" y="3169"/>
                    </a:lnTo>
                    <a:lnTo>
                      <a:pt x="7962" y="3070"/>
                    </a:lnTo>
                    <a:lnTo>
                      <a:pt x="8019" y="2980"/>
                    </a:lnTo>
                    <a:lnTo>
                      <a:pt x="8117" y="2995"/>
                    </a:lnTo>
                    <a:lnTo>
                      <a:pt x="8242" y="2897"/>
                    </a:lnTo>
                    <a:lnTo>
                      <a:pt x="8522" y="2930"/>
                    </a:lnTo>
                    <a:lnTo>
                      <a:pt x="8727" y="2881"/>
                    </a:lnTo>
                    <a:lnTo>
                      <a:pt x="8818" y="2715"/>
                    </a:lnTo>
                    <a:lnTo>
                      <a:pt x="8751" y="2634"/>
                    </a:lnTo>
                    <a:lnTo>
                      <a:pt x="8595" y="2616"/>
                    </a:lnTo>
                    <a:lnTo>
                      <a:pt x="8496" y="2387"/>
                    </a:lnTo>
                    <a:lnTo>
                      <a:pt x="8135" y="2239"/>
                    </a:lnTo>
                    <a:lnTo>
                      <a:pt x="7707" y="2239"/>
                    </a:lnTo>
                    <a:lnTo>
                      <a:pt x="7592" y="2198"/>
                    </a:lnTo>
                    <a:lnTo>
                      <a:pt x="7683" y="2115"/>
                    </a:lnTo>
                    <a:lnTo>
                      <a:pt x="7740" y="1910"/>
                    </a:lnTo>
                    <a:lnTo>
                      <a:pt x="7642" y="1876"/>
                    </a:lnTo>
                    <a:lnTo>
                      <a:pt x="7502" y="1935"/>
                    </a:lnTo>
                    <a:lnTo>
                      <a:pt x="7346" y="1918"/>
                    </a:lnTo>
                    <a:lnTo>
                      <a:pt x="7050" y="1697"/>
                    </a:lnTo>
                    <a:lnTo>
                      <a:pt x="6967" y="1778"/>
                    </a:lnTo>
                    <a:lnTo>
                      <a:pt x="6834" y="1655"/>
                    </a:lnTo>
                    <a:lnTo>
                      <a:pt x="6613" y="1491"/>
                    </a:lnTo>
                    <a:lnTo>
                      <a:pt x="6481" y="1622"/>
                    </a:lnTo>
                    <a:lnTo>
                      <a:pt x="6416" y="1549"/>
                    </a:lnTo>
                    <a:lnTo>
                      <a:pt x="6449" y="1450"/>
                    </a:lnTo>
                    <a:lnTo>
                      <a:pt x="6359" y="1408"/>
                    </a:lnTo>
                    <a:lnTo>
                      <a:pt x="6309" y="1507"/>
                    </a:lnTo>
                    <a:lnTo>
                      <a:pt x="6203" y="1401"/>
                    </a:lnTo>
                    <a:lnTo>
                      <a:pt x="5889" y="1326"/>
                    </a:lnTo>
                    <a:lnTo>
                      <a:pt x="5684" y="1128"/>
                    </a:lnTo>
                    <a:lnTo>
                      <a:pt x="5486" y="1022"/>
                    </a:lnTo>
                    <a:lnTo>
                      <a:pt x="5281" y="866"/>
                    </a:lnTo>
                    <a:lnTo>
                      <a:pt x="4821" y="840"/>
                    </a:lnTo>
                    <a:lnTo>
                      <a:pt x="4655" y="759"/>
                    </a:lnTo>
                    <a:lnTo>
                      <a:pt x="4598" y="585"/>
                    </a:lnTo>
                    <a:lnTo>
                      <a:pt x="4400" y="372"/>
                    </a:lnTo>
                    <a:lnTo>
                      <a:pt x="4252" y="406"/>
                    </a:lnTo>
                    <a:lnTo>
                      <a:pt x="4179" y="315"/>
                    </a:lnTo>
                    <a:lnTo>
                      <a:pt x="3562" y="224"/>
                    </a:lnTo>
                    <a:lnTo>
                      <a:pt x="3356" y="297"/>
                    </a:lnTo>
                    <a:lnTo>
                      <a:pt x="3102" y="248"/>
                    </a:lnTo>
                    <a:lnTo>
                      <a:pt x="2954" y="68"/>
                    </a:lnTo>
                    <a:lnTo>
                      <a:pt x="256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29"/>
              <p:cNvSpPr/>
              <p:nvPr/>
            </p:nvSpPr>
            <p:spPr>
              <a:xfrm>
                <a:off x="847463" y="-764288"/>
                <a:ext cx="42428" cy="39397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29" extrusionOk="0">
                    <a:moveTo>
                      <a:pt x="166" y="0"/>
                    </a:moveTo>
                    <a:lnTo>
                      <a:pt x="109" y="125"/>
                    </a:lnTo>
                    <a:lnTo>
                      <a:pt x="158" y="224"/>
                    </a:lnTo>
                    <a:lnTo>
                      <a:pt x="231" y="273"/>
                    </a:lnTo>
                    <a:lnTo>
                      <a:pt x="158" y="330"/>
                    </a:lnTo>
                    <a:lnTo>
                      <a:pt x="75" y="322"/>
                    </a:lnTo>
                    <a:lnTo>
                      <a:pt x="0" y="273"/>
                    </a:lnTo>
                    <a:lnTo>
                      <a:pt x="26" y="354"/>
                    </a:lnTo>
                    <a:lnTo>
                      <a:pt x="207" y="429"/>
                    </a:lnTo>
                    <a:lnTo>
                      <a:pt x="436" y="364"/>
                    </a:lnTo>
                    <a:lnTo>
                      <a:pt x="462" y="206"/>
                    </a:lnTo>
                    <a:lnTo>
                      <a:pt x="322" y="3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29"/>
              <p:cNvSpPr/>
              <p:nvPr/>
            </p:nvSpPr>
            <p:spPr>
              <a:xfrm>
                <a:off x="1518128" y="-835184"/>
                <a:ext cx="42520" cy="4454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85" extrusionOk="0">
                    <a:moveTo>
                      <a:pt x="429" y="1"/>
                    </a:moveTo>
                    <a:lnTo>
                      <a:pt x="265" y="50"/>
                    </a:lnTo>
                    <a:lnTo>
                      <a:pt x="281" y="188"/>
                    </a:lnTo>
                    <a:lnTo>
                      <a:pt x="109" y="370"/>
                    </a:lnTo>
                    <a:lnTo>
                      <a:pt x="26" y="386"/>
                    </a:lnTo>
                    <a:lnTo>
                      <a:pt x="1" y="476"/>
                    </a:lnTo>
                    <a:lnTo>
                      <a:pt x="92" y="484"/>
                    </a:lnTo>
                    <a:lnTo>
                      <a:pt x="445" y="271"/>
                    </a:lnTo>
                    <a:lnTo>
                      <a:pt x="463" y="82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29"/>
              <p:cNvSpPr/>
              <p:nvPr/>
            </p:nvSpPr>
            <p:spPr>
              <a:xfrm>
                <a:off x="1607299" y="-733248"/>
                <a:ext cx="8449" cy="14326"/>
              </a:xfrm>
              <a:custGeom>
                <a:avLst/>
                <a:gdLst/>
                <a:ahLst/>
                <a:cxnLst/>
                <a:rect l="l" t="t" r="r" b="b"/>
                <a:pathLst>
                  <a:path w="92" h="156" extrusionOk="0">
                    <a:moveTo>
                      <a:pt x="92" y="0"/>
                    </a:moveTo>
                    <a:lnTo>
                      <a:pt x="1" y="99"/>
                    </a:lnTo>
                    <a:lnTo>
                      <a:pt x="92" y="156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29"/>
              <p:cNvSpPr/>
              <p:nvPr/>
            </p:nvSpPr>
            <p:spPr>
              <a:xfrm>
                <a:off x="1452559" y="-906999"/>
                <a:ext cx="32510" cy="66489"/>
              </a:xfrm>
              <a:custGeom>
                <a:avLst/>
                <a:gdLst/>
                <a:ahLst/>
                <a:cxnLst/>
                <a:rect l="l" t="t" r="r" b="b"/>
                <a:pathLst>
                  <a:path w="354" h="724" extrusionOk="0">
                    <a:moveTo>
                      <a:pt x="16" y="1"/>
                    </a:moveTo>
                    <a:lnTo>
                      <a:pt x="0" y="100"/>
                    </a:lnTo>
                    <a:lnTo>
                      <a:pt x="107" y="305"/>
                    </a:lnTo>
                    <a:lnTo>
                      <a:pt x="16" y="370"/>
                    </a:lnTo>
                    <a:lnTo>
                      <a:pt x="148" y="593"/>
                    </a:lnTo>
                    <a:lnTo>
                      <a:pt x="255" y="716"/>
                    </a:lnTo>
                    <a:lnTo>
                      <a:pt x="353" y="723"/>
                    </a:lnTo>
                    <a:lnTo>
                      <a:pt x="213" y="461"/>
                    </a:lnTo>
                    <a:lnTo>
                      <a:pt x="164" y="263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29"/>
              <p:cNvSpPr/>
              <p:nvPr/>
            </p:nvSpPr>
            <p:spPr>
              <a:xfrm>
                <a:off x="1432906" y="-987813"/>
                <a:ext cx="33336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643" extrusionOk="0">
                    <a:moveTo>
                      <a:pt x="25" y="1"/>
                    </a:moveTo>
                    <a:lnTo>
                      <a:pt x="1" y="107"/>
                    </a:lnTo>
                    <a:lnTo>
                      <a:pt x="123" y="247"/>
                    </a:lnTo>
                    <a:lnTo>
                      <a:pt x="157" y="478"/>
                    </a:lnTo>
                    <a:lnTo>
                      <a:pt x="90" y="551"/>
                    </a:lnTo>
                    <a:lnTo>
                      <a:pt x="157" y="642"/>
                    </a:lnTo>
                    <a:lnTo>
                      <a:pt x="354" y="626"/>
                    </a:lnTo>
                    <a:lnTo>
                      <a:pt x="362" y="535"/>
                    </a:lnTo>
                    <a:lnTo>
                      <a:pt x="230" y="297"/>
                    </a:lnTo>
                    <a:lnTo>
                      <a:pt x="188" y="12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29"/>
              <p:cNvSpPr/>
              <p:nvPr/>
            </p:nvSpPr>
            <p:spPr>
              <a:xfrm>
                <a:off x="1397458" y="-914529"/>
                <a:ext cx="12030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1" extrusionOk="0">
                    <a:moveTo>
                      <a:pt x="32" y="0"/>
                    </a:moveTo>
                    <a:lnTo>
                      <a:pt x="0" y="140"/>
                    </a:lnTo>
                    <a:lnTo>
                      <a:pt x="130" y="14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29"/>
              <p:cNvSpPr/>
              <p:nvPr/>
            </p:nvSpPr>
            <p:spPr>
              <a:xfrm>
                <a:off x="1599034" y="-803410"/>
                <a:ext cx="36275" cy="18918"/>
              </a:xfrm>
              <a:custGeom>
                <a:avLst/>
                <a:gdLst/>
                <a:ahLst/>
                <a:cxnLst/>
                <a:rect l="l" t="t" r="r" b="b"/>
                <a:pathLst>
                  <a:path w="395" h="206" extrusionOk="0">
                    <a:moveTo>
                      <a:pt x="140" y="0"/>
                    </a:moveTo>
                    <a:lnTo>
                      <a:pt x="0" y="65"/>
                    </a:lnTo>
                    <a:lnTo>
                      <a:pt x="75" y="148"/>
                    </a:lnTo>
                    <a:lnTo>
                      <a:pt x="231" y="138"/>
                    </a:lnTo>
                    <a:lnTo>
                      <a:pt x="379" y="205"/>
                    </a:lnTo>
                    <a:lnTo>
                      <a:pt x="395" y="138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29"/>
              <p:cNvSpPr/>
              <p:nvPr/>
            </p:nvSpPr>
            <p:spPr>
              <a:xfrm>
                <a:off x="1509129" y="-945569"/>
                <a:ext cx="14510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48" extrusionOk="0">
                    <a:moveTo>
                      <a:pt x="99" y="0"/>
                    </a:moveTo>
                    <a:lnTo>
                      <a:pt x="0" y="166"/>
                    </a:lnTo>
                    <a:lnTo>
                      <a:pt x="83" y="247"/>
                    </a:lnTo>
                    <a:lnTo>
                      <a:pt x="158" y="107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29"/>
              <p:cNvSpPr/>
              <p:nvPr/>
            </p:nvSpPr>
            <p:spPr>
              <a:xfrm>
                <a:off x="1512159" y="-847306"/>
                <a:ext cx="21306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8" extrusionOk="0">
                    <a:moveTo>
                      <a:pt x="16" y="0"/>
                    </a:moveTo>
                    <a:lnTo>
                      <a:pt x="1" y="99"/>
                    </a:lnTo>
                    <a:lnTo>
                      <a:pt x="107" y="221"/>
                    </a:lnTo>
                    <a:lnTo>
                      <a:pt x="232" y="247"/>
                    </a:lnTo>
                    <a:lnTo>
                      <a:pt x="214" y="107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29"/>
              <p:cNvSpPr/>
              <p:nvPr/>
            </p:nvSpPr>
            <p:spPr>
              <a:xfrm>
                <a:off x="1555321" y="-710657"/>
                <a:ext cx="52070" cy="39489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30" extrusionOk="0">
                    <a:moveTo>
                      <a:pt x="567" y="1"/>
                    </a:moveTo>
                    <a:lnTo>
                      <a:pt x="510" y="34"/>
                    </a:lnTo>
                    <a:lnTo>
                      <a:pt x="403" y="149"/>
                    </a:lnTo>
                    <a:lnTo>
                      <a:pt x="237" y="58"/>
                    </a:lnTo>
                    <a:lnTo>
                      <a:pt x="40" y="182"/>
                    </a:lnTo>
                    <a:lnTo>
                      <a:pt x="0" y="429"/>
                    </a:lnTo>
                    <a:lnTo>
                      <a:pt x="427" y="380"/>
                    </a:lnTo>
                    <a:lnTo>
                      <a:pt x="567" y="190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29"/>
              <p:cNvSpPr/>
              <p:nvPr/>
            </p:nvSpPr>
            <p:spPr>
              <a:xfrm>
                <a:off x="1372388" y="-1052740"/>
                <a:ext cx="36367" cy="57397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25" extrusionOk="0">
                    <a:moveTo>
                      <a:pt x="18" y="1"/>
                    </a:moveTo>
                    <a:lnTo>
                      <a:pt x="1" y="123"/>
                    </a:lnTo>
                    <a:lnTo>
                      <a:pt x="198" y="198"/>
                    </a:lnTo>
                    <a:lnTo>
                      <a:pt x="322" y="370"/>
                    </a:lnTo>
                    <a:lnTo>
                      <a:pt x="265" y="494"/>
                    </a:lnTo>
                    <a:lnTo>
                      <a:pt x="166" y="544"/>
                    </a:lnTo>
                    <a:lnTo>
                      <a:pt x="239" y="625"/>
                    </a:lnTo>
                    <a:lnTo>
                      <a:pt x="330" y="601"/>
                    </a:lnTo>
                    <a:lnTo>
                      <a:pt x="395" y="346"/>
                    </a:lnTo>
                    <a:lnTo>
                      <a:pt x="247" y="131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29"/>
              <p:cNvSpPr/>
              <p:nvPr/>
            </p:nvSpPr>
            <p:spPr>
              <a:xfrm>
                <a:off x="1271278" y="-963018"/>
                <a:ext cx="13683" cy="1230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4" extrusionOk="0">
                    <a:moveTo>
                      <a:pt x="148" y="1"/>
                    </a:moveTo>
                    <a:lnTo>
                      <a:pt x="0" y="50"/>
                    </a:lnTo>
                    <a:lnTo>
                      <a:pt x="50" y="133"/>
                    </a:ln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29"/>
              <p:cNvSpPr/>
              <p:nvPr/>
            </p:nvSpPr>
            <p:spPr>
              <a:xfrm>
                <a:off x="1260717" y="-953008"/>
                <a:ext cx="8265" cy="9918"/>
              </a:xfrm>
              <a:custGeom>
                <a:avLst/>
                <a:gdLst/>
                <a:ahLst/>
                <a:cxnLst/>
                <a:rect l="l" t="t" r="r" b="b"/>
                <a:pathLst>
                  <a:path w="90" h="108" extrusionOk="0">
                    <a:moveTo>
                      <a:pt x="74" y="1"/>
                    </a:moveTo>
                    <a:lnTo>
                      <a:pt x="1" y="66"/>
                    </a:lnTo>
                    <a:lnTo>
                      <a:pt x="89" y="107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29"/>
              <p:cNvSpPr/>
              <p:nvPr/>
            </p:nvSpPr>
            <p:spPr>
              <a:xfrm>
                <a:off x="1238034" y="-1027118"/>
                <a:ext cx="44540" cy="58223"/>
              </a:xfrm>
              <a:custGeom>
                <a:avLst/>
                <a:gdLst/>
                <a:ahLst/>
                <a:cxnLst/>
                <a:rect l="l" t="t" r="r" b="b"/>
                <a:pathLst>
                  <a:path w="485" h="634" extrusionOk="0">
                    <a:moveTo>
                      <a:pt x="188" y="0"/>
                    </a:moveTo>
                    <a:lnTo>
                      <a:pt x="131" y="223"/>
                    </a:lnTo>
                    <a:lnTo>
                      <a:pt x="1" y="452"/>
                    </a:lnTo>
                    <a:lnTo>
                      <a:pt x="115" y="561"/>
                    </a:lnTo>
                    <a:lnTo>
                      <a:pt x="256" y="486"/>
                    </a:lnTo>
                    <a:lnTo>
                      <a:pt x="287" y="634"/>
                    </a:lnTo>
                    <a:lnTo>
                      <a:pt x="485" y="502"/>
                    </a:lnTo>
                    <a:lnTo>
                      <a:pt x="346" y="239"/>
                    </a:lnTo>
                    <a:lnTo>
                      <a:pt x="305" y="50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29"/>
              <p:cNvSpPr/>
              <p:nvPr/>
            </p:nvSpPr>
            <p:spPr>
              <a:xfrm>
                <a:off x="1266686" y="-948508"/>
                <a:ext cx="27275" cy="43071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69" extrusionOk="0">
                    <a:moveTo>
                      <a:pt x="206" y="1"/>
                    </a:moveTo>
                    <a:lnTo>
                      <a:pt x="1" y="115"/>
                    </a:lnTo>
                    <a:lnTo>
                      <a:pt x="1" y="263"/>
                    </a:lnTo>
                    <a:lnTo>
                      <a:pt x="92" y="469"/>
                    </a:lnTo>
                    <a:lnTo>
                      <a:pt x="222" y="435"/>
                    </a:lnTo>
                    <a:lnTo>
                      <a:pt x="297" y="287"/>
                    </a:lnTo>
                    <a:lnTo>
                      <a:pt x="255" y="181"/>
                    </a:lnTo>
                    <a:lnTo>
                      <a:pt x="281" y="74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29"/>
              <p:cNvSpPr/>
              <p:nvPr/>
            </p:nvSpPr>
            <p:spPr>
              <a:xfrm>
                <a:off x="1296992" y="-1034556"/>
                <a:ext cx="37101" cy="1579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72" extrusionOk="0">
                    <a:moveTo>
                      <a:pt x="214" y="0"/>
                    </a:moveTo>
                    <a:lnTo>
                      <a:pt x="0" y="115"/>
                    </a:lnTo>
                    <a:lnTo>
                      <a:pt x="107" y="164"/>
                    </a:lnTo>
                    <a:lnTo>
                      <a:pt x="328" y="172"/>
                    </a:lnTo>
                    <a:lnTo>
                      <a:pt x="403" y="50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29"/>
              <p:cNvSpPr/>
              <p:nvPr/>
            </p:nvSpPr>
            <p:spPr>
              <a:xfrm>
                <a:off x="1294604" y="-1185073"/>
                <a:ext cx="58315" cy="9459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030" extrusionOk="0">
                    <a:moveTo>
                      <a:pt x="1" y="1"/>
                    </a:moveTo>
                    <a:lnTo>
                      <a:pt x="255" y="92"/>
                    </a:lnTo>
                    <a:lnTo>
                      <a:pt x="281" y="257"/>
                    </a:lnTo>
                    <a:lnTo>
                      <a:pt x="471" y="494"/>
                    </a:lnTo>
                    <a:lnTo>
                      <a:pt x="362" y="593"/>
                    </a:lnTo>
                    <a:lnTo>
                      <a:pt x="411" y="751"/>
                    </a:lnTo>
                    <a:lnTo>
                      <a:pt x="346" y="1029"/>
                    </a:lnTo>
                    <a:lnTo>
                      <a:pt x="346" y="1029"/>
                    </a:lnTo>
                    <a:lnTo>
                      <a:pt x="486" y="881"/>
                    </a:lnTo>
                    <a:lnTo>
                      <a:pt x="479" y="741"/>
                    </a:lnTo>
                    <a:lnTo>
                      <a:pt x="634" y="635"/>
                    </a:lnTo>
                    <a:lnTo>
                      <a:pt x="634" y="413"/>
                    </a:lnTo>
                    <a:lnTo>
                      <a:pt x="520" y="331"/>
                    </a:lnTo>
                    <a:lnTo>
                      <a:pt x="486" y="175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29"/>
              <p:cNvSpPr/>
              <p:nvPr/>
            </p:nvSpPr>
            <p:spPr>
              <a:xfrm>
                <a:off x="1203229" y="-1175981"/>
                <a:ext cx="90090" cy="31132"/>
              </a:xfrm>
              <a:custGeom>
                <a:avLst/>
                <a:gdLst/>
                <a:ahLst/>
                <a:cxnLst/>
                <a:rect l="l" t="t" r="r" b="b"/>
                <a:pathLst>
                  <a:path w="981" h="339" extrusionOk="0">
                    <a:moveTo>
                      <a:pt x="544" y="1"/>
                    </a:moveTo>
                    <a:lnTo>
                      <a:pt x="313" y="141"/>
                    </a:lnTo>
                    <a:lnTo>
                      <a:pt x="214" y="76"/>
                    </a:lnTo>
                    <a:lnTo>
                      <a:pt x="1" y="76"/>
                    </a:lnTo>
                    <a:lnTo>
                      <a:pt x="214" y="307"/>
                    </a:lnTo>
                    <a:lnTo>
                      <a:pt x="380" y="338"/>
                    </a:lnTo>
                    <a:lnTo>
                      <a:pt x="692" y="117"/>
                    </a:lnTo>
                    <a:lnTo>
                      <a:pt x="848" y="149"/>
                    </a:lnTo>
                    <a:lnTo>
                      <a:pt x="980" y="166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29"/>
              <p:cNvSpPr/>
              <p:nvPr/>
            </p:nvSpPr>
            <p:spPr>
              <a:xfrm>
                <a:off x="-165376" y="-1268091"/>
                <a:ext cx="12949" cy="2966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323" extrusionOk="0">
                    <a:moveTo>
                      <a:pt x="133" y="1"/>
                    </a:moveTo>
                    <a:lnTo>
                      <a:pt x="0" y="323"/>
                    </a:lnTo>
                    <a:lnTo>
                      <a:pt x="58" y="289"/>
                    </a:lnTo>
                    <a:lnTo>
                      <a:pt x="141" y="84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29"/>
              <p:cNvSpPr/>
              <p:nvPr/>
            </p:nvSpPr>
            <p:spPr>
              <a:xfrm>
                <a:off x="-172264" y="-1135941"/>
                <a:ext cx="92" cy="827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0" y="1"/>
                    </a:move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29"/>
              <p:cNvSpPr/>
              <p:nvPr/>
            </p:nvSpPr>
            <p:spPr>
              <a:xfrm>
                <a:off x="-182825" y="-1231082"/>
                <a:ext cx="15153" cy="95233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37" extrusionOk="0">
                    <a:moveTo>
                      <a:pt x="165" y="0"/>
                    </a:moveTo>
                    <a:lnTo>
                      <a:pt x="17" y="372"/>
                    </a:lnTo>
                    <a:lnTo>
                      <a:pt x="1" y="749"/>
                    </a:lnTo>
                    <a:cubicBezTo>
                      <a:pt x="1" y="749"/>
                      <a:pt x="92" y="980"/>
                      <a:pt x="115" y="1037"/>
                    </a:cubicBezTo>
                    <a:lnTo>
                      <a:pt x="42" y="766"/>
                    </a:lnTo>
                    <a:lnTo>
                      <a:pt x="66" y="395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29"/>
              <p:cNvSpPr/>
              <p:nvPr/>
            </p:nvSpPr>
            <p:spPr>
              <a:xfrm>
                <a:off x="-148020" y="-1316487"/>
                <a:ext cx="33336" cy="38754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22" extrusionOk="0">
                    <a:moveTo>
                      <a:pt x="362" y="1"/>
                    </a:moveTo>
                    <a:lnTo>
                      <a:pt x="190" y="125"/>
                    </a:lnTo>
                    <a:lnTo>
                      <a:pt x="1" y="421"/>
                    </a:lnTo>
                    <a:lnTo>
                      <a:pt x="66" y="372"/>
                    </a:lnTo>
                    <a:lnTo>
                      <a:pt x="248" y="159"/>
                    </a:lnTo>
                    <a:lnTo>
                      <a:pt x="36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29"/>
              <p:cNvSpPr/>
              <p:nvPr/>
            </p:nvSpPr>
            <p:spPr>
              <a:xfrm>
                <a:off x="2874152" y="5460418"/>
                <a:ext cx="26357" cy="15887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73" extrusionOk="0">
                    <a:moveTo>
                      <a:pt x="81" y="1"/>
                    </a:moveTo>
                    <a:lnTo>
                      <a:pt x="0" y="66"/>
                    </a:lnTo>
                    <a:lnTo>
                      <a:pt x="81" y="172"/>
                    </a:lnTo>
                    <a:lnTo>
                      <a:pt x="286" y="82"/>
                    </a:lnTo>
                    <a:lnTo>
                      <a:pt x="188" y="66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29"/>
              <p:cNvSpPr/>
              <p:nvPr/>
            </p:nvSpPr>
            <p:spPr>
              <a:xfrm>
                <a:off x="2953314" y="5391726"/>
                <a:ext cx="29663" cy="1056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15" extrusionOk="0">
                    <a:moveTo>
                      <a:pt x="214" y="0"/>
                    </a:moveTo>
                    <a:lnTo>
                      <a:pt x="1" y="32"/>
                    </a:lnTo>
                    <a:lnTo>
                      <a:pt x="322" y="115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29"/>
              <p:cNvSpPr/>
              <p:nvPr/>
            </p:nvSpPr>
            <p:spPr>
              <a:xfrm>
                <a:off x="2893713" y="5410552"/>
                <a:ext cx="111029" cy="9459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030" extrusionOk="0">
                    <a:moveTo>
                      <a:pt x="1135" y="1"/>
                    </a:moveTo>
                    <a:lnTo>
                      <a:pt x="1021" y="32"/>
                    </a:lnTo>
                    <a:lnTo>
                      <a:pt x="962" y="141"/>
                    </a:lnTo>
                    <a:lnTo>
                      <a:pt x="873" y="141"/>
                    </a:lnTo>
                    <a:lnTo>
                      <a:pt x="756" y="32"/>
                    </a:lnTo>
                    <a:lnTo>
                      <a:pt x="608" y="50"/>
                    </a:lnTo>
                    <a:lnTo>
                      <a:pt x="551" y="222"/>
                    </a:lnTo>
                    <a:lnTo>
                      <a:pt x="387" y="198"/>
                    </a:lnTo>
                    <a:lnTo>
                      <a:pt x="231" y="58"/>
                    </a:lnTo>
                    <a:lnTo>
                      <a:pt x="164" y="131"/>
                    </a:lnTo>
                    <a:lnTo>
                      <a:pt x="361" y="403"/>
                    </a:lnTo>
                    <a:lnTo>
                      <a:pt x="551" y="427"/>
                    </a:lnTo>
                    <a:lnTo>
                      <a:pt x="551" y="502"/>
                    </a:lnTo>
                    <a:lnTo>
                      <a:pt x="361" y="502"/>
                    </a:lnTo>
                    <a:lnTo>
                      <a:pt x="255" y="575"/>
                    </a:lnTo>
                    <a:lnTo>
                      <a:pt x="281" y="674"/>
                    </a:lnTo>
                    <a:lnTo>
                      <a:pt x="123" y="840"/>
                    </a:lnTo>
                    <a:lnTo>
                      <a:pt x="8" y="840"/>
                    </a:lnTo>
                    <a:lnTo>
                      <a:pt x="0" y="913"/>
                    </a:lnTo>
                    <a:lnTo>
                      <a:pt x="182" y="1011"/>
                    </a:lnTo>
                    <a:lnTo>
                      <a:pt x="271" y="913"/>
                    </a:lnTo>
                    <a:lnTo>
                      <a:pt x="429" y="1029"/>
                    </a:lnTo>
                    <a:lnTo>
                      <a:pt x="527" y="881"/>
                    </a:lnTo>
                    <a:lnTo>
                      <a:pt x="346" y="790"/>
                    </a:lnTo>
                    <a:lnTo>
                      <a:pt x="494" y="707"/>
                    </a:lnTo>
                    <a:lnTo>
                      <a:pt x="733" y="733"/>
                    </a:lnTo>
                    <a:lnTo>
                      <a:pt x="912" y="642"/>
                    </a:lnTo>
                    <a:lnTo>
                      <a:pt x="922" y="469"/>
                    </a:lnTo>
                    <a:lnTo>
                      <a:pt x="1127" y="313"/>
                    </a:lnTo>
                    <a:lnTo>
                      <a:pt x="1208" y="115"/>
                    </a:lnTo>
                    <a:lnTo>
                      <a:pt x="113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29"/>
              <p:cNvSpPr/>
              <p:nvPr/>
            </p:nvSpPr>
            <p:spPr>
              <a:xfrm>
                <a:off x="2927600" y="5400818"/>
                <a:ext cx="19102" cy="10561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15" extrusionOk="0">
                    <a:moveTo>
                      <a:pt x="0" y="0"/>
                    </a:moveTo>
                    <a:lnTo>
                      <a:pt x="75" y="115"/>
                    </a:lnTo>
                    <a:lnTo>
                      <a:pt x="208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29"/>
              <p:cNvSpPr/>
              <p:nvPr/>
            </p:nvSpPr>
            <p:spPr>
              <a:xfrm>
                <a:off x="2982884" y="5398430"/>
                <a:ext cx="120855" cy="114151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1243" extrusionOk="0">
                    <a:moveTo>
                      <a:pt x="518" y="1"/>
                    </a:moveTo>
                    <a:lnTo>
                      <a:pt x="494" y="133"/>
                    </a:lnTo>
                    <a:lnTo>
                      <a:pt x="377" y="182"/>
                    </a:lnTo>
                    <a:lnTo>
                      <a:pt x="427" y="297"/>
                    </a:lnTo>
                    <a:lnTo>
                      <a:pt x="370" y="372"/>
                    </a:lnTo>
                    <a:lnTo>
                      <a:pt x="525" y="569"/>
                    </a:lnTo>
                    <a:lnTo>
                      <a:pt x="494" y="634"/>
                    </a:lnTo>
                    <a:lnTo>
                      <a:pt x="395" y="585"/>
                    </a:lnTo>
                    <a:lnTo>
                      <a:pt x="271" y="609"/>
                    </a:lnTo>
                    <a:lnTo>
                      <a:pt x="0" y="988"/>
                    </a:lnTo>
                    <a:lnTo>
                      <a:pt x="115" y="1021"/>
                    </a:lnTo>
                    <a:lnTo>
                      <a:pt x="229" y="1218"/>
                    </a:lnTo>
                    <a:lnTo>
                      <a:pt x="346" y="1242"/>
                    </a:lnTo>
                    <a:lnTo>
                      <a:pt x="346" y="1185"/>
                    </a:lnTo>
                    <a:lnTo>
                      <a:pt x="247" y="1029"/>
                    </a:lnTo>
                    <a:lnTo>
                      <a:pt x="296" y="980"/>
                    </a:lnTo>
                    <a:lnTo>
                      <a:pt x="445" y="1070"/>
                    </a:lnTo>
                    <a:lnTo>
                      <a:pt x="518" y="1037"/>
                    </a:lnTo>
                    <a:lnTo>
                      <a:pt x="445" y="946"/>
                    </a:lnTo>
                    <a:lnTo>
                      <a:pt x="435" y="839"/>
                    </a:lnTo>
                    <a:lnTo>
                      <a:pt x="600" y="873"/>
                    </a:lnTo>
                    <a:lnTo>
                      <a:pt x="749" y="839"/>
                    </a:lnTo>
                    <a:lnTo>
                      <a:pt x="756" y="798"/>
                    </a:lnTo>
                    <a:lnTo>
                      <a:pt x="642" y="790"/>
                    </a:lnTo>
                    <a:lnTo>
                      <a:pt x="559" y="725"/>
                    </a:lnTo>
                    <a:lnTo>
                      <a:pt x="632" y="668"/>
                    </a:lnTo>
                    <a:lnTo>
                      <a:pt x="764" y="717"/>
                    </a:lnTo>
                    <a:lnTo>
                      <a:pt x="954" y="676"/>
                    </a:lnTo>
                    <a:lnTo>
                      <a:pt x="1102" y="551"/>
                    </a:lnTo>
                    <a:lnTo>
                      <a:pt x="1258" y="510"/>
                    </a:lnTo>
                    <a:lnTo>
                      <a:pt x="1234" y="411"/>
                    </a:lnTo>
                    <a:lnTo>
                      <a:pt x="1151" y="380"/>
                    </a:lnTo>
                    <a:lnTo>
                      <a:pt x="1118" y="338"/>
                    </a:lnTo>
                    <a:lnTo>
                      <a:pt x="1201" y="273"/>
                    </a:lnTo>
                    <a:lnTo>
                      <a:pt x="1315" y="281"/>
                    </a:lnTo>
                    <a:lnTo>
                      <a:pt x="1250" y="198"/>
                    </a:lnTo>
                    <a:lnTo>
                      <a:pt x="1053" y="141"/>
                    </a:lnTo>
                    <a:lnTo>
                      <a:pt x="928" y="182"/>
                    </a:lnTo>
                    <a:lnTo>
                      <a:pt x="978" y="273"/>
                    </a:lnTo>
                    <a:lnTo>
                      <a:pt x="879" y="330"/>
                    </a:lnTo>
                    <a:lnTo>
                      <a:pt x="764" y="164"/>
                    </a:lnTo>
                    <a:lnTo>
                      <a:pt x="756" y="42"/>
                    </a:lnTo>
                    <a:lnTo>
                      <a:pt x="51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29"/>
              <p:cNvSpPr/>
              <p:nvPr/>
            </p:nvSpPr>
            <p:spPr>
              <a:xfrm>
                <a:off x="814954" y="221460"/>
                <a:ext cx="422349" cy="192670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2098" extrusionOk="0">
                    <a:moveTo>
                      <a:pt x="2962" y="1"/>
                    </a:moveTo>
                    <a:lnTo>
                      <a:pt x="2881" y="17"/>
                    </a:lnTo>
                    <a:lnTo>
                      <a:pt x="2650" y="181"/>
                    </a:lnTo>
                    <a:lnTo>
                      <a:pt x="2395" y="240"/>
                    </a:lnTo>
                    <a:lnTo>
                      <a:pt x="1894" y="502"/>
                    </a:lnTo>
                    <a:lnTo>
                      <a:pt x="1736" y="642"/>
                    </a:lnTo>
                    <a:lnTo>
                      <a:pt x="1598" y="658"/>
                    </a:lnTo>
                    <a:lnTo>
                      <a:pt x="1325" y="650"/>
                    </a:lnTo>
                    <a:lnTo>
                      <a:pt x="1037" y="453"/>
                    </a:lnTo>
                    <a:lnTo>
                      <a:pt x="848" y="362"/>
                    </a:lnTo>
                    <a:lnTo>
                      <a:pt x="798" y="404"/>
                    </a:lnTo>
                    <a:lnTo>
                      <a:pt x="897" y="461"/>
                    </a:lnTo>
                    <a:lnTo>
                      <a:pt x="897" y="544"/>
                    </a:lnTo>
                    <a:lnTo>
                      <a:pt x="767" y="567"/>
                    </a:lnTo>
                    <a:lnTo>
                      <a:pt x="626" y="502"/>
                    </a:lnTo>
                    <a:lnTo>
                      <a:pt x="585" y="427"/>
                    </a:lnTo>
                    <a:lnTo>
                      <a:pt x="619" y="404"/>
                    </a:lnTo>
                    <a:lnTo>
                      <a:pt x="676" y="378"/>
                    </a:lnTo>
                    <a:lnTo>
                      <a:pt x="634" y="329"/>
                    </a:lnTo>
                    <a:lnTo>
                      <a:pt x="569" y="338"/>
                    </a:lnTo>
                    <a:lnTo>
                      <a:pt x="463" y="305"/>
                    </a:lnTo>
                    <a:lnTo>
                      <a:pt x="380" y="206"/>
                    </a:lnTo>
                    <a:lnTo>
                      <a:pt x="338" y="115"/>
                    </a:lnTo>
                    <a:lnTo>
                      <a:pt x="198" y="107"/>
                    </a:lnTo>
                    <a:lnTo>
                      <a:pt x="117" y="165"/>
                    </a:lnTo>
                    <a:lnTo>
                      <a:pt x="125" y="305"/>
                    </a:lnTo>
                    <a:lnTo>
                      <a:pt x="26" y="419"/>
                    </a:lnTo>
                    <a:lnTo>
                      <a:pt x="1" y="552"/>
                    </a:lnTo>
                    <a:lnTo>
                      <a:pt x="91" y="585"/>
                    </a:lnTo>
                    <a:lnTo>
                      <a:pt x="198" y="723"/>
                    </a:lnTo>
                    <a:lnTo>
                      <a:pt x="68" y="822"/>
                    </a:lnTo>
                    <a:lnTo>
                      <a:pt x="26" y="954"/>
                    </a:lnTo>
                    <a:lnTo>
                      <a:pt x="34" y="1045"/>
                    </a:lnTo>
                    <a:lnTo>
                      <a:pt x="91" y="1128"/>
                    </a:lnTo>
                    <a:lnTo>
                      <a:pt x="206" y="1110"/>
                    </a:lnTo>
                    <a:lnTo>
                      <a:pt x="346" y="1136"/>
                    </a:lnTo>
                    <a:lnTo>
                      <a:pt x="494" y="1110"/>
                    </a:lnTo>
                    <a:lnTo>
                      <a:pt x="577" y="1053"/>
                    </a:lnTo>
                    <a:lnTo>
                      <a:pt x="650" y="1128"/>
                    </a:lnTo>
                    <a:lnTo>
                      <a:pt x="634" y="1193"/>
                    </a:lnTo>
                    <a:lnTo>
                      <a:pt x="733" y="1217"/>
                    </a:lnTo>
                    <a:lnTo>
                      <a:pt x="1029" y="1258"/>
                    </a:lnTo>
                    <a:lnTo>
                      <a:pt x="1071" y="1473"/>
                    </a:lnTo>
                    <a:lnTo>
                      <a:pt x="1177" y="1687"/>
                    </a:lnTo>
                    <a:lnTo>
                      <a:pt x="1309" y="1760"/>
                    </a:lnTo>
                    <a:lnTo>
                      <a:pt x="1450" y="1752"/>
                    </a:lnTo>
                    <a:lnTo>
                      <a:pt x="1499" y="1653"/>
                    </a:lnTo>
                    <a:lnTo>
                      <a:pt x="1440" y="1596"/>
                    </a:lnTo>
                    <a:lnTo>
                      <a:pt x="1489" y="1505"/>
                    </a:lnTo>
                    <a:lnTo>
                      <a:pt x="1606" y="1523"/>
                    </a:lnTo>
                    <a:lnTo>
                      <a:pt x="1655" y="1596"/>
                    </a:lnTo>
                    <a:lnTo>
                      <a:pt x="1629" y="1687"/>
                    </a:lnTo>
                    <a:lnTo>
                      <a:pt x="1671" y="1851"/>
                    </a:lnTo>
                    <a:lnTo>
                      <a:pt x="1637" y="1975"/>
                    </a:lnTo>
                    <a:lnTo>
                      <a:pt x="1686" y="2066"/>
                    </a:lnTo>
                    <a:lnTo>
                      <a:pt x="1925" y="2097"/>
                    </a:lnTo>
                    <a:lnTo>
                      <a:pt x="2024" y="1941"/>
                    </a:lnTo>
                    <a:lnTo>
                      <a:pt x="2140" y="1827"/>
                    </a:lnTo>
                    <a:lnTo>
                      <a:pt x="2289" y="1851"/>
                    </a:lnTo>
                    <a:lnTo>
                      <a:pt x="2369" y="1827"/>
                    </a:lnTo>
                    <a:lnTo>
                      <a:pt x="2377" y="1653"/>
                    </a:lnTo>
                    <a:lnTo>
                      <a:pt x="2255" y="1547"/>
                    </a:lnTo>
                    <a:lnTo>
                      <a:pt x="2115" y="1448"/>
                    </a:lnTo>
                    <a:lnTo>
                      <a:pt x="2050" y="1308"/>
                    </a:lnTo>
                    <a:lnTo>
                      <a:pt x="2081" y="1217"/>
                    </a:lnTo>
                    <a:lnTo>
                      <a:pt x="2221" y="1144"/>
                    </a:lnTo>
                    <a:lnTo>
                      <a:pt x="2476" y="1087"/>
                    </a:lnTo>
                    <a:lnTo>
                      <a:pt x="2707" y="871"/>
                    </a:lnTo>
                    <a:lnTo>
                      <a:pt x="2699" y="798"/>
                    </a:lnTo>
                    <a:lnTo>
                      <a:pt x="2658" y="757"/>
                    </a:lnTo>
                    <a:lnTo>
                      <a:pt x="2673" y="601"/>
                    </a:lnTo>
                    <a:lnTo>
                      <a:pt x="2920" y="469"/>
                    </a:lnTo>
                    <a:lnTo>
                      <a:pt x="3118" y="453"/>
                    </a:lnTo>
                    <a:lnTo>
                      <a:pt x="3226" y="510"/>
                    </a:lnTo>
                    <a:lnTo>
                      <a:pt x="3374" y="650"/>
                    </a:lnTo>
                    <a:lnTo>
                      <a:pt x="3489" y="674"/>
                    </a:lnTo>
                    <a:lnTo>
                      <a:pt x="3629" y="864"/>
                    </a:lnTo>
                    <a:lnTo>
                      <a:pt x="3686" y="1019"/>
                    </a:lnTo>
                    <a:lnTo>
                      <a:pt x="3769" y="1087"/>
                    </a:lnTo>
                    <a:lnTo>
                      <a:pt x="3826" y="1045"/>
                    </a:lnTo>
                    <a:lnTo>
                      <a:pt x="3933" y="921"/>
                    </a:lnTo>
                    <a:lnTo>
                      <a:pt x="4024" y="921"/>
                    </a:lnTo>
                    <a:lnTo>
                      <a:pt x="4055" y="1029"/>
                    </a:lnTo>
                    <a:lnTo>
                      <a:pt x="3990" y="1102"/>
                    </a:lnTo>
                    <a:lnTo>
                      <a:pt x="3907" y="1118"/>
                    </a:lnTo>
                    <a:lnTo>
                      <a:pt x="3769" y="1325"/>
                    </a:lnTo>
                    <a:lnTo>
                      <a:pt x="3702" y="1383"/>
                    </a:lnTo>
                    <a:lnTo>
                      <a:pt x="3769" y="1604"/>
                    </a:lnTo>
                    <a:lnTo>
                      <a:pt x="3957" y="1858"/>
                    </a:lnTo>
                    <a:lnTo>
                      <a:pt x="4130" y="2016"/>
                    </a:lnTo>
                    <a:lnTo>
                      <a:pt x="4237" y="1760"/>
                    </a:lnTo>
                    <a:lnTo>
                      <a:pt x="4320" y="1752"/>
                    </a:lnTo>
                    <a:lnTo>
                      <a:pt x="4418" y="1679"/>
                    </a:lnTo>
                    <a:lnTo>
                      <a:pt x="4476" y="1473"/>
                    </a:lnTo>
                    <a:lnTo>
                      <a:pt x="4598" y="1258"/>
                    </a:lnTo>
                    <a:lnTo>
                      <a:pt x="4525" y="1053"/>
                    </a:lnTo>
                    <a:lnTo>
                      <a:pt x="4491" y="946"/>
                    </a:lnTo>
                    <a:lnTo>
                      <a:pt x="4533" y="806"/>
                    </a:lnTo>
                    <a:lnTo>
                      <a:pt x="4460" y="741"/>
                    </a:lnTo>
                    <a:lnTo>
                      <a:pt x="4351" y="674"/>
                    </a:lnTo>
                    <a:lnTo>
                      <a:pt x="4320" y="585"/>
                    </a:lnTo>
                    <a:lnTo>
                      <a:pt x="4172" y="411"/>
                    </a:lnTo>
                    <a:lnTo>
                      <a:pt x="3826" y="214"/>
                    </a:lnTo>
                    <a:lnTo>
                      <a:pt x="3621" y="165"/>
                    </a:lnTo>
                    <a:lnTo>
                      <a:pt x="3258" y="165"/>
                    </a:lnTo>
                    <a:lnTo>
                      <a:pt x="3135" y="131"/>
                    </a:lnTo>
                    <a:lnTo>
                      <a:pt x="3086" y="58"/>
                    </a:lnTo>
                    <a:lnTo>
                      <a:pt x="296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29"/>
              <p:cNvSpPr/>
              <p:nvPr/>
            </p:nvSpPr>
            <p:spPr>
              <a:xfrm>
                <a:off x="589960" y="97484"/>
                <a:ext cx="256128" cy="243363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650" extrusionOk="0">
                    <a:moveTo>
                      <a:pt x="435" y="1"/>
                    </a:moveTo>
                    <a:lnTo>
                      <a:pt x="149" y="42"/>
                    </a:lnTo>
                    <a:lnTo>
                      <a:pt x="149" y="92"/>
                    </a:lnTo>
                    <a:lnTo>
                      <a:pt x="90" y="117"/>
                    </a:lnTo>
                    <a:lnTo>
                      <a:pt x="115" y="133"/>
                    </a:lnTo>
                    <a:lnTo>
                      <a:pt x="66" y="315"/>
                    </a:lnTo>
                    <a:lnTo>
                      <a:pt x="9" y="364"/>
                    </a:lnTo>
                    <a:lnTo>
                      <a:pt x="58" y="405"/>
                    </a:lnTo>
                    <a:lnTo>
                      <a:pt x="181" y="437"/>
                    </a:lnTo>
                    <a:lnTo>
                      <a:pt x="222" y="603"/>
                    </a:lnTo>
                    <a:lnTo>
                      <a:pt x="74" y="684"/>
                    </a:lnTo>
                    <a:lnTo>
                      <a:pt x="1" y="873"/>
                    </a:lnTo>
                    <a:lnTo>
                      <a:pt x="33" y="1037"/>
                    </a:lnTo>
                    <a:lnTo>
                      <a:pt x="256" y="1227"/>
                    </a:lnTo>
                    <a:lnTo>
                      <a:pt x="477" y="1234"/>
                    </a:lnTo>
                    <a:lnTo>
                      <a:pt x="609" y="1317"/>
                    </a:lnTo>
                    <a:lnTo>
                      <a:pt x="682" y="1457"/>
                    </a:lnTo>
                    <a:lnTo>
                      <a:pt x="765" y="1457"/>
                    </a:lnTo>
                    <a:lnTo>
                      <a:pt x="864" y="1284"/>
                    </a:lnTo>
                    <a:lnTo>
                      <a:pt x="814" y="1146"/>
                    </a:lnTo>
                    <a:lnTo>
                      <a:pt x="601" y="980"/>
                    </a:lnTo>
                    <a:lnTo>
                      <a:pt x="544" y="889"/>
                    </a:lnTo>
                    <a:lnTo>
                      <a:pt x="617" y="832"/>
                    </a:lnTo>
                    <a:lnTo>
                      <a:pt x="757" y="948"/>
                    </a:lnTo>
                    <a:lnTo>
                      <a:pt x="913" y="1021"/>
                    </a:lnTo>
                    <a:lnTo>
                      <a:pt x="921" y="1161"/>
                    </a:lnTo>
                    <a:lnTo>
                      <a:pt x="1087" y="1276"/>
                    </a:lnTo>
                    <a:lnTo>
                      <a:pt x="1144" y="1442"/>
                    </a:lnTo>
                    <a:lnTo>
                      <a:pt x="1333" y="1548"/>
                    </a:lnTo>
                    <a:lnTo>
                      <a:pt x="1472" y="1679"/>
                    </a:lnTo>
                    <a:lnTo>
                      <a:pt x="1580" y="1746"/>
                    </a:lnTo>
                    <a:lnTo>
                      <a:pt x="1760" y="1959"/>
                    </a:lnTo>
                    <a:lnTo>
                      <a:pt x="1793" y="2034"/>
                    </a:lnTo>
                    <a:lnTo>
                      <a:pt x="1687" y="2172"/>
                    </a:lnTo>
                    <a:lnTo>
                      <a:pt x="1687" y="2281"/>
                    </a:lnTo>
                    <a:lnTo>
                      <a:pt x="1752" y="2395"/>
                    </a:lnTo>
                    <a:lnTo>
                      <a:pt x="1949" y="2468"/>
                    </a:lnTo>
                    <a:lnTo>
                      <a:pt x="2082" y="2551"/>
                    </a:lnTo>
                    <a:lnTo>
                      <a:pt x="2147" y="2518"/>
                    </a:lnTo>
                    <a:lnTo>
                      <a:pt x="2162" y="2379"/>
                    </a:lnTo>
                    <a:lnTo>
                      <a:pt x="2089" y="2281"/>
                    </a:lnTo>
                    <a:lnTo>
                      <a:pt x="1949" y="2206"/>
                    </a:lnTo>
                    <a:lnTo>
                      <a:pt x="1949" y="2182"/>
                    </a:lnTo>
                    <a:lnTo>
                      <a:pt x="2007" y="2133"/>
                    </a:lnTo>
                    <a:lnTo>
                      <a:pt x="2097" y="2198"/>
                    </a:lnTo>
                    <a:lnTo>
                      <a:pt x="2237" y="2369"/>
                    </a:lnTo>
                    <a:lnTo>
                      <a:pt x="2230" y="2527"/>
                    </a:lnTo>
                    <a:lnTo>
                      <a:pt x="2287" y="2559"/>
                    </a:lnTo>
                    <a:lnTo>
                      <a:pt x="2336" y="2585"/>
                    </a:lnTo>
                    <a:lnTo>
                      <a:pt x="2393" y="2650"/>
                    </a:lnTo>
                    <a:lnTo>
                      <a:pt x="2500" y="2650"/>
                    </a:lnTo>
                    <a:lnTo>
                      <a:pt x="2526" y="2577"/>
                    </a:lnTo>
                    <a:lnTo>
                      <a:pt x="2518" y="2478"/>
                    </a:lnTo>
                    <a:lnTo>
                      <a:pt x="2541" y="2478"/>
                    </a:lnTo>
                    <a:lnTo>
                      <a:pt x="2484" y="2395"/>
                    </a:lnTo>
                    <a:lnTo>
                      <a:pt x="2476" y="2304"/>
                    </a:lnTo>
                    <a:lnTo>
                      <a:pt x="2518" y="2172"/>
                    </a:lnTo>
                    <a:lnTo>
                      <a:pt x="2648" y="2073"/>
                    </a:lnTo>
                    <a:lnTo>
                      <a:pt x="2541" y="1935"/>
                    </a:lnTo>
                    <a:lnTo>
                      <a:pt x="2451" y="1902"/>
                    </a:lnTo>
                    <a:lnTo>
                      <a:pt x="2476" y="1769"/>
                    </a:lnTo>
                    <a:lnTo>
                      <a:pt x="2575" y="1655"/>
                    </a:lnTo>
                    <a:lnTo>
                      <a:pt x="2567" y="1515"/>
                    </a:lnTo>
                    <a:lnTo>
                      <a:pt x="2648" y="1457"/>
                    </a:lnTo>
                    <a:lnTo>
                      <a:pt x="2788" y="1465"/>
                    </a:lnTo>
                    <a:lnTo>
                      <a:pt x="2780" y="1424"/>
                    </a:lnTo>
                    <a:lnTo>
                      <a:pt x="2656" y="1343"/>
                    </a:lnTo>
                    <a:lnTo>
                      <a:pt x="2526" y="1302"/>
                    </a:lnTo>
                    <a:lnTo>
                      <a:pt x="2435" y="1185"/>
                    </a:lnTo>
                    <a:lnTo>
                      <a:pt x="2386" y="1055"/>
                    </a:lnTo>
                    <a:lnTo>
                      <a:pt x="2222" y="889"/>
                    </a:lnTo>
                    <a:lnTo>
                      <a:pt x="2113" y="725"/>
                    </a:lnTo>
                    <a:lnTo>
                      <a:pt x="2089" y="544"/>
                    </a:lnTo>
                    <a:lnTo>
                      <a:pt x="2040" y="395"/>
                    </a:lnTo>
                    <a:lnTo>
                      <a:pt x="1957" y="413"/>
                    </a:lnTo>
                    <a:lnTo>
                      <a:pt x="1933" y="494"/>
                    </a:lnTo>
                    <a:lnTo>
                      <a:pt x="1760" y="494"/>
                    </a:lnTo>
                    <a:lnTo>
                      <a:pt x="1801" y="429"/>
                    </a:lnTo>
                    <a:lnTo>
                      <a:pt x="1710" y="429"/>
                    </a:lnTo>
                    <a:lnTo>
                      <a:pt x="1630" y="478"/>
                    </a:lnTo>
                    <a:lnTo>
                      <a:pt x="1456" y="322"/>
                    </a:lnTo>
                    <a:lnTo>
                      <a:pt x="1456" y="257"/>
                    </a:lnTo>
                    <a:lnTo>
                      <a:pt x="1349" y="224"/>
                    </a:lnTo>
                    <a:lnTo>
                      <a:pt x="1258" y="99"/>
                    </a:lnTo>
                    <a:lnTo>
                      <a:pt x="1027" y="109"/>
                    </a:lnTo>
                    <a:lnTo>
                      <a:pt x="879" y="133"/>
                    </a:lnTo>
                    <a:lnTo>
                      <a:pt x="43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29"/>
              <p:cNvSpPr/>
              <p:nvPr/>
            </p:nvSpPr>
            <p:spPr>
              <a:xfrm>
                <a:off x="466719" y="-202355"/>
                <a:ext cx="350718" cy="343830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3744" extrusionOk="0">
                    <a:moveTo>
                      <a:pt x="3481" y="1"/>
                    </a:moveTo>
                    <a:lnTo>
                      <a:pt x="3416" y="34"/>
                    </a:lnTo>
                    <a:lnTo>
                      <a:pt x="3382" y="149"/>
                    </a:lnTo>
                    <a:lnTo>
                      <a:pt x="3268" y="198"/>
                    </a:lnTo>
                    <a:lnTo>
                      <a:pt x="3127" y="305"/>
                    </a:lnTo>
                    <a:lnTo>
                      <a:pt x="2987" y="315"/>
                    </a:lnTo>
                    <a:lnTo>
                      <a:pt x="2954" y="413"/>
                    </a:lnTo>
                    <a:lnTo>
                      <a:pt x="2839" y="388"/>
                    </a:lnTo>
                    <a:lnTo>
                      <a:pt x="2691" y="413"/>
                    </a:lnTo>
                    <a:lnTo>
                      <a:pt x="2666" y="338"/>
                    </a:lnTo>
                    <a:lnTo>
                      <a:pt x="2551" y="248"/>
                    </a:lnTo>
                    <a:lnTo>
                      <a:pt x="2486" y="255"/>
                    </a:lnTo>
                    <a:lnTo>
                      <a:pt x="2444" y="403"/>
                    </a:lnTo>
                    <a:lnTo>
                      <a:pt x="2296" y="413"/>
                    </a:lnTo>
                    <a:lnTo>
                      <a:pt x="2164" y="611"/>
                    </a:lnTo>
                    <a:lnTo>
                      <a:pt x="2148" y="700"/>
                    </a:lnTo>
                    <a:lnTo>
                      <a:pt x="2073" y="741"/>
                    </a:lnTo>
                    <a:lnTo>
                      <a:pt x="1910" y="907"/>
                    </a:lnTo>
                    <a:lnTo>
                      <a:pt x="1728" y="972"/>
                    </a:lnTo>
                    <a:lnTo>
                      <a:pt x="1688" y="1063"/>
                    </a:lnTo>
                    <a:lnTo>
                      <a:pt x="1572" y="1021"/>
                    </a:lnTo>
                    <a:lnTo>
                      <a:pt x="1491" y="1037"/>
                    </a:lnTo>
                    <a:lnTo>
                      <a:pt x="1392" y="956"/>
                    </a:lnTo>
                    <a:lnTo>
                      <a:pt x="1195" y="915"/>
                    </a:lnTo>
                    <a:lnTo>
                      <a:pt x="923" y="1063"/>
                    </a:lnTo>
                    <a:lnTo>
                      <a:pt x="668" y="1094"/>
                    </a:lnTo>
                    <a:lnTo>
                      <a:pt x="684" y="1252"/>
                    </a:lnTo>
                    <a:lnTo>
                      <a:pt x="684" y="1367"/>
                    </a:lnTo>
                    <a:lnTo>
                      <a:pt x="660" y="1588"/>
                    </a:lnTo>
                    <a:lnTo>
                      <a:pt x="603" y="1704"/>
                    </a:lnTo>
                    <a:lnTo>
                      <a:pt x="395" y="1720"/>
                    </a:lnTo>
                    <a:lnTo>
                      <a:pt x="257" y="1746"/>
                    </a:lnTo>
                    <a:lnTo>
                      <a:pt x="247" y="1835"/>
                    </a:lnTo>
                    <a:lnTo>
                      <a:pt x="182" y="1852"/>
                    </a:lnTo>
                    <a:lnTo>
                      <a:pt x="34" y="1795"/>
                    </a:lnTo>
                    <a:lnTo>
                      <a:pt x="1" y="1852"/>
                    </a:lnTo>
                    <a:lnTo>
                      <a:pt x="307" y="2214"/>
                    </a:lnTo>
                    <a:lnTo>
                      <a:pt x="445" y="2304"/>
                    </a:lnTo>
                    <a:lnTo>
                      <a:pt x="445" y="2411"/>
                    </a:lnTo>
                    <a:lnTo>
                      <a:pt x="684" y="2624"/>
                    </a:lnTo>
                    <a:lnTo>
                      <a:pt x="899" y="2912"/>
                    </a:lnTo>
                    <a:lnTo>
                      <a:pt x="1276" y="3333"/>
                    </a:lnTo>
                    <a:lnTo>
                      <a:pt x="1375" y="3341"/>
                    </a:lnTo>
                    <a:lnTo>
                      <a:pt x="1432" y="3382"/>
                    </a:lnTo>
                    <a:lnTo>
                      <a:pt x="1491" y="3357"/>
                    </a:lnTo>
                    <a:lnTo>
                      <a:pt x="1491" y="3307"/>
                    </a:lnTo>
                    <a:lnTo>
                      <a:pt x="1777" y="3266"/>
                    </a:lnTo>
                    <a:lnTo>
                      <a:pt x="2221" y="3398"/>
                    </a:lnTo>
                    <a:lnTo>
                      <a:pt x="2369" y="3374"/>
                    </a:lnTo>
                    <a:lnTo>
                      <a:pt x="2600" y="3364"/>
                    </a:lnTo>
                    <a:lnTo>
                      <a:pt x="2691" y="3489"/>
                    </a:lnTo>
                    <a:lnTo>
                      <a:pt x="2798" y="3522"/>
                    </a:lnTo>
                    <a:lnTo>
                      <a:pt x="2798" y="3587"/>
                    </a:lnTo>
                    <a:lnTo>
                      <a:pt x="2972" y="3743"/>
                    </a:lnTo>
                    <a:lnTo>
                      <a:pt x="3052" y="3694"/>
                    </a:lnTo>
                    <a:lnTo>
                      <a:pt x="3143" y="3694"/>
                    </a:lnTo>
                    <a:lnTo>
                      <a:pt x="3151" y="3678"/>
                    </a:lnTo>
                    <a:lnTo>
                      <a:pt x="3226" y="3637"/>
                    </a:lnTo>
                    <a:lnTo>
                      <a:pt x="3200" y="3505"/>
                    </a:lnTo>
                    <a:lnTo>
                      <a:pt x="3120" y="3398"/>
                    </a:lnTo>
                    <a:lnTo>
                      <a:pt x="3070" y="3226"/>
                    </a:lnTo>
                    <a:lnTo>
                      <a:pt x="3177" y="3029"/>
                    </a:lnTo>
                    <a:lnTo>
                      <a:pt x="3226" y="2897"/>
                    </a:lnTo>
                    <a:lnTo>
                      <a:pt x="3234" y="2723"/>
                    </a:lnTo>
                    <a:lnTo>
                      <a:pt x="3234" y="2723"/>
                    </a:lnTo>
                    <a:lnTo>
                      <a:pt x="3185" y="2822"/>
                    </a:lnTo>
                    <a:lnTo>
                      <a:pt x="3159" y="2897"/>
                    </a:lnTo>
                    <a:lnTo>
                      <a:pt x="3078" y="2946"/>
                    </a:lnTo>
                    <a:lnTo>
                      <a:pt x="3078" y="2831"/>
                    </a:lnTo>
                    <a:lnTo>
                      <a:pt x="3120" y="2699"/>
                    </a:lnTo>
                    <a:lnTo>
                      <a:pt x="3200" y="2518"/>
                    </a:lnTo>
                    <a:lnTo>
                      <a:pt x="3177" y="2411"/>
                    </a:lnTo>
                    <a:lnTo>
                      <a:pt x="3177" y="2296"/>
                    </a:lnTo>
                    <a:lnTo>
                      <a:pt x="3275" y="2050"/>
                    </a:lnTo>
                    <a:lnTo>
                      <a:pt x="3349" y="2066"/>
                    </a:lnTo>
                    <a:lnTo>
                      <a:pt x="3317" y="2131"/>
                    </a:lnTo>
                    <a:cubicBezTo>
                      <a:pt x="3317" y="2131"/>
                      <a:pt x="3307" y="2239"/>
                      <a:pt x="3307" y="2263"/>
                    </a:cubicBezTo>
                    <a:lnTo>
                      <a:pt x="3307" y="2437"/>
                    </a:lnTo>
                    <a:lnTo>
                      <a:pt x="3356" y="2445"/>
                    </a:lnTo>
                    <a:lnTo>
                      <a:pt x="3424" y="2338"/>
                    </a:lnTo>
                    <a:lnTo>
                      <a:pt x="3465" y="2016"/>
                    </a:lnTo>
                    <a:lnTo>
                      <a:pt x="3455" y="1629"/>
                    </a:lnTo>
                    <a:lnTo>
                      <a:pt x="3489" y="1548"/>
                    </a:lnTo>
                    <a:lnTo>
                      <a:pt x="3424" y="1458"/>
                    </a:lnTo>
                    <a:lnTo>
                      <a:pt x="3374" y="1432"/>
                    </a:lnTo>
                    <a:lnTo>
                      <a:pt x="3374" y="1341"/>
                    </a:lnTo>
                    <a:lnTo>
                      <a:pt x="3431" y="1284"/>
                    </a:lnTo>
                    <a:lnTo>
                      <a:pt x="3481" y="1292"/>
                    </a:lnTo>
                    <a:lnTo>
                      <a:pt x="3514" y="1341"/>
                    </a:lnTo>
                    <a:lnTo>
                      <a:pt x="3564" y="1136"/>
                    </a:lnTo>
                    <a:lnTo>
                      <a:pt x="3694" y="964"/>
                    </a:lnTo>
                    <a:lnTo>
                      <a:pt x="3761" y="857"/>
                    </a:lnTo>
                    <a:lnTo>
                      <a:pt x="3777" y="775"/>
                    </a:lnTo>
                    <a:lnTo>
                      <a:pt x="3694" y="717"/>
                    </a:lnTo>
                    <a:lnTo>
                      <a:pt x="3686" y="642"/>
                    </a:lnTo>
                    <a:lnTo>
                      <a:pt x="3735" y="536"/>
                    </a:lnTo>
                    <a:lnTo>
                      <a:pt x="3712" y="396"/>
                    </a:lnTo>
                    <a:lnTo>
                      <a:pt x="3728" y="174"/>
                    </a:lnTo>
                    <a:lnTo>
                      <a:pt x="3769" y="92"/>
                    </a:lnTo>
                    <a:lnTo>
                      <a:pt x="3818" y="34"/>
                    </a:lnTo>
                    <a:lnTo>
                      <a:pt x="3728" y="50"/>
                    </a:lnTo>
                    <a:lnTo>
                      <a:pt x="3613" y="68"/>
                    </a:lnTo>
                    <a:lnTo>
                      <a:pt x="357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29"/>
              <p:cNvSpPr/>
              <p:nvPr/>
            </p:nvSpPr>
            <p:spPr>
              <a:xfrm>
                <a:off x="325478" y="-74705"/>
                <a:ext cx="6979" cy="1010"/>
              </a:xfrm>
              <a:custGeom>
                <a:avLst/>
                <a:gdLst/>
                <a:ahLst/>
                <a:cxnLst/>
                <a:rect l="l" t="t" r="r" b="b"/>
                <a:pathLst>
                  <a:path w="76" h="11" extrusionOk="0">
                    <a:moveTo>
                      <a:pt x="1" y="10"/>
                    </a:move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29"/>
              <p:cNvSpPr/>
              <p:nvPr/>
            </p:nvSpPr>
            <p:spPr>
              <a:xfrm>
                <a:off x="337691" y="-288403"/>
                <a:ext cx="484981" cy="246393"/>
              </a:xfrm>
              <a:custGeom>
                <a:avLst/>
                <a:gdLst/>
                <a:ahLst/>
                <a:cxnLst/>
                <a:rect l="l" t="t" r="r" b="b"/>
                <a:pathLst>
                  <a:path w="5281" h="2683" extrusionOk="0">
                    <a:moveTo>
                      <a:pt x="65" y="1465"/>
                    </a:moveTo>
                    <a:lnTo>
                      <a:pt x="0" y="1514"/>
                    </a:lnTo>
                    <a:lnTo>
                      <a:pt x="70" y="1466"/>
                    </a:lnTo>
                    <a:lnTo>
                      <a:pt x="70" y="1466"/>
                    </a:lnTo>
                    <a:lnTo>
                      <a:pt x="65" y="1465"/>
                    </a:lnTo>
                    <a:close/>
                    <a:moveTo>
                      <a:pt x="2787" y="0"/>
                    </a:moveTo>
                    <a:lnTo>
                      <a:pt x="2756" y="107"/>
                    </a:lnTo>
                    <a:lnTo>
                      <a:pt x="2821" y="156"/>
                    </a:lnTo>
                    <a:lnTo>
                      <a:pt x="2689" y="205"/>
                    </a:lnTo>
                    <a:lnTo>
                      <a:pt x="2608" y="265"/>
                    </a:lnTo>
                    <a:lnTo>
                      <a:pt x="2468" y="223"/>
                    </a:lnTo>
                    <a:lnTo>
                      <a:pt x="2195" y="288"/>
                    </a:lnTo>
                    <a:lnTo>
                      <a:pt x="1842" y="265"/>
                    </a:lnTo>
                    <a:lnTo>
                      <a:pt x="1348" y="273"/>
                    </a:lnTo>
                    <a:lnTo>
                      <a:pt x="1135" y="395"/>
                    </a:lnTo>
                    <a:lnTo>
                      <a:pt x="1037" y="314"/>
                    </a:lnTo>
                    <a:lnTo>
                      <a:pt x="1003" y="379"/>
                    </a:lnTo>
                    <a:lnTo>
                      <a:pt x="896" y="452"/>
                    </a:lnTo>
                    <a:lnTo>
                      <a:pt x="847" y="600"/>
                    </a:lnTo>
                    <a:lnTo>
                      <a:pt x="608" y="732"/>
                    </a:lnTo>
                    <a:lnTo>
                      <a:pt x="486" y="732"/>
                    </a:lnTo>
                    <a:lnTo>
                      <a:pt x="271" y="956"/>
                    </a:lnTo>
                    <a:lnTo>
                      <a:pt x="140" y="1086"/>
                    </a:lnTo>
                    <a:lnTo>
                      <a:pt x="182" y="1234"/>
                    </a:lnTo>
                    <a:lnTo>
                      <a:pt x="83" y="1457"/>
                    </a:lnTo>
                    <a:lnTo>
                      <a:pt x="70" y="1466"/>
                    </a:lnTo>
                    <a:lnTo>
                      <a:pt x="70" y="1466"/>
                    </a:lnTo>
                    <a:lnTo>
                      <a:pt x="198" y="1498"/>
                    </a:lnTo>
                    <a:lnTo>
                      <a:pt x="231" y="1538"/>
                    </a:lnTo>
                    <a:lnTo>
                      <a:pt x="320" y="1571"/>
                    </a:lnTo>
                    <a:lnTo>
                      <a:pt x="395" y="1662"/>
                    </a:lnTo>
                    <a:lnTo>
                      <a:pt x="559" y="1637"/>
                    </a:lnTo>
                    <a:lnTo>
                      <a:pt x="725" y="1678"/>
                    </a:lnTo>
                    <a:lnTo>
                      <a:pt x="823" y="1810"/>
                    </a:lnTo>
                    <a:lnTo>
                      <a:pt x="855" y="1901"/>
                    </a:lnTo>
                    <a:lnTo>
                      <a:pt x="954" y="1974"/>
                    </a:lnTo>
                    <a:lnTo>
                      <a:pt x="987" y="1901"/>
                    </a:lnTo>
                    <a:lnTo>
                      <a:pt x="1021" y="1802"/>
                    </a:lnTo>
                    <a:lnTo>
                      <a:pt x="1159" y="1785"/>
                    </a:lnTo>
                    <a:lnTo>
                      <a:pt x="1242" y="1818"/>
                    </a:lnTo>
                    <a:lnTo>
                      <a:pt x="1356" y="1852"/>
                    </a:lnTo>
                    <a:lnTo>
                      <a:pt x="1356" y="1992"/>
                    </a:lnTo>
                    <a:lnTo>
                      <a:pt x="1317" y="2148"/>
                    </a:lnTo>
                    <a:lnTo>
                      <a:pt x="1333" y="2205"/>
                    </a:lnTo>
                    <a:lnTo>
                      <a:pt x="1291" y="2337"/>
                    </a:lnTo>
                    <a:lnTo>
                      <a:pt x="1317" y="2410"/>
                    </a:lnTo>
                    <a:lnTo>
                      <a:pt x="1325" y="2402"/>
                    </a:lnTo>
                    <a:lnTo>
                      <a:pt x="1406" y="2452"/>
                    </a:lnTo>
                    <a:lnTo>
                      <a:pt x="1455" y="2509"/>
                    </a:lnTo>
                    <a:lnTo>
                      <a:pt x="1522" y="2501"/>
                    </a:lnTo>
                    <a:lnTo>
                      <a:pt x="1564" y="2452"/>
                    </a:lnTo>
                    <a:lnTo>
                      <a:pt x="1629" y="2485"/>
                    </a:lnTo>
                    <a:lnTo>
                      <a:pt x="1629" y="2592"/>
                    </a:lnTo>
                    <a:lnTo>
                      <a:pt x="1662" y="2673"/>
                    </a:lnTo>
                    <a:lnTo>
                      <a:pt x="1662" y="2683"/>
                    </a:lnTo>
                    <a:lnTo>
                      <a:pt x="1800" y="2657"/>
                    </a:lnTo>
                    <a:lnTo>
                      <a:pt x="2008" y="2641"/>
                    </a:lnTo>
                    <a:lnTo>
                      <a:pt x="2065" y="2525"/>
                    </a:lnTo>
                    <a:lnTo>
                      <a:pt x="2089" y="2304"/>
                    </a:lnTo>
                    <a:lnTo>
                      <a:pt x="2089" y="2189"/>
                    </a:lnTo>
                    <a:lnTo>
                      <a:pt x="2073" y="2031"/>
                    </a:lnTo>
                    <a:lnTo>
                      <a:pt x="2328" y="2000"/>
                    </a:lnTo>
                    <a:lnTo>
                      <a:pt x="2600" y="1852"/>
                    </a:lnTo>
                    <a:lnTo>
                      <a:pt x="2797" y="1893"/>
                    </a:lnTo>
                    <a:lnTo>
                      <a:pt x="2896" y="1974"/>
                    </a:lnTo>
                    <a:lnTo>
                      <a:pt x="2977" y="1958"/>
                    </a:lnTo>
                    <a:lnTo>
                      <a:pt x="3093" y="2000"/>
                    </a:lnTo>
                    <a:lnTo>
                      <a:pt x="3133" y="1909"/>
                    </a:lnTo>
                    <a:lnTo>
                      <a:pt x="3315" y="1844"/>
                    </a:lnTo>
                    <a:lnTo>
                      <a:pt x="3478" y="1678"/>
                    </a:lnTo>
                    <a:lnTo>
                      <a:pt x="3553" y="1637"/>
                    </a:lnTo>
                    <a:lnTo>
                      <a:pt x="3569" y="1548"/>
                    </a:lnTo>
                    <a:lnTo>
                      <a:pt x="3701" y="1350"/>
                    </a:lnTo>
                    <a:lnTo>
                      <a:pt x="3849" y="1340"/>
                    </a:lnTo>
                    <a:lnTo>
                      <a:pt x="3891" y="1192"/>
                    </a:lnTo>
                    <a:lnTo>
                      <a:pt x="3956" y="1185"/>
                    </a:lnTo>
                    <a:lnTo>
                      <a:pt x="4071" y="1275"/>
                    </a:lnTo>
                    <a:lnTo>
                      <a:pt x="4096" y="1350"/>
                    </a:lnTo>
                    <a:lnTo>
                      <a:pt x="4244" y="1325"/>
                    </a:lnTo>
                    <a:lnTo>
                      <a:pt x="4359" y="1350"/>
                    </a:lnTo>
                    <a:lnTo>
                      <a:pt x="4392" y="1252"/>
                    </a:lnTo>
                    <a:lnTo>
                      <a:pt x="4532" y="1242"/>
                    </a:lnTo>
                    <a:lnTo>
                      <a:pt x="4673" y="1135"/>
                    </a:lnTo>
                    <a:lnTo>
                      <a:pt x="4787" y="1086"/>
                    </a:lnTo>
                    <a:lnTo>
                      <a:pt x="4821" y="971"/>
                    </a:lnTo>
                    <a:lnTo>
                      <a:pt x="4886" y="938"/>
                    </a:lnTo>
                    <a:lnTo>
                      <a:pt x="4984" y="938"/>
                    </a:lnTo>
                    <a:lnTo>
                      <a:pt x="5018" y="1005"/>
                    </a:lnTo>
                    <a:lnTo>
                      <a:pt x="5133" y="987"/>
                    </a:lnTo>
                    <a:lnTo>
                      <a:pt x="5223" y="971"/>
                    </a:lnTo>
                    <a:lnTo>
                      <a:pt x="5281" y="914"/>
                    </a:lnTo>
                    <a:lnTo>
                      <a:pt x="5231" y="831"/>
                    </a:lnTo>
                    <a:lnTo>
                      <a:pt x="5042" y="675"/>
                    </a:lnTo>
                    <a:lnTo>
                      <a:pt x="4860" y="600"/>
                    </a:lnTo>
                    <a:lnTo>
                      <a:pt x="4844" y="634"/>
                    </a:lnTo>
                    <a:lnTo>
                      <a:pt x="4919" y="766"/>
                    </a:lnTo>
                    <a:lnTo>
                      <a:pt x="4738" y="758"/>
                    </a:lnTo>
                    <a:lnTo>
                      <a:pt x="4525" y="740"/>
                    </a:lnTo>
                    <a:lnTo>
                      <a:pt x="4442" y="675"/>
                    </a:lnTo>
                    <a:lnTo>
                      <a:pt x="4286" y="650"/>
                    </a:lnTo>
                    <a:lnTo>
                      <a:pt x="4153" y="650"/>
                    </a:lnTo>
                    <a:lnTo>
                      <a:pt x="4187" y="592"/>
                    </a:lnTo>
                    <a:lnTo>
                      <a:pt x="4294" y="561"/>
                    </a:lnTo>
                    <a:lnTo>
                      <a:pt x="4278" y="478"/>
                    </a:lnTo>
                    <a:lnTo>
                      <a:pt x="4351" y="462"/>
                    </a:lnTo>
                    <a:lnTo>
                      <a:pt x="4483" y="494"/>
                    </a:lnTo>
                    <a:lnTo>
                      <a:pt x="4704" y="561"/>
                    </a:lnTo>
                    <a:lnTo>
                      <a:pt x="4738" y="535"/>
                    </a:lnTo>
                    <a:lnTo>
                      <a:pt x="4582" y="413"/>
                    </a:lnTo>
                    <a:lnTo>
                      <a:pt x="4384" y="304"/>
                    </a:lnTo>
                    <a:lnTo>
                      <a:pt x="4236" y="288"/>
                    </a:lnTo>
                    <a:lnTo>
                      <a:pt x="4104" y="322"/>
                    </a:lnTo>
                    <a:lnTo>
                      <a:pt x="4013" y="280"/>
                    </a:lnTo>
                    <a:lnTo>
                      <a:pt x="3972" y="379"/>
                    </a:lnTo>
                    <a:lnTo>
                      <a:pt x="3865" y="304"/>
                    </a:lnTo>
                    <a:lnTo>
                      <a:pt x="3504" y="265"/>
                    </a:lnTo>
                    <a:lnTo>
                      <a:pt x="3151" y="247"/>
                    </a:lnTo>
                    <a:lnTo>
                      <a:pt x="2961" y="91"/>
                    </a:lnTo>
                    <a:lnTo>
                      <a:pt x="278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29"/>
              <p:cNvSpPr/>
              <p:nvPr/>
            </p:nvSpPr>
            <p:spPr>
              <a:xfrm>
                <a:off x="271846" y="-153958"/>
                <a:ext cx="190466" cy="111947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1219" extrusionOk="0">
                    <a:moveTo>
                      <a:pt x="782" y="1"/>
                    </a:moveTo>
                    <a:lnTo>
                      <a:pt x="717" y="50"/>
                    </a:lnTo>
                    <a:lnTo>
                      <a:pt x="569" y="157"/>
                    </a:lnTo>
                    <a:lnTo>
                      <a:pt x="569" y="182"/>
                    </a:lnTo>
                    <a:lnTo>
                      <a:pt x="569" y="248"/>
                    </a:lnTo>
                    <a:lnTo>
                      <a:pt x="429" y="289"/>
                    </a:lnTo>
                    <a:lnTo>
                      <a:pt x="224" y="338"/>
                    </a:lnTo>
                    <a:lnTo>
                      <a:pt x="68" y="502"/>
                    </a:lnTo>
                    <a:lnTo>
                      <a:pt x="68" y="585"/>
                    </a:lnTo>
                    <a:lnTo>
                      <a:pt x="1" y="684"/>
                    </a:lnTo>
                    <a:lnTo>
                      <a:pt x="84" y="707"/>
                    </a:lnTo>
                    <a:lnTo>
                      <a:pt x="240" y="707"/>
                    </a:lnTo>
                    <a:lnTo>
                      <a:pt x="372" y="832"/>
                    </a:lnTo>
                    <a:lnTo>
                      <a:pt x="561" y="873"/>
                    </a:lnTo>
                    <a:lnTo>
                      <a:pt x="585" y="873"/>
                    </a:lnTo>
                    <a:lnTo>
                      <a:pt x="660" y="863"/>
                    </a:lnTo>
                    <a:lnTo>
                      <a:pt x="938" y="996"/>
                    </a:lnTo>
                    <a:lnTo>
                      <a:pt x="1203" y="1136"/>
                    </a:lnTo>
                    <a:lnTo>
                      <a:pt x="1234" y="1061"/>
                    </a:lnTo>
                    <a:lnTo>
                      <a:pt x="1120" y="996"/>
                    </a:lnTo>
                    <a:lnTo>
                      <a:pt x="1177" y="962"/>
                    </a:lnTo>
                    <a:lnTo>
                      <a:pt x="1325" y="972"/>
                    </a:lnTo>
                    <a:lnTo>
                      <a:pt x="1450" y="1136"/>
                    </a:lnTo>
                    <a:lnTo>
                      <a:pt x="1540" y="1209"/>
                    </a:lnTo>
                    <a:lnTo>
                      <a:pt x="1917" y="1219"/>
                    </a:lnTo>
                    <a:lnTo>
                      <a:pt x="2024" y="1071"/>
                    </a:lnTo>
                    <a:lnTo>
                      <a:pt x="1985" y="996"/>
                    </a:lnTo>
                    <a:lnTo>
                      <a:pt x="2034" y="946"/>
                    </a:lnTo>
                    <a:lnTo>
                      <a:pt x="2008" y="873"/>
                    </a:lnTo>
                    <a:lnTo>
                      <a:pt x="2050" y="741"/>
                    </a:lnTo>
                    <a:lnTo>
                      <a:pt x="2034" y="684"/>
                    </a:lnTo>
                    <a:lnTo>
                      <a:pt x="2073" y="528"/>
                    </a:lnTo>
                    <a:lnTo>
                      <a:pt x="2073" y="388"/>
                    </a:lnTo>
                    <a:lnTo>
                      <a:pt x="1959" y="354"/>
                    </a:lnTo>
                    <a:lnTo>
                      <a:pt x="1876" y="321"/>
                    </a:lnTo>
                    <a:lnTo>
                      <a:pt x="1738" y="338"/>
                    </a:lnTo>
                    <a:lnTo>
                      <a:pt x="1704" y="437"/>
                    </a:lnTo>
                    <a:lnTo>
                      <a:pt x="1671" y="510"/>
                    </a:lnTo>
                    <a:lnTo>
                      <a:pt x="1572" y="437"/>
                    </a:lnTo>
                    <a:lnTo>
                      <a:pt x="1540" y="346"/>
                    </a:lnTo>
                    <a:lnTo>
                      <a:pt x="1442" y="214"/>
                    </a:lnTo>
                    <a:lnTo>
                      <a:pt x="1276" y="173"/>
                    </a:lnTo>
                    <a:lnTo>
                      <a:pt x="1112" y="198"/>
                    </a:lnTo>
                    <a:lnTo>
                      <a:pt x="1037" y="107"/>
                    </a:lnTo>
                    <a:lnTo>
                      <a:pt x="948" y="74"/>
                    </a:lnTo>
                    <a:lnTo>
                      <a:pt x="915" y="34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29"/>
              <p:cNvSpPr/>
              <p:nvPr/>
            </p:nvSpPr>
            <p:spPr>
              <a:xfrm>
                <a:off x="357252" y="-468949"/>
                <a:ext cx="89998" cy="195792"/>
              </a:xfrm>
              <a:custGeom>
                <a:avLst/>
                <a:gdLst/>
                <a:ahLst/>
                <a:cxnLst/>
                <a:rect l="l" t="t" r="r" b="b"/>
                <a:pathLst>
                  <a:path w="980" h="2132" extrusionOk="0">
                    <a:moveTo>
                      <a:pt x="668" y="0"/>
                    </a:moveTo>
                    <a:lnTo>
                      <a:pt x="569" y="42"/>
                    </a:lnTo>
                    <a:lnTo>
                      <a:pt x="535" y="109"/>
                    </a:lnTo>
                    <a:lnTo>
                      <a:pt x="502" y="231"/>
                    </a:lnTo>
                    <a:lnTo>
                      <a:pt x="395" y="371"/>
                    </a:lnTo>
                    <a:lnTo>
                      <a:pt x="387" y="413"/>
                    </a:lnTo>
                    <a:lnTo>
                      <a:pt x="322" y="421"/>
                    </a:lnTo>
                    <a:lnTo>
                      <a:pt x="289" y="470"/>
                    </a:lnTo>
                    <a:lnTo>
                      <a:pt x="255" y="444"/>
                    </a:lnTo>
                    <a:lnTo>
                      <a:pt x="247" y="379"/>
                    </a:lnTo>
                    <a:lnTo>
                      <a:pt x="125" y="371"/>
                    </a:lnTo>
                    <a:lnTo>
                      <a:pt x="34" y="436"/>
                    </a:lnTo>
                    <a:lnTo>
                      <a:pt x="26" y="553"/>
                    </a:lnTo>
                    <a:lnTo>
                      <a:pt x="26" y="561"/>
                    </a:lnTo>
                    <a:lnTo>
                      <a:pt x="0" y="2098"/>
                    </a:lnTo>
                    <a:lnTo>
                      <a:pt x="125" y="2098"/>
                    </a:lnTo>
                    <a:lnTo>
                      <a:pt x="174" y="2132"/>
                    </a:lnTo>
                    <a:lnTo>
                      <a:pt x="265" y="2122"/>
                    </a:lnTo>
                    <a:lnTo>
                      <a:pt x="322" y="1984"/>
                    </a:lnTo>
                    <a:lnTo>
                      <a:pt x="478" y="1818"/>
                    </a:lnTo>
                    <a:lnTo>
                      <a:pt x="569" y="1901"/>
                    </a:lnTo>
                    <a:lnTo>
                      <a:pt x="808" y="1579"/>
                    </a:lnTo>
                    <a:lnTo>
                      <a:pt x="889" y="1350"/>
                    </a:lnTo>
                    <a:lnTo>
                      <a:pt x="889" y="1078"/>
                    </a:lnTo>
                    <a:lnTo>
                      <a:pt x="808" y="987"/>
                    </a:lnTo>
                    <a:lnTo>
                      <a:pt x="839" y="740"/>
                    </a:lnTo>
                    <a:lnTo>
                      <a:pt x="930" y="592"/>
                    </a:lnTo>
                    <a:lnTo>
                      <a:pt x="956" y="182"/>
                    </a:lnTo>
                    <a:lnTo>
                      <a:pt x="979" y="99"/>
                    </a:lnTo>
                    <a:lnTo>
                      <a:pt x="956" y="10"/>
                    </a:lnTo>
                    <a:lnTo>
                      <a:pt x="847" y="10"/>
                    </a:lnTo>
                    <a:lnTo>
                      <a:pt x="766" y="83"/>
                    </a:lnTo>
                    <a:lnTo>
                      <a:pt x="725" y="10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29"/>
              <p:cNvSpPr/>
              <p:nvPr/>
            </p:nvSpPr>
            <p:spPr>
              <a:xfrm>
                <a:off x="117749" y="-420553"/>
                <a:ext cx="315178" cy="329412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587" extrusionOk="0">
                    <a:moveTo>
                      <a:pt x="1195" y="0"/>
                    </a:moveTo>
                    <a:lnTo>
                      <a:pt x="1161" y="436"/>
                    </a:lnTo>
                    <a:lnTo>
                      <a:pt x="816" y="470"/>
                    </a:lnTo>
                    <a:lnTo>
                      <a:pt x="938" y="569"/>
                    </a:lnTo>
                    <a:lnTo>
                      <a:pt x="980" y="657"/>
                    </a:lnTo>
                    <a:lnTo>
                      <a:pt x="1112" y="823"/>
                    </a:lnTo>
                    <a:lnTo>
                      <a:pt x="1244" y="904"/>
                    </a:lnTo>
                    <a:lnTo>
                      <a:pt x="1343" y="904"/>
                    </a:lnTo>
                    <a:lnTo>
                      <a:pt x="1400" y="1021"/>
                    </a:lnTo>
                    <a:lnTo>
                      <a:pt x="1416" y="1135"/>
                    </a:lnTo>
                    <a:lnTo>
                      <a:pt x="1473" y="1200"/>
                    </a:lnTo>
                    <a:lnTo>
                      <a:pt x="1614" y="1210"/>
                    </a:lnTo>
                    <a:lnTo>
                      <a:pt x="1704" y="1259"/>
                    </a:lnTo>
                    <a:lnTo>
                      <a:pt x="1712" y="1366"/>
                    </a:lnTo>
                    <a:lnTo>
                      <a:pt x="1629" y="1465"/>
                    </a:lnTo>
                    <a:lnTo>
                      <a:pt x="569" y="1473"/>
                    </a:lnTo>
                    <a:lnTo>
                      <a:pt x="68" y="2254"/>
                    </a:lnTo>
                    <a:lnTo>
                      <a:pt x="84" y="2385"/>
                    </a:lnTo>
                    <a:lnTo>
                      <a:pt x="99" y="2426"/>
                    </a:lnTo>
                    <a:lnTo>
                      <a:pt x="84" y="2517"/>
                    </a:lnTo>
                    <a:lnTo>
                      <a:pt x="125" y="2582"/>
                    </a:lnTo>
                    <a:lnTo>
                      <a:pt x="141" y="2600"/>
                    </a:lnTo>
                    <a:lnTo>
                      <a:pt x="133" y="2673"/>
                    </a:lnTo>
                    <a:lnTo>
                      <a:pt x="60" y="2730"/>
                    </a:lnTo>
                    <a:lnTo>
                      <a:pt x="26" y="2821"/>
                    </a:lnTo>
                    <a:lnTo>
                      <a:pt x="1" y="2847"/>
                    </a:lnTo>
                    <a:lnTo>
                      <a:pt x="133" y="3010"/>
                    </a:lnTo>
                    <a:lnTo>
                      <a:pt x="232" y="3174"/>
                    </a:lnTo>
                    <a:lnTo>
                      <a:pt x="364" y="3184"/>
                    </a:lnTo>
                    <a:lnTo>
                      <a:pt x="478" y="3322"/>
                    </a:lnTo>
                    <a:lnTo>
                      <a:pt x="907" y="3488"/>
                    </a:lnTo>
                    <a:lnTo>
                      <a:pt x="1169" y="3496"/>
                    </a:lnTo>
                    <a:lnTo>
                      <a:pt x="1367" y="3470"/>
                    </a:lnTo>
                    <a:lnTo>
                      <a:pt x="1679" y="3587"/>
                    </a:lnTo>
                    <a:lnTo>
                      <a:pt x="1746" y="3488"/>
                    </a:lnTo>
                    <a:lnTo>
                      <a:pt x="1746" y="3405"/>
                    </a:lnTo>
                    <a:lnTo>
                      <a:pt x="1902" y="3241"/>
                    </a:lnTo>
                    <a:lnTo>
                      <a:pt x="2107" y="3192"/>
                    </a:lnTo>
                    <a:lnTo>
                      <a:pt x="2247" y="3151"/>
                    </a:lnTo>
                    <a:lnTo>
                      <a:pt x="2247" y="3085"/>
                    </a:lnTo>
                    <a:lnTo>
                      <a:pt x="2247" y="3060"/>
                    </a:lnTo>
                    <a:lnTo>
                      <a:pt x="2478" y="2896"/>
                    </a:lnTo>
                    <a:lnTo>
                      <a:pt x="2577" y="2673"/>
                    </a:lnTo>
                    <a:lnTo>
                      <a:pt x="2535" y="2525"/>
                    </a:lnTo>
                    <a:lnTo>
                      <a:pt x="2666" y="2395"/>
                    </a:lnTo>
                    <a:lnTo>
                      <a:pt x="2881" y="2171"/>
                    </a:lnTo>
                    <a:lnTo>
                      <a:pt x="3003" y="2171"/>
                    </a:lnTo>
                    <a:lnTo>
                      <a:pt x="3242" y="2039"/>
                    </a:lnTo>
                    <a:lnTo>
                      <a:pt x="3291" y="1891"/>
                    </a:lnTo>
                    <a:lnTo>
                      <a:pt x="3398" y="1818"/>
                    </a:lnTo>
                    <a:lnTo>
                      <a:pt x="3432" y="1753"/>
                    </a:lnTo>
                    <a:lnTo>
                      <a:pt x="3366" y="1694"/>
                    </a:lnTo>
                    <a:lnTo>
                      <a:pt x="3218" y="1678"/>
                    </a:lnTo>
                    <a:lnTo>
                      <a:pt x="3177" y="1777"/>
                    </a:lnTo>
                    <a:lnTo>
                      <a:pt x="3045" y="1686"/>
                    </a:lnTo>
                    <a:lnTo>
                      <a:pt x="2922" y="1686"/>
                    </a:lnTo>
                    <a:lnTo>
                      <a:pt x="2873" y="1595"/>
                    </a:lnTo>
                    <a:lnTo>
                      <a:pt x="2782" y="1605"/>
                    </a:lnTo>
                    <a:lnTo>
                      <a:pt x="2733" y="1571"/>
                    </a:lnTo>
                    <a:lnTo>
                      <a:pt x="2608" y="1571"/>
                    </a:lnTo>
                    <a:lnTo>
                      <a:pt x="2634" y="34"/>
                    </a:lnTo>
                    <a:lnTo>
                      <a:pt x="2634" y="26"/>
                    </a:lnTo>
                    <a:lnTo>
                      <a:pt x="119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29"/>
              <p:cNvSpPr/>
              <p:nvPr/>
            </p:nvSpPr>
            <p:spPr>
              <a:xfrm>
                <a:off x="-1210082" y="-1066331"/>
                <a:ext cx="14602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159" h="313" extrusionOk="0">
                    <a:moveTo>
                      <a:pt x="42" y="1"/>
                    </a:moveTo>
                    <a:lnTo>
                      <a:pt x="0" y="74"/>
                    </a:lnTo>
                    <a:lnTo>
                      <a:pt x="42" y="139"/>
                    </a:lnTo>
                    <a:lnTo>
                      <a:pt x="75" y="313"/>
                    </a:lnTo>
                    <a:lnTo>
                      <a:pt x="158" y="248"/>
                    </a:lnTo>
                    <a:lnTo>
                      <a:pt x="141" y="131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29"/>
              <p:cNvSpPr/>
              <p:nvPr/>
            </p:nvSpPr>
            <p:spPr>
              <a:xfrm>
                <a:off x="-215977" y="-1037679"/>
                <a:ext cx="6796" cy="1065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6" extrusionOk="0">
                    <a:moveTo>
                      <a:pt x="74" y="1"/>
                    </a:moveTo>
                    <a:lnTo>
                      <a:pt x="16" y="9"/>
                    </a:lnTo>
                    <a:lnTo>
                      <a:pt x="1" y="115"/>
                    </a:lnTo>
                    <a:lnTo>
                      <a:pt x="1" y="115"/>
                    </a:lnTo>
                    <a:lnTo>
                      <a:pt x="50" y="99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9"/>
              <p:cNvSpPr/>
              <p:nvPr/>
            </p:nvSpPr>
            <p:spPr>
              <a:xfrm>
                <a:off x="-228099" y="-999935"/>
                <a:ext cx="6979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76" h="273" extrusionOk="0">
                    <a:moveTo>
                      <a:pt x="75" y="0"/>
                    </a:moveTo>
                    <a:lnTo>
                      <a:pt x="0" y="273"/>
                    </a:lnTo>
                    <a:lnTo>
                      <a:pt x="75" y="133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29"/>
              <p:cNvSpPr/>
              <p:nvPr/>
            </p:nvSpPr>
            <p:spPr>
              <a:xfrm>
                <a:off x="-219008" y="-1018761"/>
                <a:ext cx="6061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66" h="141" extrusionOk="0">
                    <a:moveTo>
                      <a:pt x="16" y="0"/>
                    </a:moveTo>
                    <a:lnTo>
                      <a:pt x="0" y="114"/>
                    </a:lnTo>
                    <a:lnTo>
                      <a:pt x="16" y="14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29"/>
              <p:cNvSpPr/>
              <p:nvPr/>
            </p:nvSpPr>
            <p:spPr>
              <a:xfrm>
                <a:off x="-1597439" y="-1771801"/>
                <a:ext cx="2178510" cy="1612714"/>
              </a:xfrm>
              <a:custGeom>
                <a:avLst/>
                <a:gdLst/>
                <a:ahLst/>
                <a:cxnLst/>
                <a:rect l="l" t="t" r="r" b="b"/>
                <a:pathLst>
                  <a:path w="23722" h="17561" extrusionOk="0">
                    <a:moveTo>
                      <a:pt x="1990" y="0"/>
                    </a:moveTo>
                    <a:lnTo>
                      <a:pt x="0" y="42"/>
                    </a:lnTo>
                    <a:lnTo>
                      <a:pt x="24" y="239"/>
                    </a:lnTo>
                    <a:lnTo>
                      <a:pt x="140" y="665"/>
                    </a:lnTo>
                    <a:lnTo>
                      <a:pt x="239" y="839"/>
                    </a:lnTo>
                    <a:lnTo>
                      <a:pt x="330" y="961"/>
                    </a:lnTo>
                    <a:lnTo>
                      <a:pt x="263" y="1011"/>
                    </a:lnTo>
                    <a:lnTo>
                      <a:pt x="239" y="1143"/>
                    </a:lnTo>
                    <a:lnTo>
                      <a:pt x="288" y="1291"/>
                    </a:lnTo>
                    <a:lnTo>
                      <a:pt x="509" y="1564"/>
                    </a:lnTo>
                    <a:lnTo>
                      <a:pt x="501" y="1652"/>
                    </a:lnTo>
                    <a:lnTo>
                      <a:pt x="452" y="1712"/>
                    </a:lnTo>
                    <a:lnTo>
                      <a:pt x="486" y="1810"/>
                    </a:lnTo>
                    <a:lnTo>
                      <a:pt x="657" y="1966"/>
                    </a:lnTo>
                    <a:lnTo>
                      <a:pt x="683" y="2122"/>
                    </a:lnTo>
                    <a:lnTo>
                      <a:pt x="634" y="2205"/>
                    </a:lnTo>
                    <a:lnTo>
                      <a:pt x="616" y="2369"/>
                    </a:lnTo>
                    <a:lnTo>
                      <a:pt x="725" y="2460"/>
                    </a:lnTo>
                    <a:lnTo>
                      <a:pt x="764" y="2558"/>
                    </a:lnTo>
                    <a:lnTo>
                      <a:pt x="774" y="2837"/>
                    </a:lnTo>
                    <a:lnTo>
                      <a:pt x="855" y="3060"/>
                    </a:lnTo>
                    <a:lnTo>
                      <a:pt x="995" y="3200"/>
                    </a:lnTo>
                    <a:lnTo>
                      <a:pt x="1094" y="3192"/>
                    </a:lnTo>
                    <a:lnTo>
                      <a:pt x="1325" y="3429"/>
                    </a:lnTo>
                    <a:lnTo>
                      <a:pt x="1439" y="3595"/>
                    </a:lnTo>
                    <a:lnTo>
                      <a:pt x="1481" y="3725"/>
                    </a:lnTo>
                    <a:lnTo>
                      <a:pt x="1678" y="3922"/>
                    </a:lnTo>
                    <a:lnTo>
                      <a:pt x="1769" y="4179"/>
                    </a:lnTo>
                    <a:lnTo>
                      <a:pt x="1834" y="4211"/>
                    </a:lnTo>
                    <a:lnTo>
                      <a:pt x="1940" y="4384"/>
                    </a:lnTo>
                    <a:lnTo>
                      <a:pt x="1850" y="4515"/>
                    </a:lnTo>
                    <a:lnTo>
                      <a:pt x="1842" y="4598"/>
                    </a:lnTo>
                    <a:lnTo>
                      <a:pt x="1899" y="4696"/>
                    </a:lnTo>
                    <a:lnTo>
                      <a:pt x="1860" y="4828"/>
                    </a:lnTo>
                    <a:lnTo>
                      <a:pt x="1769" y="4787"/>
                    </a:lnTo>
                    <a:lnTo>
                      <a:pt x="1678" y="4878"/>
                    </a:lnTo>
                    <a:lnTo>
                      <a:pt x="1702" y="4919"/>
                    </a:lnTo>
                    <a:lnTo>
                      <a:pt x="1834" y="4943"/>
                    </a:lnTo>
                    <a:lnTo>
                      <a:pt x="1810" y="5042"/>
                    </a:lnTo>
                    <a:lnTo>
                      <a:pt x="1751" y="5125"/>
                    </a:lnTo>
                    <a:lnTo>
                      <a:pt x="1636" y="5057"/>
                    </a:lnTo>
                    <a:lnTo>
                      <a:pt x="1439" y="5018"/>
                    </a:lnTo>
                    <a:lnTo>
                      <a:pt x="1307" y="4969"/>
                    </a:lnTo>
                    <a:lnTo>
                      <a:pt x="1094" y="4992"/>
                    </a:lnTo>
                    <a:lnTo>
                      <a:pt x="1052" y="5034"/>
                    </a:lnTo>
                    <a:lnTo>
                      <a:pt x="1226" y="5255"/>
                    </a:lnTo>
                    <a:lnTo>
                      <a:pt x="1374" y="5322"/>
                    </a:lnTo>
                    <a:lnTo>
                      <a:pt x="1382" y="5486"/>
                    </a:lnTo>
                    <a:lnTo>
                      <a:pt x="1465" y="5634"/>
                    </a:lnTo>
                    <a:lnTo>
                      <a:pt x="1613" y="5683"/>
                    </a:lnTo>
                    <a:lnTo>
                      <a:pt x="1800" y="5774"/>
                    </a:lnTo>
                    <a:lnTo>
                      <a:pt x="1800" y="5857"/>
                    </a:lnTo>
                    <a:lnTo>
                      <a:pt x="1909" y="5847"/>
                    </a:lnTo>
                    <a:lnTo>
                      <a:pt x="2015" y="5888"/>
                    </a:lnTo>
                    <a:lnTo>
                      <a:pt x="1990" y="5956"/>
                    </a:lnTo>
                    <a:lnTo>
                      <a:pt x="2047" y="6070"/>
                    </a:lnTo>
                    <a:lnTo>
                      <a:pt x="2156" y="6021"/>
                    </a:lnTo>
                    <a:lnTo>
                      <a:pt x="2270" y="6013"/>
                    </a:lnTo>
                    <a:lnTo>
                      <a:pt x="2410" y="5847"/>
                    </a:lnTo>
                    <a:lnTo>
                      <a:pt x="2475" y="5865"/>
                    </a:lnTo>
                    <a:lnTo>
                      <a:pt x="2418" y="6005"/>
                    </a:lnTo>
                    <a:lnTo>
                      <a:pt x="2468" y="6267"/>
                    </a:lnTo>
                    <a:lnTo>
                      <a:pt x="2748" y="6538"/>
                    </a:lnTo>
                    <a:lnTo>
                      <a:pt x="2870" y="6597"/>
                    </a:lnTo>
                    <a:lnTo>
                      <a:pt x="2953" y="6571"/>
                    </a:lnTo>
                    <a:lnTo>
                      <a:pt x="3034" y="6696"/>
                    </a:lnTo>
                    <a:lnTo>
                      <a:pt x="3133" y="7016"/>
                    </a:lnTo>
                    <a:lnTo>
                      <a:pt x="3158" y="7353"/>
                    </a:lnTo>
                    <a:lnTo>
                      <a:pt x="3109" y="7624"/>
                    </a:lnTo>
                    <a:lnTo>
                      <a:pt x="2969" y="7855"/>
                    </a:lnTo>
                    <a:lnTo>
                      <a:pt x="2995" y="7987"/>
                    </a:lnTo>
                    <a:lnTo>
                      <a:pt x="3158" y="8117"/>
                    </a:lnTo>
                    <a:lnTo>
                      <a:pt x="3224" y="8101"/>
                    </a:lnTo>
                    <a:lnTo>
                      <a:pt x="3265" y="8216"/>
                    </a:lnTo>
                    <a:lnTo>
                      <a:pt x="3429" y="8249"/>
                    </a:lnTo>
                    <a:lnTo>
                      <a:pt x="3504" y="8405"/>
                    </a:lnTo>
                    <a:lnTo>
                      <a:pt x="3857" y="8792"/>
                    </a:lnTo>
                    <a:lnTo>
                      <a:pt x="3989" y="8842"/>
                    </a:lnTo>
                    <a:lnTo>
                      <a:pt x="4047" y="8956"/>
                    </a:lnTo>
                    <a:lnTo>
                      <a:pt x="4169" y="9104"/>
                    </a:lnTo>
                    <a:lnTo>
                      <a:pt x="4343" y="9130"/>
                    </a:lnTo>
                    <a:lnTo>
                      <a:pt x="4426" y="9236"/>
                    </a:lnTo>
                    <a:lnTo>
                      <a:pt x="4442" y="9450"/>
                    </a:lnTo>
                    <a:lnTo>
                      <a:pt x="4532" y="9532"/>
                    </a:lnTo>
                    <a:lnTo>
                      <a:pt x="4548" y="9657"/>
                    </a:lnTo>
                    <a:lnTo>
                      <a:pt x="4613" y="9829"/>
                    </a:lnTo>
                    <a:lnTo>
                      <a:pt x="4722" y="9862"/>
                    </a:lnTo>
                    <a:lnTo>
                      <a:pt x="4969" y="9746"/>
                    </a:lnTo>
                    <a:lnTo>
                      <a:pt x="5117" y="9525"/>
                    </a:lnTo>
                    <a:lnTo>
                      <a:pt x="5132" y="9311"/>
                    </a:lnTo>
                    <a:lnTo>
                      <a:pt x="5034" y="9244"/>
                    </a:lnTo>
                    <a:lnTo>
                      <a:pt x="4984" y="9096"/>
                    </a:lnTo>
                    <a:lnTo>
                      <a:pt x="4901" y="9015"/>
                    </a:lnTo>
                    <a:lnTo>
                      <a:pt x="4852" y="8867"/>
                    </a:lnTo>
                    <a:lnTo>
                      <a:pt x="4730" y="8792"/>
                    </a:lnTo>
                    <a:lnTo>
                      <a:pt x="4680" y="8686"/>
                    </a:lnTo>
                    <a:lnTo>
                      <a:pt x="4597" y="8579"/>
                    </a:lnTo>
                    <a:lnTo>
                      <a:pt x="4515" y="8538"/>
                    </a:lnTo>
                    <a:lnTo>
                      <a:pt x="4465" y="8571"/>
                    </a:lnTo>
                    <a:lnTo>
                      <a:pt x="4475" y="8686"/>
                    </a:lnTo>
                    <a:lnTo>
                      <a:pt x="4400" y="8709"/>
                    </a:lnTo>
                    <a:lnTo>
                      <a:pt x="4376" y="8620"/>
                    </a:lnTo>
                    <a:lnTo>
                      <a:pt x="4252" y="8522"/>
                    </a:lnTo>
                    <a:lnTo>
                      <a:pt x="4112" y="8340"/>
                    </a:lnTo>
                    <a:lnTo>
                      <a:pt x="4096" y="8241"/>
                    </a:lnTo>
                    <a:lnTo>
                      <a:pt x="4179" y="8078"/>
                    </a:lnTo>
                    <a:lnTo>
                      <a:pt x="4169" y="7896"/>
                    </a:lnTo>
                    <a:lnTo>
                      <a:pt x="4047" y="7722"/>
                    </a:lnTo>
                    <a:lnTo>
                      <a:pt x="4080" y="7608"/>
                    </a:lnTo>
                    <a:lnTo>
                      <a:pt x="4080" y="7509"/>
                    </a:lnTo>
                    <a:lnTo>
                      <a:pt x="3997" y="7418"/>
                    </a:lnTo>
                    <a:lnTo>
                      <a:pt x="4005" y="7304"/>
                    </a:lnTo>
                    <a:lnTo>
                      <a:pt x="3907" y="7189"/>
                    </a:lnTo>
                    <a:lnTo>
                      <a:pt x="3907" y="7031"/>
                    </a:lnTo>
                    <a:lnTo>
                      <a:pt x="3857" y="6950"/>
                    </a:lnTo>
                    <a:lnTo>
                      <a:pt x="3841" y="6745"/>
                    </a:lnTo>
                    <a:lnTo>
                      <a:pt x="3873" y="6629"/>
                    </a:lnTo>
                    <a:lnTo>
                      <a:pt x="3834" y="6317"/>
                    </a:lnTo>
                    <a:lnTo>
                      <a:pt x="3725" y="6143"/>
                    </a:lnTo>
                    <a:lnTo>
                      <a:pt x="3685" y="6037"/>
                    </a:lnTo>
                    <a:lnTo>
                      <a:pt x="3618" y="6021"/>
                    </a:lnTo>
                    <a:lnTo>
                      <a:pt x="3618" y="6086"/>
                    </a:lnTo>
                    <a:lnTo>
                      <a:pt x="3618" y="6185"/>
                    </a:lnTo>
                    <a:lnTo>
                      <a:pt x="3561" y="6234"/>
                    </a:lnTo>
                    <a:lnTo>
                      <a:pt x="3413" y="6013"/>
                    </a:lnTo>
                    <a:lnTo>
                      <a:pt x="3397" y="5906"/>
                    </a:lnTo>
                    <a:lnTo>
                      <a:pt x="3455" y="5782"/>
                    </a:lnTo>
                    <a:lnTo>
                      <a:pt x="3405" y="5699"/>
                    </a:lnTo>
                    <a:lnTo>
                      <a:pt x="3330" y="5691"/>
                    </a:lnTo>
                    <a:lnTo>
                      <a:pt x="3291" y="5363"/>
                    </a:lnTo>
                    <a:lnTo>
                      <a:pt x="3151" y="5140"/>
                    </a:lnTo>
                    <a:lnTo>
                      <a:pt x="3083" y="5117"/>
                    </a:lnTo>
                    <a:lnTo>
                      <a:pt x="2927" y="4969"/>
                    </a:lnTo>
                    <a:lnTo>
                      <a:pt x="2920" y="4779"/>
                    </a:lnTo>
                    <a:lnTo>
                      <a:pt x="2945" y="4598"/>
                    </a:lnTo>
                    <a:lnTo>
                      <a:pt x="2805" y="4384"/>
                    </a:lnTo>
                    <a:lnTo>
                      <a:pt x="2698" y="4359"/>
                    </a:lnTo>
                    <a:lnTo>
                      <a:pt x="2631" y="4294"/>
                    </a:lnTo>
                    <a:lnTo>
                      <a:pt x="2616" y="4112"/>
                    </a:lnTo>
                    <a:lnTo>
                      <a:pt x="2509" y="3997"/>
                    </a:lnTo>
                    <a:lnTo>
                      <a:pt x="2369" y="3932"/>
                    </a:lnTo>
                    <a:lnTo>
                      <a:pt x="2327" y="3784"/>
                    </a:lnTo>
                    <a:lnTo>
                      <a:pt x="2353" y="3676"/>
                    </a:lnTo>
                    <a:lnTo>
                      <a:pt x="2312" y="3455"/>
                    </a:lnTo>
                    <a:lnTo>
                      <a:pt x="2081" y="3299"/>
                    </a:lnTo>
                    <a:lnTo>
                      <a:pt x="2008" y="3182"/>
                    </a:lnTo>
                    <a:lnTo>
                      <a:pt x="1917" y="3174"/>
                    </a:lnTo>
                    <a:lnTo>
                      <a:pt x="1917" y="3010"/>
                    </a:lnTo>
                    <a:lnTo>
                      <a:pt x="1810" y="2772"/>
                    </a:lnTo>
                    <a:lnTo>
                      <a:pt x="1719" y="2681"/>
                    </a:lnTo>
                    <a:lnTo>
                      <a:pt x="1792" y="2541"/>
                    </a:lnTo>
                    <a:lnTo>
                      <a:pt x="1769" y="1966"/>
                    </a:lnTo>
                    <a:lnTo>
                      <a:pt x="1727" y="1613"/>
                    </a:lnTo>
                    <a:lnTo>
                      <a:pt x="1792" y="1423"/>
                    </a:lnTo>
                    <a:lnTo>
                      <a:pt x="1875" y="1143"/>
                    </a:lnTo>
                    <a:lnTo>
                      <a:pt x="1842" y="987"/>
                    </a:lnTo>
                    <a:lnTo>
                      <a:pt x="1785" y="798"/>
                    </a:lnTo>
                    <a:lnTo>
                      <a:pt x="1891" y="987"/>
                    </a:lnTo>
                    <a:lnTo>
                      <a:pt x="2114" y="1086"/>
                    </a:lnTo>
                    <a:lnTo>
                      <a:pt x="2262" y="1317"/>
                    </a:lnTo>
                    <a:lnTo>
                      <a:pt x="2353" y="1406"/>
                    </a:lnTo>
                    <a:lnTo>
                      <a:pt x="2491" y="1382"/>
                    </a:lnTo>
                    <a:lnTo>
                      <a:pt x="2574" y="1317"/>
                    </a:lnTo>
                    <a:lnTo>
                      <a:pt x="2706" y="1447"/>
                    </a:lnTo>
                    <a:lnTo>
                      <a:pt x="2756" y="1546"/>
                    </a:lnTo>
                    <a:lnTo>
                      <a:pt x="2920" y="1554"/>
                    </a:lnTo>
                    <a:lnTo>
                      <a:pt x="3093" y="1644"/>
                    </a:lnTo>
                    <a:lnTo>
                      <a:pt x="3093" y="1727"/>
                    </a:lnTo>
                    <a:lnTo>
                      <a:pt x="2977" y="1860"/>
                    </a:lnTo>
                    <a:lnTo>
                      <a:pt x="2985" y="2008"/>
                    </a:lnTo>
                    <a:lnTo>
                      <a:pt x="3076" y="2205"/>
                    </a:lnTo>
                    <a:lnTo>
                      <a:pt x="3117" y="2491"/>
                    </a:lnTo>
                    <a:lnTo>
                      <a:pt x="3182" y="2624"/>
                    </a:lnTo>
                    <a:lnTo>
                      <a:pt x="3208" y="2821"/>
                    </a:lnTo>
                    <a:lnTo>
                      <a:pt x="3174" y="2928"/>
                    </a:lnTo>
                    <a:lnTo>
                      <a:pt x="3231" y="3068"/>
                    </a:lnTo>
                    <a:lnTo>
                      <a:pt x="3439" y="3356"/>
                    </a:lnTo>
                    <a:lnTo>
                      <a:pt x="3421" y="3439"/>
                    </a:lnTo>
                    <a:lnTo>
                      <a:pt x="3380" y="3512"/>
                    </a:lnTo>
                    <a:lnTo>
                      <a:pt x="3429" y="3626"/>
                    </a:lnTo>
                    <a:lnTo>
                      <a:pt x="3496" y="3626"/>
                    </a:lnTo>
                    <a:lnTo>
                      <a:pt x="3553" y="3717"/>
                    </a:lnTo>
                    <a:lnTo>
                      <a:pt x="3644" y="3990"/>
                    </a:lnTo>
                    <a:lnTo>
                      <a:pt x="3759" y="4039"/>
                    </a:lnTo>
                    <a:lnTo>
                      <a:pt x="3808" y="4169"/>
                    </a:lnTo>
                    <a:lnTo>
                      <a:pt x="3824" y="4359"/>
                    </a:lnTo>
                    <a:lnTo>
                      <a:pt x="3891" y="4434"/>
                    </a:lnTo>
                    <a:lnTo>
                      <a:pt x="3997" y="4465"/>
                    </a:lnTo>
                    <a:lnTo>
                      <a:pt x="4088" y="4655"/>
                    </a:lnTo>
                    <a:lnTo>
                      <a:pt x="4138" y="4795"/>
                    </a:lnTo>
                    <a:lnTo>
                      <a:pt x="4244" y="4886"/>
                    </a:lnTo>
                    <a:lnTo>
                      <a:pt x="4278" y="4969"/>
                    </a:lnTo>
                    <a:lnTo>
                      <a:pt x="4384" y="4969"/>
                    </a:lnTo>
                    <a:lnTo>
                      <a:pt x="4442" y="5018"/>
                    </a:lnTo>
                    <a:lnTo>
                      <a:pt x="4556" y="4969"/>
                    </a:lnTo>
                    <a:lnTo>
                      <a:pt x="4647" y="5042"/>
                    </a:lnTo>
                    <a:lnTo>
                      <a:pt x="4639" y="5231"/>
                    </a:lnTo>
                    <a:lnTo>
                      <a:pt x="4574" y="5338"/>
                    </a:lnTo>
                    <a:lnTo>
                      <a:pt x="4605" y="5561"/>
                    </a:lnTo>
                    <a:lnTo>
                      <a:pt x="4894" y="5823"/>
                    </a:lnTo>
                    <a:lnTo>
                      <a:pt x="4992" y="5808"/>
                    </a:lnTo>
                    <a:lnTo>
                      <a:pt x="5091" y="5839"/>
                    </a:lnTo>
                    <a:lnTo>
                      <a:pt x="5057" y="5995"/>
                    </a:lnTo>
                    <a:lnTo>
                      <a:pt x="5132" y="6127"/>
                    </a:lnTo>
                    <a:lnTo>
                      <a:pt x="5273" y="6169"/>
                    </a:lnTo>
                    <a:lnTo>
                      <a:pt x="5403" y="6143"/>
                    </a:lnTo>
                    <a:lnTo>
                      <a:pt x="5551" y="6325"/>
                    </a:lnTo>
                    <a:lnTo>
                      <a:pt x="5577" y="6449"/>
                    </a:lnTo>
                    <a:lnTo>
                      <a:pt x="5683" y="6514"/>
                    </a:lnTo>
                    <a:lnTo>
                      <a:pt x="5740" y="6457"/>
                    </a:lnTo>
                    <a:lnTo>
                      <a:pt x="5782" y="6514"/>
                    </a:lnTo>
                    <a:lnTo>
                      <a:pt x="5807" y="6621"/>
                    </a:lnTo>
                    <a:lnTo>
                      <a:pt x="5740" y="6696"/>
                    </a:lnTo>
                    <a:lnTo>
                      <a:pt x="5659" y="6605"/>
                    </a:lnTo>
                    <a:lnTo>
                      <a:pt x="5551" y="6646"/>
                    </a:lnTo>
                    <a:lnTo>
                      <a:pt x="5403" y="6802"/>
                    </a:lnTo>
                    <a:lnTo>
                      <a:pt x="5322" y="7031"/>
                    </a:lnTo>
                    <a:lnTo>
                      <a:pt x="5346" y="7197"/>
                    </a:lnTo>
                    <a:lnTo>
                      <a:pt x="5486" y="7296"/>
                    </a:lnTo>
                    <a:lnTo>
                      <a:pt x="5634" y="7304"/>
                    </a:lnTo>
                    <a:lnTo>
                      <a:pt x="5725" y="7387"/>
                    </a:lnTo>
                    <a:lnTo>
                      <a:pt x="6054" y="7649"/>
                    </a:lnTo>
                    <a:lnTo>
                      <a:pt x="6252" y="7691"/>
                    </a:lnTo>
                    <a:lnTo>
                      <a:pt x="6350" y="7691"/>
                    </a:lnTo>
                    <a:lnTo>
                      <a:pt x="6390" y="7789"/>
                    </a:lnTo>
                    <a:lnTo>
                      <a:pt x="6449" y="7945"/>
                    </a:lnTo>
                    <a:lnTo>
                      <a:pt x="6514" y="8044"/>
                    </a:lnTo>
                    <a:lnTo>
                      <a:pt x="6449" y="8192"/>
                    </a:lnTo>
                    <a:lnTo>
                      <a:pt x="6350" y="8234"/>
                    </a:lnTo>
                    <a:lnTo>
                      <a:pt x="6358" y="8291"/>
                    </a:lnTo>
                    <a:lnTo>
                      <a:pt x="6498" y="8364"/>
                    </a:lnTo>
                    <a:lnTo>
                      <a:pt x="6745" y="8472"/>
                    </a:lnTo>
                    <a:lnTo>
                      <a:pt x="6753" y="8571"/>
                    </a:lnTo>
                    <a:lnTo>
                      <a:pt x="6834" y="8628"/>
                    </a:lnTo>
                    <a:lnTo>
                      <a:pt x="7057" y="8818"/>
                    </a:lnTo>
                    <a:lnTo>
                      <a:pt x="7304" y="9146"/>
                    </a:lnTo>
                    <a:lnTo>
                      <a:pt x="7493" y="9483"/>
                    </a:lnTo>
                    <a:lnTo>
                      <a:pt x="7756" y="9755"/>
                    </a:lnTo>
                    <a:lnTo>
                      <a:pt x="7764" y="9927"/>
                    </a:lnTo>
                    <a:lnTo>
                      <a:pt x="8068" y="10306"/>
                    </a:lnTo>
                    <a:lnTo>
                      <a:pt x="8101" y="10470"/>
                    </a:lnTo>
                    <a:lnTo>
                      <a:pt x="8036" y="10626"/>
                    </a:lnTo>
                    <a:lnTo>
                      <a:pt x="8101" y="10733"/>
                    </a:lnTo>
                    <a:lnTo>
                      <a:pt x="8184" y="10971"/>
                    </a:lnTo>
                    <a:lnTo>
                      <a:pt x="8364" y="11433"/>
                    </a:lnTo>
                    <a:lnTo>
                      <a:pt x="8382" y="11613"/>
                    </a:lnTo>
                    <a:lnTo>
                      <a:pt x="8291" y="11761"/>
                    </a:lnTo>
                    <a:lnTo>
                      <a:pt x="8101" y="11935"/>
                    </a:lnTo>
                    <a:lnTo>
                      <a:pt x="8078" y="12026"/>
                    </a:lnTo>
                    <a:lnTo>
                      <a:pt x="8158" y="12041"/>
                    </a:lnTo>
                    <a:lnTo>
                      <a:pt x="8249" y="12132"/>
                    </a:lnTo>
                    <a:lnTo>
                      <a:pt x="8184" y="12213"/>
                    </a:lnTo>
                    <a:lnTo>
                      <a:pt x="7987" y="12205"/>
                    </a:lnTo>
                    <a:lnTo>
                      <a:pt x="7888" y="12262"/>
                    </a:lnTo>
                    <a:lnTo>
                      <a:pt x="7888" y="12345"/>
                    </a:lnTo>
                    <a:lnTo>
                      <a:pt x="8003" y="12634"/>
                    </a:lnTo>
                    <a:lnTo>
                      <a:pt x="8109" y="12740"/>
                    </a:lnTo>
                    <a:lnTo>
                      <a:pt x="8109" y="12864"/>
                    </a:lnTo>
                    <a:lnTo>
                      <a:pt x="8265" y="13070"/>
                    </a:lnTo>
                    <a:lnTo>
                      <a:pt x="8324" y="13267"/>
                    </a:lnTo>
                    <a:lnTo>
                      <a:pt x="8405" y="13332"/>
                    </a:lnTo>
                    <a:lnTo>
                      <a:pt x="8530" y="13332"/>
                    </a:lnTo>
                    <a:lnTo>
                      <a:pt x="8579" y="13431"/>
                    </a:lnTo>
                    <a:lnTo>
                      <a:pt x="8841" y="13496"/>
                    </a:lnTo>
                    <a:lnTo>
                      <a:pt x="9015" y="13457"/>
                    </a:lnTo>
                    <a:lnTo>
                      <a:pt x="9122" y="13480"/>
                    </a:lnTo>
                    <a:lnTo>
                      <a:pt x="9039" y="13579"/>
                    </a:lnTo>
                    <a:lnTo>
                      <a:pt x="9039" y="13654"/>
                    </a:lnTo>
                    <a:lnTo>
                      <a:pt x="9244" y="13719"/>
                    </a:lnTo>
                    <a:lnTo>
                      <a:pt x="9449" y="13917"/>
                    </a:lnTo>
                    <a:lnTo>
                      <a:pt x="9598" y="14148"/>
                    </a:lnTo>
                    <a:lnTo>
                      <a:pt x="9714" y="14327"/>
                    </a:lnTo>
                    <a:lnTo>
                      <a:pt x="9878" y="14394"/>
                    </a:lnTo>
                    <a:lnTo>
                      <a:pt x="9953" y="14369"/>
                    </a:lnTo>
                    <a:lnTo>
                      <a:pt x="10117" y="14434"/>
                    </a:lnTo>
                    <a:lnTo>
                      <a:pt x="10223" y="14444"/>
                    </a:lnTo>
                    <a:lnTo>
                      <a:pt x="10535" y="14566"/>
                    </a:lnTo>
                    <a:lnTo>
                      <a:pt x="10667" y="14582"/>
                    </a:lnTo>
                    <a:lnTo>
                      <a:pt x="10709" y="14517"/>
                    </a:lnTo>
                    <a:lnTo>
                      <a:pt x="10800" y="14509"/>
                    </a:lnTo>
                    <a:lnTo>
                      <a:pt x="10873" y="14608"/>
                    </a:lnTo>
                    <a:lnTo>
                      <a:pt x="11275" y="15002"/>
                    </a:lnTo>
                    <a:lnTo>
                      <a:pt x="11384" y="15018"/>
                    </a:lnTo>
                    <a:lnTo>
                      <a:pt x="11621" y="15265"/>
                    </a:lnTo>
                    <a:lnTo>
                      <a:pt x="11984" y="15405"/>
                    </a:lnTo>
                    <a:lnTo>
                      <a:pt x="12395" y="15462"/>
                    </a:lnTo>
                    <a:lnTo>
                      <a:pt x="12592" y="15569"/>
                    </a:lnTo>
                    <a:lnTo>
                      <a:pt x="12691" y="15735"/>
                    </a:lnTo>
                    <a:lnTo>
                      <a:pt x="12930" y="15750"/>
                    </a:lnTo>
                    <a:lnTo>
                      <a:pt x="13143" y="15849"/>
                    </a:lnTo>
                    <a:lnTo>
                      <a:pt x="13259" y="15808"/>
                    </a:lnTo>
                    <a:lnTo>
                      <a:pt x="13309" y="15841"/>
                    </a:lnTo>
                    <a:lnTo>
                      <a:pt x="13423" y="16023"/>
                    </a:lnTo>
                    <a:lnTo>
                      <a:pt x="13628" y="16122"/>
                    </a:lnTo>
                    <a:lnTo>
                      <a:pt x="13769" y="16137"/>
                    </a:lnTo>
                    <a:lnTo>
                      <a:pt x="13834" y="16112"/>
                    </a:lnTo>
                    <a:lnTo>
                      <a:pt x="13990" y="16210"/>
                    </a:lnTo>
                    <a:lnTo>
                      <a:pt x="14296" y="16327"/>
                    </a:lnTo>
                    <a:lnTo>
                      <a:pt x="14582" y="16327"/>
                    </a:lnTo>
                    <a:lnTo>
                      <a:pt x="14797" y="16449"/>
                    </a:lnTo>
                    <a:lnTo>
                      <a:pt x="15215" y="16597"/>
                    </a:lnTo>
                    <a:lnTo>
                      <a:pt x="15381" y="16589"/>
                    </a:lnTo>
                    <a:lnTo>
                      <a:pt x="15800" y="16408"/>
                    </a:lnTo>
                    <a:lnTo>
                      <a:pt x="15981" y="16392"/>
                    </a:lnTo>
                    <a:lnTo>
                      <a:pt x="16210" y="16244"/>
                    </a:lnTo>
                    <a:lnTo>
                      <a:pt x="16376" y="16220"/>
                    </a:lnTo>
                    <a:lnTo>
                      <a:pt x="16589" y="16202"/>
                    </a:lnTo>
                    <a:lnTo>
                      <a:pt x="16672" y="16210"/>
                    </a:lnTo>
                    <a:lnTo>
                      <a:pt x="16672" y="16161"/>
                    </a:lnTo>
                    <a:lnTo>
                      <a:pt x="16506" y="16137"/>
                    </a:lnTo>
                    <a:lnTo>
                      <a:pt x="16368" y="16137"/>
                    </a:lnTo>
                    <a:lnTo>
                      <a:pt x="16376" y="16062"/>
                    </a:lnTo>
                    <a:lnTo>
                      <a:pt x="16566" y="15956"/>
                    </a:lnTo>
                    <a:lnTo>
                      <a:pt x="16623" y="15981"/>
                    </a:lnTo>
                    <a:lnTo>
                      <a:pt x="16623" y="16072"/>
                    </a:lnTo>
                    <a:lnTo>
                      <a:pt x="16722" y="16023"/>
                    </a:lnTo>
                    <a:lnTo>
                      <a:pt x="16828" y="16023"/>
                    </a:lnTo>
                    <a:lnTo>
                      <a:pt x="16828" y="16088"/>
                    </a:lnTo>
                    <a:lnTo>
                      <a:pt x="16745" y="16096"/>
                    </a:lnTo>
                    <a:lnTo>
                      <a:pt x="16714" y="16137"/>
                    </a:lnTo>
                    <a:lnTo>
                      <a:pt x="16771" y="16161"/>
                    </a:lnTo>
                    <a:lnTo>
                      <a:pt x="16885" y="16153"/>
                    </a:lnTo>
                    <a:lnTo>
                      <a:pt x="17041" y="16210"/>
                    </a:lnTo>
                    <a:lnTo>
                      <a:pt x="17288" y="16376"/>
                    </a:lnTo>
                    <a:lnTo>
                      <a:pt x="17405" y="16475"/>
                    </a:lnTo>
                    <a:lnTo>
                      <a:pt x="17405" y="16426"/>
                    </a:lnTo>
                    <a:lnTo>
                      <a:pt x="17215" y="16236"/>
                    </a:lnTo>
                    <a:lnTo>
                      <a:pt x="16943" y="16112"/>
                    </a:lnTo>
                    <a:lnTo>
                      <a:pt x="16935" y="16062"/>
                    </a:lnTo>
                    <a:lnTo>
                      <a:pt x="16992" y="16062"/>
                    </a:lnTo>
                    <a:lnTo>
                      <a:pt x="17018" y="16088"/>
                    </a:lnTo>
                    <a:lnTo>
                      <a:pt x="17182" y="16122"/>
                    </a:lnTo>
                    <a:lnTo>
                      <a:pt x="17322" y="16244"/>
                    </a:lnTo>
                    <a:lnTo>
                      <a:pt x="17470" y="16426"/>
                    </a:lnTo>
                    <a:lnTo>
                      <a:pt x="17470" y="16499"/>
                    </a:lnTo>
                    <a:lnTo>
                      <a:pt x="17543" y="16589"/>
                    </a:lnTo>
                    <a:lnTo>
                      <a:pt x="18111" y="17067"/>
                    </a:lnTo>
                    <a:lnTo>
                      <a:pt x="18293" y="17124"/>
                    </a:lnTo>
                    <a:lnTo>
                      <a:pt x="18317" y="17223"/>
                    </a:lnTo>
                    <a:lnTo>
                      <a:pt x="18548" y="17395"/>
                    </a:lnTo>
                    <a:lnTo>
                      <a:pt x="18678" y="17561"/>
                    </a:lnTo>
                    <a:lnTo>
                      <a:pt x="18703" y="17535"/>
                    </a:lnTo>
                    <a:lnTo>
                      <a:pt x="18737" y="17444"/>
                    </a:lnTo>
                    <a:lnTo>
                      <a:pt x="18810" y="17387"/>
                    </a:lnTo>
                    <a:lnTo>
                      <a:pt x="18818" y="17314"/>
                    </a:lnTo>
                    <a:lnTo>
                      <a:pt x="18802" y="17296"/>
                    </a:lnTo>
                    <a:lnTo>
                      <a:pt x="18761" y="17231"/>
                    </a:lnTo>
                    <a:lnTo>
                      <a:pt x="18776" y="17140"/>
                    </a:lnTo>
                    <a:lnTo>
                      <a:pt x="18761" y="17099"/>
                    </a:lnTo>
                    <a:lnTo>
                      <a:pt x="18745" y="16968"/>
                    </a:lnTo>
                    <a:lnTo>
                      <a:pt x="19246" y="16187"/>
                    </a:lnTo>
                    <a:lnTo>
                      <a:pt x="20306" y="16179"/>
                    </a:lnTo>
                    <a:lnTo>
                      <a:pt x="20389" y="16080"/>
                    </a:lnTo>
                    <a:lnTo>
                      <a:pt x="20381" y="15973"/>
                    </a:lnTo>
                    <a:lnTo>
                      <a:pt x="20291" y="15924"/>
                    </a:lnTo>
                    <a:lnTo>
                      <a:pt x="20150" y="15914"/>
                    </a:lnTo>
                    <a:lnTo>
                      <a:pt x="20093" y="15849"/>
                    </a:lnTo>
                    <a:lnTo>
                      <a:pt x="20077" y="15735"/>
                    </a:lnTo>
                    <a:lnTo>
                      <a:pt x="20020" y="15618"/>
                    </a:lnTo>
                    <a:lnTo>
                      <a:pt x="19921" y="15618"/>
                    </a:lnTo>
                    <a:lnTo>
                      <a:pt x="19789" y="15537"/>
                    </a:lnTo>
                    <a:lnTo>
                      <a:pt x="19657" y="15371"/>
                    </a:lnTo>
                    <a:lnTo>
                      <a:pt x="19615" y="15283"/>
                    </a:lnTo>
                    <a:lnTo>
                      <a:pt x="19493" y="15184"/>
                    </a:lnTo>
                    <a:lnTo>
                      <a:pt x="19838" y="15150"/>
                    </a:lnTo>
                    <a:lnTo>
                      <a:pt x="19872" y="14714"/>
                    </a:lnTo>
                    <a:lnTo>
                      <a:pt x="21311" y="14740"/>
                    </a:lnTo>
                    <a:lnTo>
                      <a:pt x="21319" y="14623"/>
                    </a:lnTo>
                    <a:lnTo>
                      <a:pt x="21410" y="14558"/>
                    </a:lnTo>
                    <a:lnTo>
                      <a:pt x="21532" y="14566"/>
                    </a:lnTo>
                    <a:lnTo>
                      <a:pt x="21540" y="14631"/>
                    </a:lnTo>
                    <a:lnTo>
                      <a:pt x="21574" y="14657"/>
                    </a:lnTo>
                    <a:lnTo>
                      <a:pt x="21607" y="14608"/>
                    </a:lnTo>
                    <a:lnTo>
                      <a:pt x="21672" y="14600"/>
                    </a:lnTo>
                    <a:lnTo>
                      <a:pt x="21680" y="14558"/>
                    </a:lnTo>
                    <a:lnTo>
                      <a:pt x="21787" y="14418"/>
                    </a:lnTo>
                    <a:lnTo>
                      <a:pt x="21820" y="14296"/>
                    </a:lnTo>
                    <a:lnTo>
                      <a:pt x="21854" y="14229"/>
                    </a:lnTo>
                    <a:lnTo>
                      <a:pt x="21953" y="14187"/>
                    </a:lnTo>
                    <a:lnTo>
                      <a:pt x="22010" y="14197"/>
                    </a:lnTo>
                    <a:lnTo>
                      <a:pt x="22150" y="14065"/>
                    </a:lnTo>
                    <a:lnTo>
                      <a:pt x="22330" y="13859"/>
                    </a:lnTo>
                    <a:lnTo>
                      <a:pt x="22428" y="13826"/>
                    </a:lnTo>
                    <a:lnTo>
                      <a:pt x="22413" y="14000"/>
                    </a:lnTo>
                    <a:lnTo>
                      <a:pt x="22330" y="14073"/>
                    </a:lnTo>
                    <a:lnTo>
                      <a:pt x="22340" y="14122"/>
                    </a:lnTo>
                    <a:lnTo>
                      <a:pt x="22527" y="14236"/>
                    </a:lnTo>
                    <a:lnTo>
                      <a:pt x="22594" y="14394"/>
                    </a:lnTo>
                    <a:lnTo>
                      <a:pt x="22626" y="14353"/>
                    </a:lnTo>
                    <a:lnTo>
                      <a:pt x="22784" y="14088"/>
                    </a:lnTo>
                    <a:lnTo>
                      <a:pt x="22914" y="13571"/>
                    </a:lnTo>
                    <a:lnTo>
                      <a:pt x="22997" y="13431"/>
                    </a:lnTo>
                    <a:lnTo>
                      <a:pt x="22914" y="13439"/>
                    </a:lnTo>
                    <a:lnTo>
                      <a:pt x="22833" y="13522"/>
                    </a:lnTo>
                    <a:lnTo>
                      <a:pt x="22766" y="13488"/>
                    </a:lnTo>
                    <a:lnTo>
                      <a:pt x="22766" y="13423"/>
                    </a:lnTo>
                    <a:lnTo>
                      <a:pt x="22947" y="13226"/>
                    </a:lnTo>
                    <a:lnTo>
                      <a:pt x="22981" y="13111"/>
                    </a:lnTo>
                    <a:lnTo>
                      <a:pt x="22841" y="13111"/>
                    </a:lnTo>
                    <a:lnTo>
                      <a:pt x="22734" y="13020"/>
                    </a:lnTo>
                    <a:lnTo>
                      <a:pt x="22784" y="12953"/>
                    </a:lnTo>
                    <a:lnTo>
                      <a:pt x="22947" y="12855"/>
                    </a:lnTo>
                    <a:lnTo>
                      <a:pt x="22963" y="12634"/>
                    </a:lnTo>
                    <a:lnTo>
                      <a:pt x="23038" y="12519"/>
                    </a:lnTo>
                    <a:lnTo>
                      <a:pt x="23400" y="12189"/>
                    </a:lnTo>
                    <a:lnTo>
                      <a:pt x="23589" y="11878"/>
                    </a:lnTo>
                    <a:lnTo>
                      <a:pt x="23721" y="11670"/>
                    </a:lnTo>
                    <a:lnTo>
                      <a:pt x="23704" y="11491"/>
                    </a:lnTo>
                    <a:lnTo>
                      <a:pt x="23465" y="11187"/>
                    </a:lnTo>
                    <a:lnTo>
                      <a:pt x="23309" y="11195"/>
                    </a:lnTo>
                    <a:lnTo>
                      <a:pt x="23342" y="11293"/>
                    </a:lnTo>
                    <a:lnTo>
                      <a:pt x="23251" y="11325"/>
                    </a:lnTo>
                    <a:lnTo>
                      <a:pt x="22865" y="11226"/>
                    </a:lnTo>
                    <a:lnTo>
                      <a:pt x="22545" y="11244"/>
                    </a:lnTo>
                    <a:lnTo>
                      <a:pt x="22553" y="11325"/>
                    </a:lnTo>
                    <a:lnTo>
                      <a:pt x="22355" y="11423"/>
                    </a:lnTo>
                    <a:lnTo>
                      <a:pt x="22280" y="11350"/>
                    </a:lnTo>
                    <a:lnTo>
                      <a:pt x="22075" y="11374"/>
                    </a:lnTo>
                    <a:lnTo>
                      <a:pt x="21960" y="11540"/>
                    </a:lnTo>
                    <a:lnTo>
                      <a:pt x="21254" y="11532"/>
                    </a:lnTo>
                    <a:lnTo>
                      <a:pt x="20711" y="11662"/>
                    </a:lnTo>
                    <a:lnTo>
                      <a:pt x="20711" y="11779"/>
                    </a:lnTo>
                    <a:lnTo>
                      <a:pt x="20841" y="11795"/>
                    </a:lnTo>
                    <a:lnTo>
                      <a:pt x="20537" y="12140"/>
                    </a:lnTo>
                    <a:lnTo>
                      <a:pt x="20514" y="12649"/>
                    </a:lnTo>
                    <a:lnTo>
                      <a:pt x="20537" y="12716"/>
                    </a:lnTo>
                    <a:lnTo>
                      <a:pt x="20233" y="13036"/>
                    </a:lnTo>
                    <a:lnTo>
                      <a:pt x="20233" y="13324"/>
                    </a:lnTo>
                    <a:lnTo>
                      <a:pt x="20077" y="13514"/>
                    </a:lnTo>
                    <a:lnTo>
                      <a:pt x="19953" y="13546"/>
                    </a:lnTo>
                    <a:lnTo>
                      <a:pt x="19584" y="13743"/>
                    </a:lnTo>
                    <a:lnTo>
                      <a:pt x="19608" y="13769"/>
                    </a:lnTo>
                    <a:lnTo>
                      <a:pt x="19773" y="13662"/>
                    </a:lnTo>
                    <a:lnTo>
                      <a:pt x="19773" y="13662"/>
                    </a:lnTo>
                    <a:lnTo>
                      <a:pt x="19732" y="13810"/>
                    </a:lnTo>
                    <a:lnTo>
                      <a:pt x="19724" y="14039"/>
                    </a:lnTo>
                    <a:lnTo>
                      <a:pt x="19566" y="14236"/>
                    </a:lnTo>
                    <a:lnTo>
                      <a:pt x="19467" y="14236"/>
                    </a:lnTo>
                    <a:lnTo>
                      <a:pt x="19436" y="14327"/>
                    </a:lnTo>
                    <a:lnTo>
                      <a:pt x="19337" y="14236"/>
                    </a:lnTo>
                    <a:lnTo>
                      <a:pt x="19148" y="14155"/>
                    </a:lnTo>
                    <a:lnTo>
                      <a:pt x="19189" y="14049"/>
                    </a:lnTo>
                    <a:lnTo>
                      <a:pt x="19345" y="13966"/>
                    </a:lnTo>
                    <a:lnTo>
                      <a:pt x="19114" y="13901"/>
                    </a:lnTo>
                    <a:lnTo>
                      <a:pt x="19041" y="14000"/>
                    </a:lnTo>
                    <a:lnTo>
                      <a:pt x="18867" y="13940"/>
                    </a:lnTo>
                    <a:lnTo>
                      <a:pt x="18646" y="13950"/>
                    </a:lnTo>
                    <a:lnTo>
                      <a:pt x="18498" y="14073"/>
                    </a:lnTo>
                    <a:lnTo>
                      <a:pt x="18301" y="14080"/>
                    </a:lnTo>
                    <a:lnTo>
                      <a:pt x="18013" y="14106"/>
                    </a:lnTo>
                    <a:lnTo>
                      <a:pt x="17963" y="14179"/>
                    </a:lnTo>
                    <a:lnTo>
                      <a:pt x="17618" y="14369"/>
                    </a:lnTo>
                    <a:lnTo>
                      <a:pt x="17519" y="14369"/>
                    </a:lnTo>
                    <a:lnTo>
                      <a:pt x="17454" y="14286"/>
                    </a:lnTo>
                    <a:lnTo>
                      <a:pt x="17174" y="14345"/>
                    </a:lnTo>
                    <a:lnTo>
                      <a:pt x="16968" y="14444"/>
                    </a:lnTo>
                    <a:lnTo>
                      <a:pt x="16911" y="14229"/>
                    </a:lnTo>
                    <a:lnTo>
                      <a:pt x="16722" y="13974"/>
                    </a:lnTo>
                    <a:lnTo>
                      <a:pt x="16475" y="13867"/>
                    </a:lnTo>
                    <a:lnTo>
                      <a:pt x="16425" y="13810"/>
                    </a:lnTo>
                    <a:lnTo>
                      <a:pt x="16195" y="13802"/>
                    </a:lnTo>
                    <a:lnTo>
                      <a:pt x="16121" y="13818"/>
                    </a:lnTo>
                    <a:lnTo>
                      <a:pt x="16005" y="13703"/>
                    </a:lnTo>
                    <a:lnTo>
                      <a:pt x="15667" y="13291"/>
                    </a:lnTo>
                    <a:lnTo>
                      <a:pt x="15618" y="13161"/>
                    </a:lnTo>
                    <a:lnTo>
                      <a:pt x="15636" y="13036"/>
                    </a:lnTo>
                    <a:lnTo>
                      <a:pt x="15480" y="12805"/>
                    </a:lnTo>
                    <a:lnTo>
                      <a:pt x="15405" y="12626"/>
                    </a:lnTo>
                    <a:lnTo>
                      <a:pt x="14953" y="12132"/>
                    </a:lnTo>
                    <a:lnTo>
                      <a:pt x="14911" y="11976"/>
                    </a:lnTo>
                    <a:lnTo>
                      <a:pt x="14821" y="11828"/>
                    </a:lnTo>
                    <a:lnTo>
                      <a:pt x="14878" y="11720"/>
                    </a:lnTo>
                    <a:lnTo>
                      <a:pt x="14838" y="11605"/>
                    </a:lnTo>
                    <a:lnTo>
                      <a:pt x="14740" y="11260"/>
                    </a:lnTo>
                    <a:lnTo>
                      <a:pt x="14615" y="11153"/>
                    </a:lnTo>
                    <a:lnTo>
                      <a:pt x="14641" y="10971"/>
                    </a:lnTo>
                    <a:lnTo>
                      <a:pt x="14821" y="11210"/>
                    </a:lnTo>
                    <a:lnTo>
                      <a:pt x="14846" y="11499"/>
                    </a:lnTo>
                    <a:lnTo>
                      <a:pt x="14904" y="11449"/>
                    </a:lnTo>
                    <a:lnTo>
                      <a:pt x="14896" y="11210"/>
                    </a:lnTo>
                    <a:lnTo>
                      <a:pt x="14680" y="10873"/>
                    </a:lnTo>
                    <a:lnTo>
                      <a:pt x="14706" y="10693"/>
                    </a:lnTo>
                    <a:lnTo>
                      <a:pt x="14649" y="10371"/>
                    </a:lnTo>
                    <a:lnTo>
                      <a:pt x="14607" y="10239"/>
                    </a:lnTo>
                    <a:lnTo>
                      <a:pt x="14740" y="10067"/>
                    </a:lnTo>
                    <a:lnTo>
                      <a:pt x="14779" y="9673"/>
                    </a:lnTo>
                    <a:lnTo>
                      <a:pt x="14740" y="9418"/>
                    </a:lnTo>
                    <a:lnTo>
                      <a:pt x="14829" y="9005"/>
                    </a:lnTo>
                    <a:lnTo>
                      <a:pt x="14821" y="8891"/>
                    </a:lnTo>
                    <a:lnTo>
                      <a:pt x="14878" y="8776"/>
                    </a:lnTo>
                    <a:lnTo>
                      <a:pt x="14821" y="8701"/>
                    </a:lnTo>
                    <a:lnTo>
                      <a:pt x="14821" y="8504"/>
                    </a:lnTo>
                    <a:lnTo>
                      <a:pt x="14911" y="8423"/>
                    </a:lnTo>
                    <a:lnTo>
                      <a:pt x="14961" y="8192"/>
                    </a:lnTo>
                    <a:lnTo>
                      <a:pt x="14994" y="8109"/>
                    </a:lnTo>
                    <a:lnTo>
                      <a:pt x="14888" y="8028"/>
                    </a:lnTo>
                    <a:lnTo>
                      <a:pt x="14994" y="7904"/>
                    </a:lnTo>
                    <a:lnTo>
                      <a:pt x="14994" y="7665"/>
                    </a:lnTo>
                    <a:lnTo>
                      <a:pt x="15135" y="7683"/>
                    </a:lnTo>
                    <a:lnTo>
                      <a:pt x="15109" y="7831"/>
                    </a:lnTo>
                    <a:lnTo>
                      <a:pt x="15085" y="7912"/>
                    </a:lnTo>
                    <a:lnTo>
                      <a:pt x="15085" y="7912"/>
                    </a:lnTo>
                    <a:lnTo>
                      <a:pt x="15174" y="7904"/>
                    </a:lnTo>
                    <a:lnTo>
                      <a:pt x="15200" y="7756"/>
                    </a:lnTo>
                    <a:lnTo>
                      <a:pt x="15322" y="7584"/>
                    </a:lnTo>
                    <a:lnTo>
                      <a:pt x="15371" y="7395"/>
                    </a:lnTo>
                    <a:lnTo>
                      <a:pt x="15439" y="7320"/>
                    </a:lnTo>
                    <a:lnTo>
                      <a:pt x="15462" y="7106"/>
                    </a:lnTo>
                    <a:lnTo>
                      <a:pt x="15488" y="7024"/>
                    </a:lnTo>
                    <a:lnTo>
                      <a:pt x="15371" y="7122"/>
                    </a:lnTo>
                    <a:lnTo>
                      <a:pt x="15322" y="7361"/>
                    </a:lnTo>
                    <a:lnTo>
                      <a:pt x="15184" y="7452"/>
                    </a:lnTo>
                    <a:lnTo>
                      <a:pt x="15184" y="7452"/>
                    </a:lnTo>
                    <a:lnTo>
                      <a:pt x="15223" y="7337"/>
                    </a:lnTo>
                    <a:lnTo>
                      <a:pt x="15150" y="7304"/>
                    </a:lnTo>
                    <a:lnTo>
                      <a:pt x="15101" y="7197"/>
                    </a:lnTo>
                    <a:lnTo>
                      <a:pt x="14953" y="7164"/>
                    </a:lnTo>
                    <a:lnTo>
                      <a:pt x="14797" y="7081"/>
                    </a:lnTo>
                    <a:lnTo>
                      <a:pt x="14525" y="6992"/>
                    </a:lnTo>
                    <a:lnTo>
                      <a:pt x="14384" y="6860"/>
                    </a:lnTo>
                    <a:lnTo>
                      <a:pt x="14286" y="6802"/>
                    </a:lnTo>
                    <a:lnTo>
                      <a:pt x="14179" y="6818"/>
                    </a:lnTo>
                    <a:lnTo>
                      <a:pt x="14080" y="6777"/>
                    </a:lnTo>
                    <a:lnTo>
                      <a:pt x="14065" y="6761"/>
                    </a:lnTo>
                    <a:lnTo>
                      <a:pt x="13990" y="6670"/>
                    </a:lnTo>
                    <a:lnTo>
                      <a:pt x="13999" y="6457"/>
                    </a:lnTo>
                    <a:lnTo>
                      <a:pt x="13834" y="5971"/>
                    </a:lnTo>
                    <a:lnTo>
                      <a:pt x="13818" y="5922"/>
                    </a:lnTo>
                    <a:lnTo>
                      <a:pt x="13818" y="5881"/>
                    </a:lnTo>
                    <a:lnTo>
                      <a:pt x="13834" y="5725"/>
                    </a:lnTo>
                    <a:lnTo>
                      <a:pt x="13851" y="5584"/>
                    </a:lnTo>
                    <a:lnTo>
                      <a:pt x="13711" y="5436"/>
                    </a:lnTo>
                    <a:lnTo>
                      <a:pt x="13636" y="5296"/>
                    </a:lnTo>
                    <a:lnTo>
                      <a:pt x="13595" y="5140"/>
                    </a:lnTo>
                    <a:lnTo>
                      <a:pt x="13465" y="5067"/>
                    </a:lnTo>
                    <a:lnTo>
                      <a:pt x="13431" y="4959"/>
                    </a:lnTo>
                    <a:lnTo>
                      <a:pt x="13366" y="4919"/>
                    </a:lnTo>
                    <a:lnTo>
                      <a:pt x="13259" y="4613"/>
                    </a:lnTo>
                    <a:lnTo>
                      <a:pt x="13210" y="4499"/>
                    </a:lnTo>
                    <a:lnTo>
                      <a:pt x="13127" y="4457"/>
                    </a:lnTo>
                    <a:lnTo>
                      <a:pt x="13111" y="4260"/>
                    </a:lnTo>
                    <a:lnTo>
                      <a:pt x="13093" y="4138"/>
                    </a:lnTo>
                    <a:lnTo>
                      <a:pt x="13044" y="4063"/>
                    </a:lnTo>
                    <a:lnTo>
                      <a:pt x="12979" y="3891"/>
                    </a:lnTo>
                    <a:lnTo>
                      <a:pt x="12855" y="3693"/>
                    </a:lnTo>
                    <a:lnTo>
                      <a:pt x="12691" y="3561"/>
                    </a:lnTo>
                    <a:lnTo>
                      <a:pt x="12618" y="3439"/>
                    </a:lnTo>
                    <a:lnTo>
                      <a:pt x="12509" y="3380"/>
                    </a:lnTo>
                    <a:lnTo>
                      <a:pt x="12403" y="3397"/>
                    </a:lnTo>
                    <a:lnTo>
                      <a:pt x="12371" y="3356"/>
                    </a:lnTo>
                    <a:lnTo>
                      <a:pt x="12304" y="3322"/>
                    </a:lnTo>
                    <a:lnTo>
                      <a:pt x="12148" y="3330"/>
                    </a:lnTo>
                    <a:lnTo>
                      <a:pt x="12008" y="3314"/>
                    </a:lnTo>
                    <a:lnTo>
                      <a:pt x="11860" y="3307"/>
                    </a:lnTo>
                    <a:lnTo>
                      <a:pt x="11810" y="3413"/>
                    </a:lnTo>
                    <a:lnTo>
                      <a:pt x="11745" y="3421"/>
                    </a:lnTo>
                    <a:lnTo>
                      <a:pt x="11729" y="3397"/>
                    </a:lnTo>
                    <a:lnTo>
                      <a:pt x="11670" y="3380"/>
                    </a:lnTo>
                    <a:lnTo>
                      <a:pt x="11571" y="3413"/>
                    </a:lnTo>
                    <a:lnTo>
                      <a:pt x="11483" y="3504"/>
                    </a:lnTo>
                    <a:lnTo>
                      <a:pt x="11366" y="3725"/>
                    </a:lnTo>
                    <a:lnTo>
                      <a:pt x="11293" y="3816"/>
                    </a:lnTo>
                    <a:lnTo>
                      <a:pt x="11309" y="3857"/>
                    </a:lnTo>
                    <a:lnTo>
                      <a:pt x="11293" y="3932"/>
                    </a:lnTo>
                    <a:lnTo>
                      <a:pt x="11210" y="3956"/>
                    </a:lnTo>
                    <a:lnTo>
                      <a:pt x="11096" y="4047"/>
                    </a:lnTo>
                    <a:lnTo>
                      <a:pt x="11078" y="4096"/>
                    </a:lnTo>
                    <a:lnTo>
                      <a:pt x="10997" y="4130"/>
                    </a:lnTo>
                    <a:lnTo>
                      <a:pt x="10930" y="4120"/>
                    </a:lnTo>
                    <a:lnTo>
                      <a:pt x="10881" y="4063"/>
                    </a:lnTo>
                    <a:lnTo>
                      <a:pt x="10709" y="3982"/>
                    </a:lnTo>
                    <a:lnTo>
                      <a:pt x="10569" y="3932"/>
                    </a:lnTo>
                    <a:lnTo>
                      <a:pt x="10553" y="3873"/>
                    </a:lnTo>
                    <a:lnTo>
                      <a:pt x="10379" y="3792"/>
                    </a:lnTo>
                    <a:lnTo>
                      <a:pt x="10288" y="3792"/>
                    </a:lnTo>
                    <a:lnTo>
                      <a:pt x="10231" y="3735"/>
                    </a:lnTo>
                    <a:lnTo>
                      <a:pt x="10223" y="3676"/>
                    </a:lnTo>
                    <a:lnTo>
                      <a:pt x="10190" y="3618"/>
                    </a:lnTo>
                    <a:lnTo>
                      <a:pt x="10109" y="3587"/>
                    </a:lnTo>
                    <a:lnTo>
                      <a:pt x="10059" y="3587"/>
                    </a:lnTo>
                    <a:lnTo>
                      <a:pt x="9992" y="3520"/>
                    </a:lnTo>
                    <a:lnTo>
                      <a:pt x="9935" y="3520"/>
                    </a:lnTo>
                    <a:lnTo>
                      <a:pt x="9943" y="3478"/>
                    </a:lnTo>
                    <a:lnTo>
                      <a:pt x="9911" y="3364"/>
                    </a:lnTo>
                    <a:lnTo>
                      <a:pt x="9795" y="3224"/>
                    </a:lnTo>
                    <a:lnTo>
                      <a:pt x="9647" y="3060"/>
                    </a:lnTo>
                    <a:lnTo>
                      <a:pt x="9647" y="2995"/>
                    </a:lnTo>
                    <a:lnTo>
                      <a:pt x="9746" y="2969"/>
                    </a:lnTo>
                    <a:lnTo>
                      <a:pt x="9795" y="2935"/>
                    </a:lnTo>
                    <a:lnTo>
                      <a:pt x="9787" y="2813"/>
                    </a:lnTo>
                    <a:lnTo>
                      <a:pt x="9696" y="2722"/>
                    </a:lnTo>
                    <a:lnTo>
                      <a:pt x="9665" y="2657"/>
                    </a:lnTo>
                    <a:lnTo>
                      <a:pt x="9615" y="2649"/>
                    </a:lnTo>
                    <a:lnTo>
                      <a:pt x="9566" y="2582"/>
                    </a:lnTo>
                    <a:lnTo>
                      <a:pt x="9540" y="2393"/>
                    </a:lnTo>
                    <a:lnTo>
                      <a:pt x="9467" y="2278"/>
                    </a:lnTo>
                    <a:lnTo>
                      <a:pt x="9351" y="2205"/>
                    </a:lnTo>
                    <a:lnTo>
                      <a:pt x="9252" y="2171"/>
                    </a:lnTo>
                    <a:lnTo>
                      <a:pt x="9294" y="2106"/>
                    </a:lnTo>
                    <a:lnTo>
                      <a:pt x="9301" y="2031"/>
                    </a:lnTo>
                    <a:lnTo>
                      <a:pt x="9179" y="1933"/>
                    </a:lnTo>
                    <a:lnTo>
                      <a:pt x="9047" y="1883"/>
                    </a:lnTo>
                    <a:lnTo>
                      <a:pt x="9080" y="1800"/>
                    </a:lnTo>
                    <a:lnTo>
                      <a:pt x="9005" y="1694"/>
                    </a:lnTo>
                    <a:lnTo>
                      <a:pt x="8917" y="1686"/>
                    </a:lnTo>
                    <a:lnTo>
                      <a:pt x="8899" y="1613"/>
                    </a:lnTo>
                    <a:lnTo>
                      <a:pt x="8826" y="1522"/>
                    </a:lnTo>
                    <a:lnTo>
                      <a:pt x="8693" y="1333"/>
                    </a:lnTo>
                    <a:lnTo>
                      <a:pt x="8545" y="1242"/>
                    </a:lnTo>
                    <a:lnTo>
                      <a:pt x="7205" y="1200"/>
                    </a:lnTo>
                    <a:lnTo>
                      <a:pt x="7189" y="1504"/>
                    </a:lnTo>
                    <a:lnTo>
                      <a:pt x="4821" y="1431"/>
                    </a:lnTo>
                    <a:lnTo>
                      <a:pt x="1998" y="140"/>
                    </a:lnTo>
                    <a:lnTo>
                      <a:pt x="2031" y="73"/>
                    </a:lnTo>
                    <a:lnTo>
                      <a:pt x="19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29"/>
              <p:cNvSpPr/>
              <p:nvPr/>
            </p:nvSpPr>
            <p:spPr>
              <a:xfrm>
                <a:off x="-1190338" y="-1004527"/>
                <a:ext cx="9183" cy="1083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18" extrusionOk="0">
                    <a:moveTo>
                      <a:pt x="9" y="1"/>
                    </a:moveTo>
                    <a:lnTo>
                      <a:pt x="1" y="108"/>
                    </a:lnTo>
                    <a:lnTo>
                      <a:pt x="74" y="117"/>
                    </a:lnTo>
                    <a:lnTo>
                      <a:pt x="99" y="27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29"/>
              <p:cNvSpPr/>
              <p:nvPr/>
            </p:nvSpPr>
            <p:spPr>
              <a:xfrm>
                <a:off x="3277488" y="788720"/>
                <a:ext cx="23418" cy="37101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04" extrusionOk="0">
                    <a:moveTo>
                      <a:pt x="24" y="0"/>
                    </a:moveTo>
                    <a:lnTo>
                      <a:pt x="0" y="58"/>
                    </a:lnTo>
                    <a:lnTo>
                      <a:pt x="65" y="263"/>
                    </a:lnTo>
                    <a:lnTo>
                      <a:pt x="148" y="395"/>
                    </a:lnTo>
                    <a:cubicBezTo>
                      <a:pt x="164" y="395"/>
                      <a:pt x="237" y="403"/>
                      <a:pt x="237" y="403"/>
                    </a:cubicBezTo>
                    <a:lnTo>
                      <a:pt x="255" y="289"/>
                    </a:lnTo>
                    <a:lnTo>
                      <a:pt x="138" y="7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9"/>
              <p:cNvSpPr/>
              <p:nvPr/>
            </p:nvSpPr>
            <p:spPr>
              <a:xfrm>
                <a:off x="3224500" y="981205"/>
                <a:ext cx="46193" cy="43254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71" extrusionOk="0">
                    <a:moveTo>
                      <a:pt x="469" y="1"/>
                    </a:moveTo>
                    <a:lnTo>
                      <a:pt x="403" y="19"/>
                    </a:lnTo>
                    <a:lnTo>
                      <a:pt x="330" y="11"/>
                    </a:lnTo>
                    <a:lnTo>
                      <a:pt x="255" y="42"/>
                    </a:lnTo>
                    <a:lnTo>
                      <a:pt x="99" y="198"/>
                    </a:lnTo>
                    <a:lnTo>
                      <a:pt x="1" y="471"/>
                    </a:lnTo>
                    <a:lnTo>
                      <a:pt x="1" y="471"/>
                    </a:lnTo>
                    <a:lnTo>
                      <a:pt x="66" y="455"/>
                    </a:lnTo>
                    <a:lnTo>
                      <a:pt x="91" y="396"/>
                    </a:lnTo>
                    <a:lnTo>
                      <a:pt x="271" y="216"/>
                    </a:lnTo>
                    <a:lnTo>
                      <a:pt x="362" y="208"/>
                    </a:lnTo>
                    <a:lnTo>
                      <a:pt x="502" y="60"/>
                    </a:lnTo>
                    <a:lnTo>
                      <a:pt x="46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9"/>
              <p:cNvSpPr/>
              <p:nvPr/>
            </p:nvSpPr>
            <p:spPr>
              <a:xfrm>
                <a:off x="3338558" y="970736"/>
                <a:ext cx="34163" cy="1671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82" extrusionOk="0">
                    <a:moveTo>
                      <a:pt x="273" y="0"/>
                    </a:moveTo>
                    <a:lnTo>
                      <a:pt x="156" y="8"/>
                    </a:lnTo>
                    <a:lnTo>
                      <a:pt x="125" y="83"/>
                    </a:lnTo>
                    <a:lnTo>
                      <a:pt x="0" y="133"/>
                    </a:lnTo>
                    <a:lnTo>
                      <a:pt x="125" y="182"/>
                    </a:lnTo>
                    <a:lnTo>
                      <a:pt x="304" y="164"/>
                    </a:lnTo>
                    <a:lnTo>
                      <a:pt x="371" y="65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29"/>
              <p:cNvSpPr/>
              <p:nvPr/>
            </p:nvSpPr>
            <p:spPr>
              <a:xfrm>
                <a:off x="3238091" y="1010775"/>
                <a:ext cx="20387" cy="15153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65" extrusionOk="0">
                    <a:moveTo>
                      <a:pt x="182" y="1"/>
                    </a:moveTo>
                    <a:lnTo>
                      <a:pt x="66" y="66"/>
                    </a:lnTo>
                    <a:lnTo>
                      <a:pt x="1" y="149"/>
                    </a:lnTo>
                    <a:lnTo>
                      <a:pt x="50" y="164"/>
                    </a:lnTo>
                    <a:lnTo>
                      <a:pt x="172" y="141"/>
                    </a:lnTo>
                    <a:lnTo>
                      <a:pt x="222" y="34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9"/>
              <p:cNvSpPr/>
              <p:nvPr/>
            </p:nvSpPr>
            <p:spPr>
              <a:xfrm>
                <a:off x="3295580" y="951909"/>
                <a:ext cx="44540" cy="21214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31" extrusionOk="0">
                    <a:moveTo>
                      <a:pt x="395" y="0"/>
                    </a:moveTo>
                    <a:lnTo>
                      <a:pt x="156" y="57"/>
                    </a:lnTo>
                    <a:lnTo>
                      <a:pt x="32" y="65"/>
                    </a:lnTo>
                    <a:lnTo>
                      <a:pt x="0" y="140"/>
                    </a:lnTo>
                    <a:lnTo>
                      <a:pt x="81" y="182"/>
                    </a:lnTo>
                    <a:lnTo>
                      <a:pt x="279" y="190"/>
                    </a:lnTo>
                    <a:lnTo>
                      <a:pt x="346" y="231"/>
                    </a:lnTo>
                    <a:lnTo>
                      <a:pt x="453" y="172"/>
                    </a:lnTo>
                    <a:lnTo>
                      <a:pt x="484" y="7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29"/>
              <p:cNvSpPr/>
              <p:nvPr/>
            </p:nvSpPr>
            <p:spPr>
              <a:xfrm>
                <a:off x="3287223" y="920135"/>
                <a:ext cx="33979" cy="34897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80" extrusionOk="0">
                    <a:moveTo>
                      <a:pt x="289" y="1"/>
                    </a:moveTo>
                    <a:lnTo>
                      <a:pt x="180" y="83"/>
                    </a:lnTo>
                    <a:lnTo>
                      <a:pt x="99" y="123"/>
                    </a:lnTo>
                    <a:lnTo>
                      <a:pt x="1" y="232"/>
                    </a:lnTo>
                    <a:lnTo>
                      <a:pt x="32" y="380"/>
                    </a:lnTo>
                    <a:lnTo>
                      <a:pt x="123" y="281"/>
                    </a:lnTo>
                    <a:lnTo>
                      <a:pt x="206" y="157"/>
                    </a:lnTo>
                    <a:lnTo>
                      <a:pt x="297" y="123"/>
                    </a:lnTo>
                    <a:lnTo>
                      <a:pt x="370" y="8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29"/>
              <p:cNvSpPr/>
              <p:nvPr/>
            </p:nvSpPr>
            <p:spPr>
              <a:xfrm>
                <a:off x="1497098" y="564277"/>
                <a:ext cx="2978393" cy="3128084"/>
              </a:xfrm>
              <a:custGeom>
                <a:avLst/>
                <a:gdLst/>
                <a:ahLst/>
                <a:cxnLst/>
                <a:rect l="l" t="t" r="r" b="b"/>
                <a:pathLst>
                  <a:path w="32432" h="34062" extrusionOk="0">
                    <a:moveTo>
                      <a:pt x="10972" y="1"/>
                    </a:moveTo>
                    <a:lnTo>
                      <a:pt x="10988" y="174"/>
                    </a:lnTo>
                    <a:lnTo>
                      <a:pt x="10915" y="372"/>
                    </a:lnTo>
                    <a:lnTo>
                      <a:pt x="10486" y="676"/>
                    </a:lnTo>
                    <a:lnTo>
                      <a:pt x="10216" y="701"/>
                    </a:lnTo>
                    <a:lnTo>
                      <a:pt x="9845" y="857"/>
                    </a:lnTo>
                    <a:lnTo>
                      <a:pt x="9705" y="790"/>
                    </a:lnTo>
                    <a:lnTo>
                      <a:pt x="9476" y="808"/>
                    </a:lnTo>
                    <a:lnTo>
                      <a:pt x="9203" y="1055"/>
                    </a:lnTo>
                    <a:lnTo>
                      <a:pt x="8949" y="1136"/>
                    </a:lnTo>
                    <a:lnTo>
                      <a:pt x="8858" y="1078"/>
                    </a:lnTo>
                    <a:lnTo>
                      <a:pt x="8489" y="1128"/>
                    </a:lnTo>
                    <a:lnTo>
                      <a:pt x="8201" y="1146"/>
                    </a:lnTo>
                    <a:lnTo>
                      <a:pt x="7946" y="1005"/>
                    </a:lnTo>
                    <a:lnTo>
                      <a:pt x="7681" y="964"/>
                    </a:lnTo>
                    <a:lnTo>
                      <a:pt x="7445" y="889"/>
                    </a:lnTo>
                    <a:lnTo>
                      <a:pt x="7551" y="1096"/>
                    </a:lnTo>
                    <a:lnTo>
                      <a:pt x="7723" y="1161"/>
                    </a:lnTo>
                    <a:lnTo>
                      <a:pt x="7905" y="1325"/>
                    </a:lnTo>
                    <a:lnTo>
                      <a:pt x="7962" y="1481"/>
                    </a:lnTo>
                    <a:lnTo>
                      <a:pt x="7731" y="1836"/>
                    </a:lnTo>
                    <a:lnTo>
                      <a:pt x="7772" y="1917"/>
                    </a:lnTo>
                    <a:lnTo>
                      <a:pt x="7822" y="2008"/>
                    </a:lnTo>
                    <a:lnTo>
                      <a:pt x="7772" y="2281"/>
                    </a:lnTo>
                    <a:lnTo>
                      <a:pt x="8151" y="2403"/>
                    </a:lnTo>
                    <a:lnTo>
                      <a:pt x="8414" y="2379"/>
                    </a:lnTo>
                    <a:lnTo>
                      <a:pt x="8678" y="2429"/>
                    </a:lnTo>
                    <a:lnTo>
                      <a:pt x="8686" y="2600"/>
                    </a:lnTo>
                    <a:lnTo>
                      <a:pt x="8497" y="2683"/>
                    </a:lnTo>
                    <a:lnTo>
                      <a:pt x="8110" y="2764"/>
                    </a:lnTo>
                    <a:lnTo>
                      <a:pt x="8045" y="2839"/>
                    </a:lnTo>
                    <a:lnTo>
                      <a:pt x="7970" y="2912"/>
                    </a:lnTo>
                    <a:lnTo>
                      <a:pt x="7897" y="3127"/>
                    </a:lnTo>
                    <a:lnTo>
                      <a:pt x="7468" y="3349"/>
                    </a:lnTo>
                    <a:lnTo>
                      <a:pt x="7336" y="3514"/>
                    </a:lnTo>
                    <a:lnTo>
                      <a:pt x="7050" y="3694"/>
                    </a:lnTo>
                    <a:lnTo>
                      <a:pt x="6852" y="3933"/>
                    </a:lnTo>
                    <a:lnTo>
                      <a:pt x="6515" y="3949"/>
                    </a:lnTo>
                    <a:lnTo>
                      <a:pt x="6325" y="3925"/>
                    </a:lnTo>
                    <a:lnTo>
                      <a:pt x="5996" y="3670"/>
                    </a:lnTo>
                    <a:lnTo>
                      <a:pt x="5676" y="3447"/>
                    </a:lnTo>
                    <a:lnTo>
                      <a:pt x="5461" y="3473"/>
                    </a:lnTo>
                    <a:lnTo>
                      <a:pt x="5471" y="3250"/>
                    </a:lnTo>
                    <a:lnTo>
                      <a:pt x="5437" y="3060"/>
                    </a:lnTo>
                    <a:lnTo>
                      <a:pt x="5297" y="2896"/>
                    </a:lnTo>
                    <a:lnTo>
                      <a:pt x="5248" y="2774"/>
                    </a:lnTo>
                    <a:lnTo>
                      <a:pt x="5026" y="2831"/>
                    </a:lnTo>
                    <a:lnTo>
                      <a:pt x="4861" y="3011"/>
                    </a:lnTo>
                    <a:lnTo>
                      <a:pt x="4754" y="3029"/>
                    </a:lnTo>
                    <a:lnTo>
                      <a:pt x="4663" y="2946"/>
                    </a:lnTo>
                    <a:lnTo>
                      <a:pt x="4507" y="2946"/>
                    </a:lnTo>
                    <a:lnTo>
                      <a:pt x="4401" y="3052"/>
                    </a:lnTo>
                    <a:lnTo>
                      <a:pt x="3463" y="3060"/>
                    </a:lnTo>
                    <a:lnTo>
                      <a:pt x="3414" y="3333"/>
                    </a:lnTo>
                    <a:lnTo>
                      <a:pt x="3487" y="3530"/>
                    </a:lnTo>
                    <a:lnTo>
                      <a:pt x="3809" y="3613"/>
                    </a:lnTo>
                    <a:lnTo>
                      <a:pt x="3923" y="3834"/>
                    </a:lnTo>
                    <a:lnTo>
                      <a:pt x="3832" y="3933"/>
                    </a:lnTo>
                    <a:lnTo>
                      <a:pt x="3931" y="4032"/>
                    </a:lnTo>
                    <a:lnTo>
                      <a:pt x="3891" y="4172"/>
                    </a:lnTo>
                    <a:lnTo>
                      <a:pt x="3694" y="4039"/>
                    </a:lnTo>
                    <a:lnTo>
                      <a:pt x="3133" y="4229"/>
                    </a:lnTo>
                    <a:lnTo>
                      <a:pt x="3159" y="4681"/>
                    </a:lnTo>
                    <a:lnTo>
                      <a:pt x="3307" y="4870"/>
                    </a:lnTo>
                    <a:lnTo>
                      <a:pt x="3611" y="5109"/>
                    </a:lnTo>
                    <a:lnTo>
                      <a:pt x="3816" y="5471"/>
                    </a:lnTo>
                    <a:lnTo>
                      <a:pt x="3809" y="5751"/>
                    </a:lnTo>
                    <a:lnTo>
                      <a:pt x="3801" y="5873"/>
                    </a:lnTo>
                    <a:lnTo>
                      <a:pt x="3331" y="7600"/>
                    </a:lnTo>
                    <a:lnTo>
                      <a:pt x="3201" y="8062"/>
                    </a:lnTo>
                    <a:lnTo>
                      <a:pt x="3216" y="8143"/>
                    </a:lnTo>
                    <a:lnTo>
                      <a:pt x="3141" y="8260"/>
                    </a:lnTo>
                    <a:lnTo>
                      <a:pt x="2962" y="8210"/>
                    </a:lnTo>
                    <a:lnTo>
                      <a:pt x="2985" y="8161"/>
                    </a:lnTo>
                    <a:lnTo>
                      <a:pt x="2796" y="8037"/>
                    </a:lnTo>
                    <a:lnTo>
                      <a:pt x="2731" y="8062"/>
                    </a:lnTo>
                    <a:lnTo>
                      <a:pt x="2567" y="8062"/>
                    </a:lnTo>
                    <a:lnTo>
                      <a:pt x="2500" y="8029"/>
                    </a:lnTo>
                    <a:lnTo>
                      <a:pt x="2435" y="8161"/>
                    </a:lnTo>
                    <a:lnTo>
                      <a:pt x="1876" y="8341"/>
                    </a:lnTo>
                    <a:lnTo>
                      <a:pt x="1448" y="8432"/>
                    </a:lnTo>
                    <a:lnTo>
                      <a:pt x="1341" y="8538"/>
                    </a:lnTo>
                    <a:lnTo>
                      <a:pt x="1242" y="8572"/>
                    </a:lnTo>
                    <a:lnTo>
                      <a:pt x="1069" y="8745"/>
                    </a:lnTo>
                    <a:lnTo>
                      <a:pt x="871" y="8834"/>
                    </a:lnTo>
                    <a:lnTo>
                      <a:pt x="723" y="8925"/>
                    </a:lnTo>
                    <a:lnTo>
                      <a:pt x="749" y="9148"/>
                    </a:lnTo>
                    <a:lnTo>
                      <a:pt x="666" y="9270"/>
                    </a:lnTo>
                    <a:lnTo>
                      <a:pt x="700" y="9403"/>
                    </a:lnTo>
                    <a:lnTo>
                      <a:pt x="476" y="9624"/>
                    </a:lnTo>
                    <a:lnTo>
                      <a:pt x="551" y="9912"/>
                    </a:lnTo>
                    <a:lnTo>
                      <a:pt x="634" y="10060"/>
                    </a:lnTo>
                    <a:lnTo>
                      <a:pt x="494" y="10192"/>
                    </a:lnTo>
                    <a:lnTo>
                      <a:pt x="370" y="10167"/>
                    </a:lnTo>
                    <a:lnTo>
                      <a:pt x="141" y="10325"/>
                    </a:lnTo>
                    <a:lnTo>
                      <a:pt x="131" y="10488"/>
                    </a:lnTo>
                    <a:lnTo>
                      <a:pt x="42" y="10579"/>
                    </a:lnTo>
                    <a:lnTo>
                      <a:pt x="99" y="10694"/>
                    </a:lnTo>
                    <a:lnTo>
                      <a:pt x="66" y="10875"/>
                    </a:lnTo>
                    <a:lnTo>
                      <a:pt x="1" y="11031"/>
                    </a:lnTo>
                    <a:lnTo>
                      <a:pt x="66" y="11171"/>
                    </a:lnTo>
                    <a:lnTo>
                      <a:pt x="24" y="11294"/>
                    </a:lnTo>
                    <a:lnTo>
                      <a:pt x="247" y="11525"/>
                    </a:lnTo>
                    <a:lnTo>
                      <a:pt x="650" y="12174"/>
                    </a:lnTo>
                    <a:lnTo>
                      <a:pt x="445" y="12437"/>
                    </a:lnTo>
                    <a:lnTo>
                      <a:pt x="962" y="12397"/>
                    </a:lnTo>
                    <a:lnTo>
                      <a:pt x="1201" y="12437"/>
                    </a:lnTo>
                    <a:lnTo>
                      <a:pt x="1383" y="12701"/>
                    </a:lnTo>
                    <a:lnTo>
                      <a:pt x="1440" y="12930"/>
                    </a:lnTo>
                    <a:lnTo>
                      <a:pt x="1793" y="12948"/>
                    </a:lnTo>
                    <a:lnTo>
                      <a:pt x="2214" y="12972"/>
                    </a:lnTo>
                    <a:lnTo>
                      <a:pt x="2567" y="12652"/>
                    </a:lnTo>
                    <a:lnTo>
                      <a:pt x="2863" y="12486"/>
                    </a:lnTo>
                    <a:lnTo>
                      <a:pt x="2944" y="12577"/>
                    </a:lnTo>
                    <a:lnTo>
                      <a:pt x="2904" y="12758"/>
                    </a:lnTo>
                    <a:lnTo>
                      <a:pt x="2845" y="12816"/>
                    </a:lnTo>
                    <a:lnTo>
                      <a:pt x="2837" y="13112"/>
                    </a:lnTo>
                    <a:lnTo>
                      <a:pt x="2879" y="13605"/>
                    </a:lnTo>
                    <a:lnTo>
                      <a:pt x="2895" y="13795"/>
                    </a:lnTo>
                    <a:lnTo>
                      <a:pt x="2993" y="13893"/>
                    </a:lnTo>
                    <a:lnTo>
                      <a:pt x="3159" y="13868"/>
                    </a:lnTo>
                    <a:lnTo>
                      <a:pt x="3315" y="13818"/>
                    </a:lnTo>
                    <a:lnTo>
                      <a:pt x="3497" y="13811"/>
                    </a:lnTo>
                    <a:lnTo>
                      <a:pt x="3585" y="13795"/>
                    </a:lnTo>
                    <a:lnTo>
                      <a:pt x="3668" y="13836"/>
                    </a:lnTo>
                    <a:lnTo>
                      <a:pt x="3694" y="13852"/>
                    </a:lnTo>
                    <a:lnTo>
                      <a:pt x="4219" y="13844"/>
                    </a:lnTo>
                    <a:lnTo>
                      <a:pt x="4458" y="13860"/>
                    </a:lnTo>
                    <a:lnTo>
                      <a:pt x="4697" y="13730"/>
                    </a:lnTo>
                    <a:lnTo>
                      <a:pt x="4829" y="13730"/>
                    </a:lnTo>
                    <a:lnTo>
                      <a:pt x="5009" y="13582"/>
                    </a:lnTo>
                    <a:lnTo>
                      <a:pt x="5206" y="13582"/>
                    </a:lnTo>
                    <a:lnTo>
                      <a:pt x="5453" y="13514"/>
                    </a:lnTo>
                    <a:lnTo>
                      <a:pt x="5593" y="13145"/>
                    </a:lnTo>
                    <a:lnTo>
                      <a:pt x="5988" y="12891"/>
                    </a:lnTo>
                    <a:lnTo>
                      <a:pt x="6260" y="12841"/>
                    </a:lnTo>
                    <a:lnTo>
                      <a:pt x="6523" y="12709"/>
                    </a:lnTo>
                    <a:lnTo>
                      <a:pt x="6704" y="12709"/>
                    </a:lnTo>
                    <a:lnTo>
                      <a:pt x="6876" y="12831"/>
                    </a:lnTo>
                    <a:lnTo>
                      <a:pt x="7066" y="12709"/>
                    </a:lnTo>
                    <a:lnTo>
                      <a:pt x="7156" y="12792"/>
                    </a:lnTo>
                    <a:lnTo>
                      <a:pt x="7139" y="12989"/>
                    </a:lnTo>
                    <a:lnTo>
                      <a:pt x="7229" y="13285"/>
                    </a:lnTo>
                    <a:lnTo>
                      <a:pt x="7099" y="13522"/>
                    </a:lnTo>
                    <a:lnTo>
                      <a:pt x="7206" y="13909"/>
                    </a:lnTo>
                    <a:lnTo>
                      <a:pt x="7139" y="14075"/>
                    </a:lnTo>
                    <a:lnTo>
                      <a:pt x="7279" y="14387"/>
                    </a:lnTo>
                    <a:lnTo>
                      <a:pt x="7468" y="14470"/>
                    </a:lnTo>
                    <a:lnTo>
                      <a:pt x="7526" y="14717"/>
                    </a:lnTo>
                    <a:lnTo>
                      <a:pt x="7723" y="14815"/>
                    </a:lnTo>
                    <a:lnTo>
                      <a:pt x="7987" y="14979"/>
                    </a:lnTo>
                    <a:lnTo>
                      <a:pt x="8167" y="15151"/>
                    </a:lnTo>
                    <a:lnTo>
                      <a:pt x="8234" y="15070"/>
                    </a:lnTo>
                    <a:lnTo>
                      <a:pt x="8580" y="14979"/>
                    </a:lnTo>
                    <a:lnTo>
                      <a:pt x="8866" y="15267"/>
                    </a:lnTo>
                    <a:lnTo>
                      <a:pt x="9081" y="15210"/>
                    </a:lnTo>
                    <a:lnTo>
                      <a:pt x="9385" y="15530"/>
                    </a:lnTo>
                    <a:lnTo>
                      <a:pt x="9517" y="15522"/>
                    </a:lnTo>
                    <a:lnTo>
                      <a:pt x="9871" y="15636"/>
                    </a:lnTo>
                    <a:lnTo>
                      <a:pt x="10100" y="15727"/>
                    </a:lnTo>
                    <a:lnTo>
                      <a:pt x="10149" y="15966"/>
                    </a:lnTo>
                    <a:lnTo>
                      <a:pt x="10315" y="16008"/>
                    </a:lnTo>
                    <a:lnTo>
                      <a:pt x="10528" y="16130"/>
                    </a:lnTo>
                    <a:lnTo>
                      <a:pt x="11014" y="16081"/>
                    </a:lnTo>
                    <a:lnTo>
                      <a:pt x="11343" y="16270"/>
                    </a:lnTo>
                    <a:lnTo>
                      <a:pt x="11416" y="16418"/>
                    </a:lnTo>
                    <a:lnTo>
                      <a:pt x="11367" y="16797"/>
                    </a:lnTo>
                    <a:lnTo>
                      <a:pt x="11442" y="17109"/>
                    </a:lnTo>
                    <a:lnTo>
                      <a:pt x="11343" y="17299"/>
                    </a:lnTo>
                    <a:lnTo>
                      <a:pt x="11655" y="17826"/>
                    </a:lnTo>
                    <a:lnTo>
                      <a:pt x="11629" y="18211"/>
                    </a:lnTo>
                    <a:lnTo>
                      <a:pt x="13086" y="18236"/>
                    </a:lnTo>
                    <a:lnTo>
                      <a:pt x="13159" y="18763"/>
                    </a:lnTo>
                    <a:lnTo>
                      <a:pt x="13136" y="19091"/>
                    </a:lnTo>
                    <a:lnTo>
                      <a:pt x="13572" y="19190"/>
                    </a:lnTo>
                    <a:lnTo>
                      <a:pt x="13998" y="19956"/>
                    </a:lnTo>
                    <a:lnTo>
                      <a:pt x="14024" y="20366"/>
                    </a:lnTo>
                    <a:lnTo>
                      <a:pt x="13613" y="21171"/>
                    </a:lnTo>
                    <a:lnTo>
                      <a:pt x="13637" y="21296"/>
                    </a:lnTo>
                    <a:lnTo>
                      <a:pt x="13530" y="21444"/>
                    </a:lnTo>
                    <a:lnTo>
                      <a:pt x="13603" y="21535"/>
                    </a:lnTo>
                    <a:lnTo>
                      <a:pt x="13554" y="21714"/>
                    </a:lnTo>
                    <a:lnTo>
                      <a:pt x="13761" y="21872"/>
                    </a:lnTo>
                    <a:lnTo>
                      <a:pt x="13769" y="22119"/>
                    </a:lnTo>
                    <a:lnTo>
                      <a:pt x="13941" y="22374"/>
                    </a:lnTo>
                    <a:lnTo>
                      <a:pt x="13850" y="22875"/>
                    </a:lnTo>
                    <a:lnTo>
                      <a:pt x="13899" y="23072"/>
                    </a:lnTo>
                    <a:lnTo>
                      <a:pt x="13842" y="23254"/>
                    </a:lnTo>
                    <a:lnTo>
                      <a:pt x="13899" y="23434"/>
                    </a:lnTo>
                    <a:lnTo>
                      <a:pt x="14213" y="23410"/>
                    </a:lnTo>
                    <a:lnTo>
                      <a:pt x="14344" y="23467"/>
                    </a:lnTo>
                    <a:lnTo>
                      <a:pt x="14730" y="23451"/>
                    </a:lnTo>
                    <a:lnTo>
                      <a:pt x="14969" y="23532"/>
                    </a:lnTo>
                    <a:lnTo>
                      <a:pt x="15348" y="23376"/>
                    </a:lnTo>
                    <a:lnTo>
                      <a:pt x="15554" y="23517"/>
                    </a:lnTo>
                    <a:lnTo>
                      <a:pt x="15710" y="23566"/>
                    </a:lnTo>
                    <a:lnTo>
                      <a:pt x="15767" y="23755"/>
                    </a:lnTo>
                    <a:lnTo>
                      <a:pt x="15972" y="24660"/>
                    </a:lnTo>
                    <a:lnTo>
                      <a:pt x="16120" y="24971"/>
                    </a:lnTo>
                    <a:lnTo>
                      <a:pt x="16268" y="25013"/>
                    </a:lnTo>
                    <a:lnTo>
                      <a:pt x="16598" y="24841"/>
                    </a:lnTo>
                    <a:lnTo>
                      <a:pt x="16779" y="24906"/>
                    </a:lnTo>
                    <a:lnTo>
                      <a:pt x="16910" y="25021"/>
                    </a:lnTo>
                    <a:lnTo>
                      <a:pt x="17026" y="25046"/>
                    </a:lnTo>
                    <a:lnTo>
                      <a:pt x="16943" y="25179"/>
                    </a:lnTo>
                    <a:lnTo>
                      <a:pt x="16928" y="25958"/>
                    </a:lnTo>
                    <a:lnTo>
                      <a:pt x="16894" y="26049"/>
                    </a:lnTo>
                    <a:lnTo>
                      <a:pt x="16870" y="26083"/>
                    </a:lnTo>
                    <a:lnTo>
                      <a:pt x="16870" y="26181"/>
                    </a:lnTo>
                    <a:lnTo>
                      <a:pt x="16853" y="26272"/>
                    </a:lnTo>
                    <a:lnTo>
                      <a:pt x="16845" y="26371"/>
                    </a:lnTo>
                    <a:lnTo>
                      <a:pt x="16985" y="26272"/>
                    </a:lnTo>
                    <a:lnTo>
                      <a:pt x="17372" y="26329"/>
                    </a:lnTo>
                    <a:lnTo>
                      <a:pt x="17380" y="26493"/>
                    </a:lnTo>
                    <a:lnTo>
                      <a:pt x="17536" y="26847"/>
                    </a:lnTo>
                    <a:lnTo>
                      <a:pt x="17520" y="27127"/>
                    </a:lnTo>
                    <a:lnTo>
                      <a:pt x="17561" y="27457"/>
                    </a:lnTo>
                    <a:lnTo>
                      <a:pt x="17585" y="27753"/>
                    </a:lnTo>
                    <a:lnTo>
                      <a:pt x="17543" y="27867"/>
                    </a:lnTo>
                    <a:lnTo>
                      <a:pt x="17372" y="27867"/>
                    </a:lnTo>
                    <a:lnTo>
                      <a:pt x="17174" y="27974"/>
                    </a:lnTo>
                    <a:lnTo>
                      <a:pt x="17141" y="28041"/>
                    </a:lnTo>
                    <a:lnTo>
                      <a:pt x="17018" y="28140"/>
                    </a:lnTo>
                    <a:lnTo>
                      <a:pt x="16969" y="28106"/>
                    </a:lnTo>
                    <a:lnTo>
                      <a:pt x="16631" y="28337"/>
                    </a:lnTo>
                    <a:lnTo>
                      <a:pt x="16564" y="28444"/>
                    </a:lnTo>
                    <a:lnTo>
                      <a:pt x="16434" y="28475"/>
                    </a:lnTo>
                    <a:lnTo>
                      <a:pt x="16120" y="28732"/>
                    </a:lnTo>
                    <a:lnTo>
                      <a:pt x="16021" y="28771"/>
                    </a:lnTo>
                    <a:lnTo>
                      <a:pt x="16006" y="28969"/>
                    </a:lnTo>
                    <a:lnTo>
                      <a:pt x="15891" y="29010"/>
                    </a:lnTo>
                    <a:lnTo>
                      <a:pt x="15792" y="28994"/>
                    </a:lnTo>
                    <a:lnTo>
                      <a:pt x="15528" y="29314"/>
                    </a:lnTo>
                    <a:lnTo>
                      <a:pt x="15479" y="29438"/>
                    </a:lnTo>
                    <a:lnTo>
                      <a:pt x="15489" y="29628"/>
                    </a:lnTo>
                    <a:lnTo>
                      <a:pt x="15364" y="29660"/>
                    </a:lnTo>
                    <a:lnTo>
                      <a:pt x="15299" y="29758"/>
                    </a:lnTo>
                    <a:lnTo>
                      <a:pt x="15133" y="30064"/>
                    </a:lnTo>
                    <a:lnTo>
                      <a:pt x="15019" y="30195"/>
                    </a:lnTo>
                    <a:lnTo>
                      <a:pt x="14879" y="30418"/>
                    </a:lnTo>
                    <a:lnTo>
                      <a:pt x="14879" y="30499"/>
                    </a:lnTo>
                    <a:lnTo>
                      <a:pt x="14723" y="30607"/>
                    </a:lnTo>
                    <a:lnTo>
                      <a:pt x="14699" y="30680"/>
                    </a:lnTo>
                    <a:lnTo>
                      <a:pt x="14821" y="30680"/>
                    </a:lnTo>
                    <a:lnTo>
                      <a:pt x="14912" y="30729"/>
                    </a:lnTo>
                    <a:lnTo>
                      <a:pt x="15331" y="30607"/>
                    </a:lnTo>
                    <a:lnTo>
                      <a:pt x="15504" y="30714"/>
                    </a:lnTo>
                    <a:lnTo>
                      <a:pt x="15694" y="30976"/>
                    </a:lnTo>
                    <a:lnTo>
                      <a:pt x="15866" y="31051"/>
                    </a:lnTo>
                    <a:lnTo>
                      <a:pt x="15964" y="31280"/>
                    </a:lnTo>
                    <a:lnTo>
                      <a:pt x="16162" y="31602"/>
                    </a:lnTo>
                    <a:lnTo>
                      <a:pt x="16260" y="31602"/>
                    </a:lnTo>
                    <a:lnTo>
                      <a:pt x="16416" y="31428"/>
                    </a:lnTo>
                    <a:lnTo>
                      <a:pt x="16499" y="31436"/>
                    </a:lnTo>
                    <a:lnTo>
                      <a:pt x="16697" y="31750"/>
                    </a:lnTo>
                    <a:lnTo>
                      <a:pt x="16920" y="31849"/>
                    </a:lnTo>
                    <a:lnTo>
                      <a:pt x="17117" y="31890"/>
                    </a:lnTo>
                    <a:lnTo>
                      <a:pt x="17305" y="32088"/>
                    </a:lnTo>
                    <a:lnTo>
                      <a:pt x="17322" y="32309"/>
                    </a:lnTo>
                    <a:lnTo>
                      <a:pt x="17478" y="32275"/>
                    </a:lnTo>
                    <a:lnTo>
                      <a:pt x="17798" y="32415"/>
                    </a:lnTo>
                    <a:lnTo>
                      <a:pt x="17995" y="32654"/>
                    </a:lnTo>
                    <a:lnTo>
                      <a:pt x="18193" y="32958"/>
                    </a:lnTo>
                    <a:lnTo>
                      <a:pt x="18382" y="33090"/>
                    </a:lnTo>
                    <a:lnTo>
                      <a:pt x="18351" y="33329"/>
                    </a:lnTo>
                    <a:lnTo>
                      <a:pt x="18193" y="33542"/>
                    </a:lnTo>
                    <a:lnTo>
                      <a:pt x="18268" y="33789"/>
                    </a:lnTo>
                    <a:lnTo>
                      <a:pt x="18301" y="33854"/>
                    </a:lnTo>
                    <a:lnTo>
                      <a:pt x="18317" y="33896"/>
                    </a:lnTo>
                    <a:lnTo>
                      <a:pt x="18416" y="34020"/>
                    </a:lnTo>
                    <a:lnTo>
                      <a:pt x="18465" y="34062"/>
                    </a:lnTo>
                    <a:lnTo>
                      <a:pt x="18777" y="33797"/>
                    </a:lnTo>
                    <a:lnTo>
                      <a:pt x="18884" y="33550"/>
                    </a:lnTo>
                    <a:lnTo>
                      <a:pt x="19024" y="32966"/>
                    </a:lnTo>
                    <a:lnTo>
                      <a:pt x="19148" y="32581"/>
                    </a:lnTo>
                    <a:lnTo>
                      <a:pt x="19205" y="32498"/>
                    </a:lnTo>
                    <a:lnTo>
                      <a:pt x="19130" y="32407"/>
                    </a:lnTo>
                    <a:lnTo>
                      <a:pt x="19008" y="32210"/>
                    </a:lnTo>
                    <a:lnTo>
                      <a:pt x="19073" y="32046"/>
                    </a:lnTo>
                    <a:lnTo>
                      <a:pt x="19190" y="31989"/>
                    </a:lnTo>
                    <a:lnTo>
                      <a:pt x="19198" y="31880"/>
                    </a:lnTo>
                    <a:lnTo>
                      <a:pt x="19328" y="31724"/>
                    </a:lnTo>
                    <a:lnTo>
                      <a:pt x="19328" y="31602"/>
                    </a:lnTo>
                    <a:lnTo>
                      <a:pt x="19419" y="31667"/>
                    </a:lnTo>
                    <a:lnTo>
                      <a:pt x="19525" y="31693"/>
                    </a:lnTo>
                    <a:lnTo>
                      <a:pt x="19665" y="31527"/>
                    </a:lnTo>
                    <a:lnTo>
                      <a:pt x="19683" y="31363"/>
                    </a:lnTo>
                    <a:lnTo>
                      <a:pt x="19740" y="31306"/>
                    </a:lnTo>
                    <a:lnTo>
                      <a:pt x="19748" y="31116"/>
                    </a:lnTo>
                    <a:lnTo>
                      <a:pt x="19813" y="31033"/>
                    </a:lnTo>
                    <a:lnTo>
                      <a:pt x="19896" y="31033"/>
                    </a:lnTo>
                    <a:lnTo>
                      <a:pt x="19954" y="30878"/>
                    </a:lnTo>
                    <a:lnTo>
                      <a:pt x="19912" y="30755"/>
                    </a:lnTo>
                    <a:lnTo>
                      <a:pt x="19821" y="30664"/>
                    </a:lnTo>
                    <a:lnTo>
                      <a:pt x="19831" y="30410"/>
                    </a:lnTo>
                    <a:lnTo>
                      <a:pt x="19764" y="30343"/>
                    </a:lnTo>
                    <a:lnTo>
                      <a:pt x="19847" y="30368"/>
                    </a:lnTo>
                    <a:lnTo>
                      <a:pt x="19946" y="30566"/>
                    </a:lnTo>
                    <a:lnTo>
                      <a:pt x="20135" y="30779"/>
                    </a:lnTo>
                    <a:lnTo>
                      <a:pt x="20216" y="30779"/>
                    </a:lnTo>
                    <a:lnTo>
                      <a:pt x="20299" y="30729"/>
                    </a:lnTo>
                    <a:lnTo>
                      <a:pt x="20356" y="30787"/>
                    </a:lnTo>
                    <a:lnTo>
                      <a:pt x="20374" y="30927"/>
                    </a:lnTo>
                    <a:lnTo>
                      <a:pt x="20307" y="30943"/>
                    </a:lnTo>
                    <a:lnTo>
                      <a:pt x="20226" y="31231"/>
                    </a:lnTo>
                    <a:lnTo>
                      <a:pt x="20037" y="31560"/>
                    </a:lnTo>
                    <a:lnTo>
                      <a:pt x="19863" y="31568"/>
                    </a:lnTo>
                    <a:lnTo>
                      <a:pt x="19839" y="31774"/>
                    </a:lnTo>
                    <a:lnTo>
                      <a:pt x="19782" y="31890"/>
                    </a:lnTo>
                    <a:lnTo>
                      <a:pt x="19723" y="31872"/>
                    </a:lnTo>
                    <a:lnTo>
                      <a:pt x="19551" y="31971"/>
                    </a:lnTo>
                    <a:lnTo>
                      <a:pt x="19427" y="32078"/>
                    </a:lnTo>
                    <a:lnTo>
                      <a:pt x="19419" y="32168"/>
                    </a:lnTo>
                    <a:lnTo>
                      <a:pt x="19279" y="32186"/>
                    </a:lnTo>
                    <a:lnTo>
                      <a:pt x="19213" y="32251"/>
                    </a:lnTo>
                    <a:lnTo>
                      <a:pt x="19221" y="32342"/>
                    </a:lnTo>
                    <a:lnTo>
                      <a:pt x="19377" y="32392"/>
                    </a:lnTo>
                    <a:lnTo>
                      <a:pt x="19904" y="31979"/>
                    </a:lnTo>
                    <a:lnTo>
                      <a:pt x="20177" y="31675"/>
                    </a:lnTo>
                    <a:lnTo>
                      <a:pt x="20562" y="31010"/>
                    </a:lnTo>
                    <a:lnTo>
                      <a:pt x="20710" y="30680"/>
                    </a:lnTo>
                    <a:lnTo>
                      <a:pt x="20858" y="30252"/>
                    </a:lnTo>
                    <a:lnTo>
                      <a:pt x="21237" y="29537"/>
                    </a:lnTo>
                    <a:lnTo>
                      <a:pt x="21608" y="29093"/>
                    </a:lnTo>
                    <a:lnTo>
                      <a:pt x="21665" y="28961"/>
                    </a:lnTo>
                    <a:lnTo>
                      <a:pt x="21631" y="28911"/>
                    </a:lnTo>
                    <a:lnTo>
                      <a:pt x="21647" y="28797"/>
                    </a:lnTo>
                    <a:lnTo>
                      <a:pt x="21722" y="28771"/>
                    </a:lnTo>
                    <a:lnTo>
                      <a:pt x="21787" y="28592"/>
                    </a:lnTo>
                    <a:lnTo>
                      <a:pt x="21894" y="28525"/>
                    </a:lnTo>
                    <a:lnTo>
                      <a:pt x="21855" y="28376"/>
                    </a:lnTo>
                    <a:lnTo>
                      <a:pt x="21894" y="28270"/>
                    </a:lnTo>
                    <a:lnTo>
                      <a:pt x="21855" y="28221"/>
                    </a:lnTo>
                    <a:lnTo>
                      <a:pt x="21787" y="28163"/>
                    </a:lnTo>
                    <a:lnTo>
                      <a:pt x="21805" y="27999"/>
                    </a:lnTo>
                    <a:lnTo>
                      <a:pt x="21639" y="27776"/>
                    </a:lnTo>
                    <a:lnTo>
                      <a:pt x="21639" y="27670"/>
                    </a:lnTo>
                    <a:lnTo>
                      <a:pt x="21673" y="27571"/>
                    </a:lnTo>
                    <a:lnTo>
                      <a:pt x="21639" y="27465"/>
                    </a:lnTo>
                    <a:lnTo>
                      <a:pt x="21590" y="27226"/>
                    </a:lnTo>
                    <a:lnTo>
                      <a:pt x="21509" y="26971"/>
                    </a:lnTo>
                    <a:lnTo>
                      <a:pt x="21574" y="26914"/>
                    </a:lnTo>
                    <a:lnTo>
                      <a:pt x="21780" y="26872"/>
                    </a:lnTo>
                    <a:lnTo>
                      <a:pt x="21722" y="26732"/>
                    </a:lnTo>
                    <a:lnTo>
                      <a:pt x="21624" y="26675"/>
                    </a:lnTo>
                    <a:lnTo>
                      <a:pt x="21821" y="26626"/>
                    </a:lnTo>
                    <a:lnTo>
                      <a:pt x="21829" y="26470"/>
                    </a:lnTo>
                    <a:lnTo>
                      <a:pt x="21624" y="26379"/>
                    </a:lnTo>
                    <a:lnTo>
                      <a:pt x="21787" y="26329"/>
                    </a:lnTo>
                    <a:lnTo>
                      <a:pt x="21894" y="26174"/>
                    </a:lnTo>
                    <a:lnTo>
                      <a:pt x="21985" y="26239"/>
                    </a:lnTo>
                    <a:lnTo>
                      <a:pt x="22249" y="25992"/>
                    </a:lnTo>
                    <a:lnTo>
                      <a:pt x="22397" y="25893"/>
                    </a:lnTo>
                    <a:lnTo>
                      <a:pt x="22397" y="25810"/>
                    </a:lnTo>
                    <a:lnTo>
                      <a:pt x="22618" y="25623"/>
                    </a:lnTo>
                    <a:lnTo>
                      <a:pt x="22873" y="25449"/>
                    </a:lnTo>
                    <a:lnTo>
                      <a:pt x="23211" y="25062"/>
                    </a:lnTo>
                    <a:lnTo>
                      <a:pt x="23507" y="25031"/>
                    </a:lnTo>
                    <a:lnTo>
                      <a:pt x="23671" y="24873"/>
                    </a:lnTo>
                    <a:lnTo>
                      <a:pt x="23852" y="24725"/>
                    </a:lnTo>
                    <a:lnTo>
                      <a:pt x="24016" y="24725"/>
                    </a:lnTo>
                    <a:lnTo>
                      <a:pt x="24125" y="24815"/>
                    </a:lnTo>
                    <a:lnTo>
                      <a:pt x="24247" y="24849"/>
                    </a:lnTo>
                    <a:lnTo>
                      <a:pt x="24255" y="24725"/>
                    </a:lnTo>
                    <a:lnTo>
                      <a:pt x="24379" y="24511"/>
                    </a:lnTo>
                    <a:lnTo>
                      <a:pt x="24733" y="24290"/>
                    </a:lnTo>
                    <a:lnTo>
                      <a:pt x="24873" y="24249"/>
                    </a:lnTo>
                    <a:lnTo>
                      <a:pt x="24873" y="24182"/>
                    </a:lnTo>
                    <a:lnTo>
                      <a:pt x="24790" y="24125"/>
                    </a:lnTo>
                    <a:lnTo>
                      <a:pt x="24675" y="24101"/>
                    </a:lnTo>
                    <a:lnTo>
                      <a:pt x="24618" y="24002"/>
                    </a:lnTo>
                    <a:lnTo>
                      <a:pt x="24748" y="23969"/>
                    </a:lnTo>
                    <a:lnTo>
                      <a:pt x="24964" y="23836"/>
                    </a:lnTo>
                    <a:lnTo>
                      <a:pt x="25086" y="23878"/>
                    </a:lnTo>
                    <a:lnTo>
                      <a:pt x="25226" y="23862"/>
                    </a:lnTo>
                    <a:lnTo>
                      <a:pt x="25325" y="23779"/>
                    </a:lnTo>
                    <a:lnTo>
                      <a:pt x="25473" y="23787"/>
                    </a:lnTo>
                    <a:lnTo>
                      <a:pt x="25457" y="23854"/>
                    </a:lnTo>
                    <a:lnTo>
                      <a:pt x="25260" y="23969"/>
                    </a:lnTo>
                    <a:lnTo>
                      <a:pt x="25052" y="24010"/>
                    </a:lnTo>
                    <a:lnTo>
                      <a:pt x="25013" y="24059"/>
                    </a:lnTo>
                    <a:lnTo>
                      <a:pt x="25078" y="24117"/>
                    </a:lnTo>
                    <a:lnTo>
                      <a:pt x="25398" y="23994"/>
                    </a:lnTo>
                    <a:lnTo>
                      <a:pt x="25785" y="23846"/>
                    </a:lnTo>
                    <a:lnTo>
                      <a:pt x="25753" y="23779"/>
                    </a:lnTo>
                    <a:lnTo>
                      <a:pt x="25852" y="23688"/>
                    </a:lnTo>
                    <a:lnTo>
                      <a:pt x="25951" y="23706"/>
                    </a:lnTo>
                    <a:lnTo>
                      <a:pt x="25917" y="23805"/>
                    </a:lnTo>
                    <a:cubicBezTo>
                      <a:pt x="25917" y="23805"/>
                      <a:pt x="25925" y="23935"/>
                      <a:pt x="25941" y="23945"/>
                    </a:cubicBezTo>
                    <a:cubicBezTo>
                      <a:pt x="25951" y="23953"/>
                      <a:pt x="26180" y="23977"/>
                      <a:pt x="26180" y="23977"/>
                    </a:cubicBezTo>
                    <a:lnTo>
                      <a:pt x="26312" y="23903"/>
                    </a:lnTo>
                    <a:lnTo>
                      <a:pt x="26543" y="23903"/>
                    </a:lnTo>
                    <a:lnTo>
                      <a:pt x="26821" y="23935"/>
                    </a:lnTo>
                    <a:lnTo>
                      <a:pt x="26987" y="23821"/>
                    </a:lnTo>
                    <a:lnTo>
                      <a:pt x="26987" y="23738"/>
                    </a:lnTo>
                    <a:lnTo>
                      <a:pt x="26945" y="23698"/>
                    </a:lnTo>
                    <a:lnTo>
                      <a:pt x="26969" y="23615"/>
                    </a:lnTo>
                    <a:lnTo>
                      <a:pt x="27340" y="23361"/>
                    </a:lnTo>
                    <a:lnTo>
                      <a:pt x="27660" y="23244"/>
                    </a:lnTo>
                    <a:lnTo>
                      <a:pt x="27816" y="23145"/>
                    </a:lnTo>
                    <a:lnTo>
                      <a:pt x="27865" y="23047"/>
                    </a:lnTo>
                    <a:lnTo>
                      <a:pt x="27826" y="22982"/>
                    </a:lnTo>
                    <a:lnTo>
                      <a:pt x="27686" y="22670"/>
                    </a:lnTo>
                    <a:lnTo>
                      <a:pt x="27784" y="22455"/>
                    </a:lnTo>
                    <a:lnTo>
                      <a:pt x="27907" y="22307"/>
                    </a:lnTo>
                    <a:lnTo>
                      <a:pt x="27907" y="22151"/>
                    </a:lnTo>
                    <a:lnTo>
                      <a:pt x="27990" y="22085"/>
                    </a:lnTo>
                    <a:lnTo>
                      <a:pt x="28122" y="21987"/>
                    </a:lnTo>
                    <a:lnTo>
                      <a:pt x="28153" y="21823"/>
                    </a:lnTo>
                    <a:lnTo>
                      <a:pt x="28112" y="21797"/>
                    </a:lnTo>
                    <a:lnTo>
                      <a:pt x="28343" y="21418"/>
                    </a:lnTo>
                    <a:lnTo>
                      <a:pt x="28665" y="21049"/>
                    </a:lnTo>
                    <a:lnTo>
                      <a:pt x="28665" y="20885"/>
                    </a:lnTo>
                    <a:lnTo>
                      <a:pt x="28606" y="20358"/>
                    </a:lnTo>
                    <a:lnTo>
                      <a:pt x="28548" y="20260"/>
                    </a:lnTo>
                    <a:lnTo>
                      <a:pt x="28647" y="19938"/>
                    </a:lnTo>
                    <a:lnTo>
                      <a:pt x="28730" y="19815"/>
                    </a:lnTo>
                    <a:lnTo>
                      <a:pt x="28754" y="19709"/>
                    </a:lnTo>
                    <a:lnTo>
                      <a:pt x="28992" y="19511"/>
                    </a:lnTo>
                    <a:lnTo>
                      <a:pt x="29034" y="19421"/>
                    </a:lnTo>
                    <a:lnTo>
                      <a:pt x="28969" y="19109"/>
                    </a:lnTo>
                    <a:lnTo>
                      <a:pt x="29099" y="18738"/>
                    </a:lnTo>
                    <a:lnTo>
                      <a:pt x="29060" y="18449"/>
                    </a:lnTo>
                    <a:lnTo>
                      <a:pt x="29109" y="18236"/>
                    </a:lnTo>
                    <a:lnTo>
                      <a:pt x="29099" y="18122"/>
                    </a:lnTo>
                    <a:lnTo>
                      <a:pt x="29174" y="17808"/>
                    </a:lnTo>
                    <a:lnTo>
                      <a:pt x="29083" y="16681"/>
                    </a:lnTo>
                    <a:lnTo>
                      <a:pt x="29083" y="16475"/>
                    </a:lnTo>
                    <a:lnTo>
                      <a:pt x="29148" y="16319"/>
                    </a:lnTo>
                    <a:lnTo>
                      <a:pt x="29148" y="16171"/>
                    </a:lnTo>
                    <a:lnTo>
                      <a:pt x="29083" y="16246"/>
                    </a:lnTo>
                    <a:lnTo>
                      <a:pt x="28951" y="16156"/>
                    </a:lnTo>
                    <a:lnTo>
                      <a:pt x="28951" y="16057"/>
                    </a:lnTo>
                    <a:lnTo>
                      <a:pt x="29067" y="15867"/>
                    </a:lnTo>
                    <a:lnTo>
                      <a:pt x="29034" y="15686"/>
                    </a:lnTo>
                    <a:lnTo>
                      <a:pt x="29067" y="15563"/>
                    </a:lnTo>
                    <a:lnTo>
                      <a:pt x="29174" y="15530"/>
                    </a:lnTo>
                    <a:lnTo>
                      <a:pt x="29198" y="15332"/>
                    </a:lnTo>
                    <a:lnTo>
                      <a:pt x="29083" y="15151"/>
                    </a:lnTo>
                    <a:lnTo>
                      <a:pt x="28862" y="15044"/>
                    </a:lnTo>
                    <a:lnTo>
                      <a:pt x="28927" y="15021"/>
                    </a:lnTo>
                    <a:lnTo>
                      <a:pt x="28951" y="14953"/>
                    </a:lnTo>
                    <a:lnTo>
                      <a:pt x="28992" y="15044"/>
                    </a:lnTo>
                    <a:lnTo>
                      <a:pt x="29125" y="15119"/>
                    </a:lnTo>
                    <a:lnTo>
                      <a:pt x="29247" y="15161"/>
                    </a:lnTo>
                    <a:lnTo>
                      <a:pt x="29296" y="14979"/>
                    </a:lnTo>
                    <a:lnTo>
                      <a:pt x="29405" y="14987"/>
                    </a:lnTo>
                    <a:lnTo>
                      <a:pt x="29454" y="15086"/>
                    </a:lnTo>
                    <a:lnTo>
                      <a:pt x="29535" y="15127"/>
                    </a:lnTo>
                    <a:lnTo>
                      <a:pt x="29454" y="15259"/>
                    </a:lnTo>
                    <a:lnTo>
                      <a:pt x="29330" y="15348"/>
                    </a:lnTo>
                    <a:lnTo>
                      <a:pt x="29296" y="15447"/>
                    </a:lnTo>
                    <a:lnTo>
                      <a:pt x="29387" y="15457"/>
                    </a:lnTo>
                    <a:lnTo>
                      <a:pt x="29543" y="15309"/>
                    </a:lnTo>
                    <a:lnTo>
                      <a:pt x="29766" y="15192"/>
                    </a:lnTo>
                    <a:lnTo>
                      <a:pt x="30047" y="14756"/>
                    </a:lnTo>
                    <a:lnTo>
                      <a:pt x="30169" y="14444"/>
                    </a:lnTo>
                    <a:lnTo>
                      <a:pt x="30210" y="14255"/>
                    </a:lnTo>
                    <a:lnTo>
                      <a:pt x="30317" y="14156"/>
                    </a:lnTo>
                    <a:lnTo>
                      <a:pt x="30431" y="13868"/>
                    </a:lnTo>
                    <a:lnTo>
                      <a:pt x="30548" y="13631"/>
                    </a:lnTo>
                    <a:lnTo>
                      <a:pt x="30984" y="13325"/>
                    </a:lnTo>
                    <a:lnTo>
                      <a:pt x="31041" y="13187"/>
                    </a:lnTo>
                    <a:lnTo>
                      <a:pt x="31172" y="13145"/>
                    </a:lnTo>
                    <a:lnTo>
                      <a:pt x="31262" y="12989"/>
                    </a:lnTo>
                    <a:lnTo>
                      <a:pt x="31634" y="12652"/>
                    </a:lnTo>
                    <a:lnTo>
                      <a:pt x="31961" y="12216"/>
                    </a:lnTo>
                    <a:lnTo>
                      <a:pt x="32044" y="12091"/>
                    </a:lnTo>
                    <a:lnTo>
                      <a:pt x="32249" y="11647"/>
                    </a:lnTo>
                    <a:lnTo>
                      <a:pt x="32299" y="11450"/>
                    </a:lnTo>
                    <a:lnTo>
                      <a:pt x="32405" y="11302"/>
                    </a:lnTo>
                    <a:lnTo>
                      <a:pt x="32405" y="11163"/>
                    </a:lnTo>
                    <a:lnTo>
                      <a:pt x="32299" y="10998"/>
                    </a:lnTo>
                    <a:lnTo>
                      <a:pt x="32340" y="10834"/>
                    </a:lnTo>
                    <a:lnTo>
                      <a:pt x="32431" y="10743"/>
                    </a:lnTo>
                    <a:lnTo>
                      <a:pt x="32405" y="10332"/>
                    </a:lnTo>
                    <a:lnTo>
                      <a:pt x="32317" y="10275"/>
                    </a:lnTo>
                    <a:lnTo>
                      <a:pt x="32275" y="10068"/>
                    </a:lnTo>
                    <a:lnTo>
                      <a:pt x="31987" y="9436"/>
                    </a:lnTo>
                    <a:lnTo>
                      <a:pt x="31987" y="9221"/>
                    </a:lnTo>
                    <a:lnTo>
                      <a:pt x="31945" y="8959"/>
                    </a:lnTo>
                    <a:lnTo>
                      <a:pt x="31403" y="8720"/>
                    </a:lnTo>
                    <a:lnTo>
                      <a:pt x="31091" y="8735"/>
                    </a:lnTo>
                    <a:lnTo>
                      <a:pt x="30868" y="8826"/>
                    </a:lnTo>
                    <a:lnTo>
                      <a:pt x="30712" y="8613"/>
                    </a:lnTo>
                    <a:lnTo>
                      <a:pt x="30530" y="8580"/>
                    </a:lnTo>
                    <a:lnTo>
                      <a:pt x="30351" y="8374"/>
                    </a:lnTo>
                    <a:lnTo>
                      <a:pt x="30112" y="8252"/>
                    </a:lnTo>
                    <a:lnTo>
                      <a:pt x="29948" y="8234"/>
                    </a:lnTo>
                    <a:lnTo>
                      <a:pt x="29577" y="7839"/>
                    </a:lnTo>
                    <a:lnTo>
                      <a:pt x="29281" y="7421"/>
                    </a:lnTo>
                    <a:lnTo>
                      <a:pt x="29133" y="7379"/>
                    </a:lnTo>
                    <a:lnTo>
                      <a:pt x="28927" y="7190"/>
                    </a:lnTo>
                    <a:lnTo>
                      <a:pt x="28754" y="7206"/>
                    </a:lnTo>
                    <a:lnTo>
                      <a:pt x="28252" y="6844"/>
                    </a:lnTo>
                    <a:lnTo>
                      <a:pt x="28023" y="6844"/>
                    </a:lnTo>
                    <a:lnTo>
                      <a:pt x="27767" y="6738"/>
                    </a:lnTo>
                    <a:lnTo>
                      <a:pt x="27619" y="6821"/>
                    </a:lnTo>
                    <a:lnTo>
                      <a:pt x="27372" y="6821"/>
                    </a:lnTo>
                    <a:lnTo>
                      <a:pt x="27234" y="6746"/>
                    </a:lnTo>
                    <a:lnTo>
                      <a:pt x="27076" y="6821"/>
                    </a:lnTo>
                    <a:lnTo>
                      <a:pt x="27003" y="6927"/>
                    </a:lnTo>
                    <a:lnTo>
                      <a:pt x="26912" y="6837"/>
                    </a:lnTo>
                    <a:lnTo>
                      <a:pt x="26681" y="6663"/>
                    </a:lnTo>
                    <a:lnTo>
                      <a:pt x="26649" y="6738"/>
                    </a:lnTo>
                    <a:lnTo>
                      <a:pt x="26551" y="6655"/>
                    </a:lnTo>
                    <a:lnTo>
                      <a:pt x="26517" y="6762"/>
                    </a:lnTo>
                    <a:lnTo>
                      <a:pt x="26517" y="6844"/>
                    </a:lnTo>
                    <a:lnTo>
                      <a:pt x="26385" y="6738"/>
                    </a:lnTo>
                    <a:lnTo>
                      <a:pt x="26361" y="6655"/>
                    </a:lnTo>
                    <a:lnTo>
                      <a:pt x="26262" y="6623"/>
                    </a:lnTo>
                    <a:lnTo>
                      <a:pt x="26296" y="6704"/>
                    </a:lnTo>
                    <a:lnTo>
                      <a:pt x="26247" y="6738"/>
                    </a:lnTo>
                    <a:lnTo>
                      <a:pt x="26000" y="6647"/>
                    </a:lnTo>
                    <a:lnTo>
                      <a:pt x="25917" y="6663"/>
                    </a:lnTo>
                    <a:lnTo>
                      <a:pt x="25712" y="6623"/>
                    </a:lnTo>
                    <a:lnTo>
                      <a:pt x="25260" y="6408"/>
                    </a:lnTo>
                    <a:lnTo>
                      <a:pt x="25086" y="6416"/>
                    </a:lnTo>
                    <a:lnTo>
                      <a:pt x="25078" y="6465"/>
                    </a:lnTo>
                    <a:lnTo>
                      <a:pt x="25112" y="6564"/>
                    </a:lnTo>
                    <a:lnTo>
                      <a:pt x="25070" y="6606"/>
                    </a:lnTo>
                    <a:lnTo>
                      <a:pt x="24979" y="6556"/>
                    </a:lnTo>
                    <a:lnTo>
                      <a:pt x="24930" y="6582"/>
                    </a:lnTo>
                    <a:lnTo>
                      <a:pt x="24904" y="6647"/>
                    </a:lnTo>
                    <a:lnTo>
                      <a:pt x="24748" y="6722"/>
                    </a:lnTo>
                    <a:lnTo>
                      <a:pt x="24691" y="6803"/>
                    </a:lnTo>
                    <a:lnTo>
                      <a:pt x="24667" y="7000"/>
                    </a:lnTo>
                    <a:lnTo>
                      <a:pt x="24585" y="6860"/>
                    </a:lnTo>
                    <a:lnTo>
                      <a:pt x="24535" y="6730"/>
                    </a:lnTo>
                    <a:lnTo>
                      <a:pt x="24452" y="6771"/>
                    </a:lnTo>
                    <a:lnTo>
                      <a:pt x="24470" y="6927"/>
                    </a:lnTo>
                    <a:lnTo>
                      <a:pt x="24330" y="7190"/>
                    </a:lnTo>
                    <a:lnTo>
                      <a:pt x="24330" y="7403"/>
                    </a:lnTo>
                    <a:lnTo>
                      <a:pt x="24281" y="7198"/>
                    </a:lnTo>
                    <a:lnTo>
                      <a:pt x="24338" y="6992"/>
                    </a:lnTo>
                    <a:lnTo>
                      <a:pt x="24304" y="6803"/>
                    </a:lnTo>
                    <a:lnTo>
                      <a:pt x="24387" y="6540"/>
                    </a:lnTo>
                    <a:lnTo>
                      <a:pt x="24460" y="6465"/>
                    </a:lnTo>
                    <a:lnTo>
                      <a:pt x="24403" y="6416"/>
                    </a:lnTo>
                    <a:lnTo>
                      <a:pt x="24273" y="6408"/>
                    </a:lnTo>
                    <a:lnTo>
                      <a:pt x="24444" y="6211"/>
                    </a:lnTo>
                    <a:lnTo>
                      <a:pt x="24213" y="5972"/>
                    </a:lnTo>
                    <a:lnTo>
                      <a:pt x="24083" y="5759"/>
                    </a:lnTo>
                    <a:lnTo>
                      <a:pt x="23959" y="5775"/>
                    </a:lnTo>
                    <a:lnTo>
                      <a:pt x="23769" y="5743"/>
                    </a:lnTo>
                    <a:lnTo>
                      <a:pt x="23663" y="5883"/>
                    </a:lnTo>
                    <a:lnTo>
                      <a:pt x="23556" y="5932"/>
                    </a:lnTo>
                    <a:lnTo>
                      <a:pt x="23507" y="5808"/>
                    </a:lnTo>
                    <a:lnTo>
                      <a:pt x="23424" y="5759"/>
                    </a:lnTo>
                    <a:lnTo>
                      <a:pt x="23392" y="5644"/>
                    </a:lnTo>
                    <a:lnTo>
                      <a:pt x="23294" y="5561"/>
                    </a:lnTo>
                    <a:lnTo>
                      <a:pt x="23161" y="5577"/>
                    </a:lnTo>
                    <a:lnTo>
                      <a:pt x="23096" y="5496"/>
                    </a:lnTo>
                    <a:lnTo>
                      <a:pt x="22990" y="5447"/>
                    </a:lnTo>
                    <a:lnTo>
                      <a:pt x="22922" y="5538"/>
                    </a:lnTo>
                    <a:lnTo>
                      <a:pt x="22922" y="5463"/>
                    </a:lnTo>
                    <a:lnTo>
                      <a:pt x="22832" y="5405"/>
                    </a:lnTo>
                    <a:lnTo>
                      <a:pt x="22774" y="5291"/>
                    </a:lnTo>
                    <a:lnTo>
                      <a:pt x="22668" y="5330"/>
                    </a:lnTo>
                    <a:lnTo>
                      <a:pt x="22486" y="5273"/>
                    </a:lnTo>
                    <a:lnTo>
                      <a:pt x="22239" y="5133"/>
                    </a:lnTo>
                    <a:lnTo>
                      <a:pt x="22166" y="5117"/>
                    </a:lnTo>
                    <a:lnTo>
                      <a:pt x="22125" y="5192"/>
                    </a:lnTo>
                    <a:lnTo>
                      <a:pt x="21977" y="5094"/>
                    </a:lnTo>
                    <a:lnTo>
                      <a:pt x="21870" y="5101"/>
                    </a:lnTo>
                    <a:lnTo>
                      <a:pt x="21845" y="5208"/>
                    </a:lnTo>
                    <a:lnTo>
                      <a:pt x="21772" y="5208"/>
                    </a:lnTo>
                    <a:lnTo>
                      <a:pt x="21730" y="5101"/>
                    </a:lnTo>
                    <a:lnTo>
                      <a:pt x="21541" y="5094"/>
                    </a:lnTo>
                    <a:lnTo>
                      <a:pt x="21377" y="5182"/>
                    </a:lnTo>
                    <a:lnTo>
                      <a:pt x="21294" y="5340"/>
                    </a:lnTo>
                    <a:lnTo>
                      <a:pt x="21302" y="5439"/>
                    </a:lnTo>
                    <a:lnTo>
                      <a:pt x="21122" y="5619"/>
                    </a:lnTo>
                    <a:lnTo>
                      <a:pt x="20891" y="5751"/>
                    </a:lnTo>
                    <a:lnTo>
                      <a:pt x="20595" y="5923"/>
                    </a:lnTo>
                    <a:lnTo>
                      <a:pt x="20447" y="6104"/>
                    </a:lnTo>
                    <a:lnTo>
                      <a:pt x="20356" y="6343"/>
                    </a:lnTo>
                    <a:lnTo>
                      <a:pt x="20325" y="6564"/>
                    </a:lnTo>
                    <a:lnTo>
                      <a:pt x="20250" y="6688"/>
                    </a:lnTo>
                    <a:lnTo>
                      <a:pt x="20110" y="6829"/>
                    </a:lnTo>
                    <a:lnTo>
                      <a:pt x="20117" y="6927"/>
                    </a:lnTo>
                    <a:lnTo>
                      <a:pt x="20143" y="7099"/>
                    </a:lnTo>
                    <a:lnTo>
                      <a:pt x="20117" y="7413"/>
                    </a:lnTo>
                    <a:lnTo>
                      <a:pt x="20060" y="7223"/>
                    </a:lnTo>
                    <a:lnTo>
                      <a:pt x="19946" y="7034"/>
                    </a:lnTo>
                    <a:lnTo>
                      <a:pt x="19954" y="6894"/>
                    </a:lnTo>
                    <a:lnTo>
                      <a:pt x="20068" y="6754"/>
                    </a:lnTo>
                    <a:lnTo>
                      <a:pt x="20200" y="6639"/>
                    </a:lnTo>
                    <a:lnTo>
                      <a:pt x="20185" y="6416"/>
                    </a:lnTo>
                    <a:lnTo>
                      <a:pt x="20250" y="6219"/>
                    </a:lnTo>
                    <a:lnTo>
                      <a:pt x="20234" y="6120"/>
                    </a:lnTo>
                    <a:lnTo>
                      <a:pt x="20135" y="6120"/>
                    </a:lnTo>
                    <a:lnTo>
                      <a:pt x="19946" y="6187"/>
                    </a:lnTo>
                    <a:lnTo>
                      <a:pt x="19733" y="6120"/>
                    </a:lnTo>
                    <a:lnTo>
                      <a:pt x="19543" y="6138"/>
                    </a:lnTo>
                    <a:lnTo>
                      <a:pt x="19395" y="6179"/>
                    </a:lnTo>
                    <a:lnTo>
                      <a:pt x="19288" y="6088"/>
                    </a:lnTo>
                    <a:lnTo>
                      <a:pt x="19411" y="6104"/>
                    </a:lnTo>
                    <a:lnTo>
                      <a:pt x="19551" y="5998"/>
                    </a:lnTo>
                    <a:lnTo>
                      <a:pt x="19699" y="5964"/>
                    </a:lnTo>
                    <a:lnTo>
                      <a:pt x="19946" y="6005"/>
                    </a:lnTo>
                    <a:lnTo>
                      <a:pt x="20086" y="5972"/>
                    </a:lnTo>
                    <a:lnTo>
                      <a:pt x="20216" y="5808"/>
                    </a:lnTo>
                    <a:lnTo>
                      <a:pt x="20275" y="5808"/>
                    </a:lnTo>
                    <a:lnTo>
                      <a:pt x="20356" y="5865"/>
                    </a:lnTo>
                    <a:lnTo>
                      <a:pt x="20439" y="5842"/>
                    </a:lnTo>
                    <a:lnTo>
                      <a:pt x="20579" y="5759"/>
                    </a:lnTo>
                    <a:lnTo>
                      <a:pt x="20826" y="5668"/>
                    </a:lnTo>
                    <a:lnTo>
                      <a:pt x="20826" y="5478"/>
                    </a:lnTo>
                    <a:lnTo>
                      <a:pt x="21039" y="5232"/>
                    </a:lnTo>
                    <a:lnTo>
                      <a:pt x="21039" y="5052"/>
                    </a:lnTo>
                    <a:lnTo>
                      <a:pt x="21122" y="4928"/>
                    </a:lnTo>
                    <a:lnTo>
                      <a:pt x="21138" y="4788"/>
                    </a:lnTo>
                    <a:lnTo>
                      <a:pt x="20907" y="4738"/>
                    </a:lnTo>
                    <a:lnTo>
                      <a:pt x="20727" y="4600"/>
                    </a:lnTo>
                    <a:lnTo>
                      <a:pt x="20562" y="4600"/>
                    </a:lnTo>
                    <a:lnTo>
                      <a:pt x="20325" y="4738"/>
                    </a:lnTo>
                    <a:lnTo>
                      <a:pt x="20117" y="4756"/>
                    </a:lnTo>
                    <a:lnTo>
                      <a:pt x="19831" y="4632"/>
                    </a:lnTo>
                    <a:lnTo>
                      <a:pt x="19517" y="4608"/>
                    </a:lnTo>
                    <a:lnTo>
                      <a:pt x="19296" y="4847"/>
                    </a:lnTo>
                    <a:lnTo>
                      <a:pt x="19304" y="4945"/>
                    </a:lnTo>
                    <a:lnTo>
                      <a:pt x="19377" y="5003"/>
                    </a:lnTo>
                    <a:lnTo>
                      <a:pt x="19427" y="5076"/>
                    </a:lnTo>
                    <a:lnTo>
                      <a:pt x="19320" y="5094"/>
                    </a:lnTo>
                    <a:lnTo>
                      <a:pt x="19255" y="5125"/>
                    </a:lnTo>
                    <a:lnTo>
                      <a:pt x="19198" y="5273"/>
                    </a:lnTo>
                    <a:lnTo>
                      <a:pt x="19156" y="5143"/>
                    </a:lnTo>
                    <a:lnTo>
                      <a:pt x="19073" y="5117"/>
                    </a:lnTo>
                    <a:lnTo>
                      <a:pt x="18901" y="5182"/>
                    </a:lnTo>
                    <a:lnTo>
                      <a:pt x="18704" y="5455"/>
                    </a:lnTo>
                    <a:lnTo>
                      <a:pt x="18449" y="5751"/>
                    </a:lnTo>
                    <a:lnTo>
                      <a:pt x="18637" y="5478"/>
                    </a:lnTo>
                    <a:lnTo>
                      <a:pt x="18637" y="5307"/>
                    </a:lnTo>
                    <a:lnTo>
                      <a:pt x="18678" y="5208"/>
                    </a:lnTo>
                    <a:lnTo>
                      <a:pt x="18696" y="5094"/>
                    </a:lnTo>
                    <a:lnTo>
                      <a:pt x="18613" y="5094"/>
                    </a:lnTo>
                    <a:lnTo>
                      <a:pt x="18440" y="5224"/>
                    </a:lnTo>
                    <a:lnTo>
                      <a:pt x="18359" y="5421"/>
                    </a:lnTo>
                    <a:lnTo>
                      <a:pt x="18276" y="5636"/>
                    </a:lnTo>
                    <a:lnTo>
                      <a:pt x="18136" y="5725"/>
                    </a:lnTo>
                    <a:lnTo>
                      <a:pt x="18268" y="5471"/>
                    </a:lnTo>
                    <a:lnTo>
                      <a:pt x="18292" y="5273"/>
                    </a:lnTo>
                    <a:lnTo>
                      <a:pt x="18588" y="4912"/>
                    </a:lnTo>
                    <a:lnTo>
                      <a:pt x="18655" y="4665"/>
                    </a:lnTo>
                    <a:lnTo>
                      <a:pt x="18769" y="4517"/>
                    </a:lnTo>
                    <a:lnTo>
                      <a:pt x="18925" y="4426"/>
                    </a:lnTo>
                    <a:lnTo>
                      <a:pt x="19099" y="4304"/>
                    </a:lnTo>
                    <a:lnTo>
                      <a:pt x="19221" y="4255"/>
                    </a:lnTo>
                    <a:lnTo>
                      <a:pt x="19377" y="4016"/>
                    </a:lnTo>
                    <a:lnTo>
                      <a:pt x="19764" y="3621"/>
                    </a:lnTo>
                    <a:lnTo>
                      <a:pt x="19790" y="3530"/>
                    </a:lnTo>
                    <a:lnTo>
                      <a:pt x="19871" y="3465"/>
                    </a:lnTo>
                    <a:lnTo>
                      <a:pt x="19790" y="3356"/>
                    </a:lnTo>
                    <a:lnTo>
                      <a:pt x="19813" y="3250"/>
                    </a:lnTo>
                    <a:lnTo>
                      <a:pt x="19871" y="3200"/>
                    </a:lnTo>
                    <a:lnTo>
                      <a:pt x="19881" y="3037"/>
                    </a:lnTo>
                    <a:lnTo>
                      <a:pt x="19723" y="2922"/>
                    </a:lnTo>
                    <a:lnTo>
                      <a:pt x="19551" y="2938"/>
                    </a:lnTo>
                    <a:lnTo>
                      <a:pt x="19494" y="2995"/>
                    </a:lnTo>
                    <a:lnTo>
                      <a:pt x="19419" y="2863"/>
                    </a:lnTo>
                    <a:lnTo>
                      <a:pt x="19312" y="2551"/>
                    </a:lnTo>
                    <a:lnTo>
                      <a:pt x="19123" y="2099"/>
                    </a:lnTo>
                    <a:lnTo>
                      <a:pt x="18959" y="1860"/>
                    </a:lnTo>
                    <a:lnTo>
                      <a:pt x="18834" y="1540"/>
                    </a:lnTo>
                    <a:lnTo>
                      <a:pt x="18844" y="1367"/>
                    </a:lnTo>
                    <a:lnTo>
                      <a:pt x="18803" y="1195"/>
                    </a:lnTo>
                    <a:lnTo>
                      <a:pt x="18736" y="1128"/>
                    </a:lnTo>
                    <a:lnTo>
                      <a:pt x="18704" y="964"/>
                    </a:lnTo>
                    <a:lnTo>
                      <a:pt x="18605" y="767"/>
                    </a:lnTo>
                    <a:lnTo>
                      <a:pt x="18564" y="790"/>
                    </a:lnTo>
                    <a:lnTo>
                      <a:pt x="18572" y="923"/>
                    </a:lnTo>
                    <a:lnTo>
                      <a:pt x="18507" y="1029"/>
                    </a:lnTo>
                    <a:lnTo>
                      <a:pt x="18317" y="1153"/>
                    </a:lnTo>
                    <a:lnTo>
                      <a:pt x="18309" y="1161"/>
                    </a:lnTo>
                    <a:lnTo>
                      <a:pt x="18252" y="1252"/>
                    </a:lnTo>
                    <a:lnTo>
                      <a:pt x="18045" y="1507"/>
                    </a:lnTo>
                    <a:lnTo>
                      <a:pt x="17832" y="1787"/>
                    </a:lnTo>
                    <a:lnTo>
                      <a:pt x="17824" y="1935"/>
                    </a:lnTo>
                    <a:lnTo>
                      <a:pt x="17668" y="2281"/>
                    </a:lnTo>
                    <a:lnTo>
                      <a:pt x="17536" y="2502"/>
                    </a:lnTo>
                    <a:lnTo>
                      <a:pt x="17429" y="2699"/>
                    </a:lnTo>
                    <a:lnTo>
                      <a:pt x="17289" y="2725"/>
                    </a:lnTo>
                    <a:lnTo>
                      <a:pt x="17198" y="2782"/>
                    </a:lnTo>
                    <a:lnTo>
                      <a:pt x="17166" y="2922"/>
                    </a:lnTo>
                    <a:lnTo>
                      <a:pt x="17018" y="3029"/>
                    </a:lnTo>
                    <a:lnTo>
                      <a:pt x="16928" y="2995"/>
                    </a:lnTo>
                    <a:lnTo>
                      <a:pt x="16920" y="2774"/>
                    </a:lnTo>
                    <a:lnTo>
                      <a:pt x="16853" y="2748"/>
                    </a:lnTo>
                    <a:lnTo>
                      <a:pt x="16837" y="2683"/>
                    </a:lnTo>
                    <a:lnTo>
                      <a:pt x="16746" y="2675"/>
                    </a:lnTo>
                    <a:lnTo>
                      <a:pt x="16624" y="2715"/>
                    </a:lnTo>
                    <a:lnTo>
                      <a:pt x="16541" y="2814"/>
                    </a:lnTo>
                    <a:lnTo>
                      <a:pt x="16393" y="2790"/>
                    </a:lnTo>
                    <a:lnTo>
                      <a:pt x="16278" y="2666"/>
                    </a:lnTo>
                    <a:lnTo>
                      <a:pt x="16286" y="2585"/>
                    </a:lnTo>
                    <a:lnTo>
                      <a:pt x="16237" y="2543"/>
                    </a:lnTo>
                    <a:lnTo>
                      <a:pt x="16187" y="2411"/>
                    </a:lnTo>
                    <a:lnTo>
                      <a:pt x="16154" y="2330"/>
                    </a:lnTo>
                    <a:lnTo>
                      <a:pt x="16047" y="2304"/>
                    </a:lnTo>
                    <a:lnTo>
                      <a:pt x="15883" y="2156"/>
                    </a:lnTo>
                    <a:lnTo>
                      <a:pt x="15668" y="2148"/>
                    </a:lnTo>
                    <a:lnTo>
                      <a:pt x="15504" y="2213"/>
                    </a:lnTo>
                    <a:lnTo>
                      <a:pt x="15167" y="2231"/>
                    </a:lnTo>
                    <a:lnTo>
                      <a:pt x="14977" y="2182"/>
                    </a:lnTo>
                    <a:lnTo>
                      <a:pt x="14821" y="2289"/>
                    </a:lnTo>
                    <a:lnTo>
                      <a:pt x="14788" y="2444"/>
                    </a:lnTo>
                    <a:lnTo>
                      <a:pt x="14946" y="2592"/>
                    </a:lnTo>
                    <a:lnTo>
                      <a:pt x="14985" y="2683"/>
                    </a:lnTo>
                    <a:lnTo>
                      <a:pt x="15060" y="2863"/>
                    </a:lnTo>
                    <a:lnTo>
                      <a:pt x="15027" y="2930"/>
                    </a:lnTo>
                    <a:lnTo>
                      <a:pt x="14886" y="2938"/>
                    </a:lnTo>
                    <a:lnTo>
                      <a:pt x="14681" y="2881"/>
                    </a:lnTo>
                    <a:lnTo>
                      <a:pt x="14632" y="2839"/>
                    </a:lnTo>
                    <a:lnTo>
                      <a:pt x="14559" y="2839"/>
                    </a:lnTo>
                    <a:lnTo>
                      <a:pt x="14541" y="2831"/>
                    </a:lnTo>
                    <a:lnTo>
                      <a:pt x="14551" y="2839"/>
                    </a:lnTo>
                    <a:lnTo>
                      <a:pt x="14278" y="2839"/>
                    </a:lnTo>
                    <a:lnTo>
                      <a:pt x="14130" y="2855"/>
                    </a:lnTo>
                    <a:lnTo>
                      <a:pt x="14065" y="2790"/>
                    </a:lnTo>
                    <a:lnTo>
                      <a:pt x="13819" y="2798"/>
                    </a:lnTo>
                    <a:lnTo>
                      <a:pt x="13645" y="2873"/>
                    </a:lnTo>
                    <a:lnTo>
                      <a:pt x="13554" y="3135"/>
                    </a:lnTo>
                    <a:lnTo>
                      <a:pt x="13209" y="3120"/>
                    </a:lnTo>
                    <a:lnTo>
                      <a:pt x="13037" y="3177"/>
                    </a:lnTo>
                    <a:lnTo>
                      <a:pt x="13011" y="3250"/>
                    </a:lnTo>
                    <a:lnTo>
                      <a:pt x="12905" y="3390"/>
                    </a:lnTo>
                    <a:lnTo>
                      <a:pt x="12707" y="3406"/>
                    </a:lnTo>
                    <a:lnTo>
                      <a:pt x="12691" y="3356"/>
                    </a:lnTo>
                    <a:lnTo>
                      <a:pt x="12577" y="3382"/>
                    </a:lnTo>
                    <a:lnTo>
                      <a:pt x="12468" y="3514"/>
                    </a:lnTo>
                    <a:lnTo>
                      <a:pt x="12338" y="3465"/>
                    </a:lnTo>
                    <a:lnTo>
                      <a:pt x="12016" y="3185"/>
                    </a:lnTo>
                    <a:lnTo>
                      <a:pt x="11894" y="3029"/>
                    </a:lnTo>
                    <a:lnTo>
                      <a:pt x="11886" y="2912"/>
                    </a:lnTo>
                    <a:lnTo>
                      <a:pt x="11712" y="2733"/>
                    </a:lnTo>
                    <a:lnTo>
                      <a:pt x="11556" y="2577"/>
                    </a:lnTo>
                    <a:lnTo>
                      <a:pt x="11541" y="2411"/>
                    </a:lnTo>
                    <a:lnTo>
                      <a:pt x="11580" y="2296"/>
                    </a:lnTo>
                    <a:lnTo>
                      <a:pt x="11541" y="2213"/>
                    </a:lnTo>
                    <a:lnTo>
                      <a:pt x="11556" y="2065"/>
                    </a:lnTo>
                    <a:lnTo>
                      <a:pt x="11621" y="1943"/>
                    </a:lnTo>
                    <a:lnTo>
                      <a:pt x="11606" y="1769"/>
                    </a:lnTo>
                    <a:lnTo>
                      <a:pt x="11770" y="1491"/>
                    </a:lnTo>
                    <a:lnTo>
                      <a:pt x="11819" y="1260"/>
                    </a:lnTo>
                    <a:lnTo>
                      <a:pt x="11967" y="1071"/>
                    </a:lnTo>
                    <a:lnTo>
                      <a:pt x="11967" y="988"/>
                    </a:lnTo>
                    <a:lnTo>
                      <a:pt x="11811" y="998"/>
                    </a:lnTo>
                    <a:lnTo>
                      <a:pt x="11728" y="873"/>
                    </a:lnTo>
                    <a:lnTo>
                      <a:pt x="11679" y="759"/>
                    </a:lnTo>
                    <a:lnTo>
                      <a:pt x="11507" y="767"/>
                    </a:lnTo>
                    <a:lnTo>
                      <a:pt x="11359" y="701"/>
                    </a:lnTo>
                    <a:lnTo>
                      <a:pt x="11432" y="593"/>
                    </a:lnTo>
                    <a:lnTo>
                      <a:pt x="11541" y="437"/>
                    </a:lnTo>
                    <a:lnTo>
                      <a:pt x="11541" y="216"/>
                    </a:lnTo>
                    <a:lnTo>
                      <a:pt x="11400" y="42"/>
                    </a:lnTo>
                    <a:lnTo>
                      <a:pt x="11211" y="26"/>
                    </a:lnTo>
                    <a:lnTo>
                      <a:pt x="11120" y="84"/>
                    </a:lnTo>
                    <a:lnTo>
                      <a:pt x="11055" y="11"/>
                    </a:lnTo>
                    <a:lnTo>
                      <a:pt x="10972" y="1"/>
                    </a:lnTo>
                    <a:close/>
                  </a:path>
                </a:pathLst>
              </a:custGeom>
              <a:solidFill>
                <a:srgbClr val="CCAA52">
                  <a:alpha val="823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9"/>
              <p:cNvSpPr/>
              <p:nvPr/>
            </p:nvSpPr>
            <p:spPr>
              <a:xfrm>
                <a:off x="3277488" y="959440"/>
                <a:ext cx="12765" cy="17357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89" extrusionOk="0">
                    <a:moveTo>
                      <a:pt x="16" y="1"/>
                    </a:moveTo>
                    <a:lnTo>
                      <a:pt x="0" y="90"/>
                    </a:lnTo>
                    <a:lnTo>
                      <a:pt x="49" y="165"/>
                    </a:lnTo>
                    <a:lnTo>
                      <a:pt x="130" y="188"/>
                    </a:lnTo>
                    <a:lnTo>
                      <a:pt x="138" y="115"/>
                    </a:lnTo>
                    <a:lnTo>
                      <a:pt x="115" y="50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9"/>
              <p:cNvSpPr/>
              <p:nvPr/>
            </p:nvSpPr>
            <p:spPr>
              <a:xfrm>
                <a:off x="2978384" y="532594"/>
                <a:ext cx="214527" cy="309851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3374" extrusionOk="0">
                    <a:moveTo>
                      <a:pt x="501" y="0"/>
                    </a:moveTo>
                    <a:lnTo>
                      <a:pt x="353" y="109"/>
                    </a:lnTo>
                    <a:lnTo>
                      <a:pt x="197" y="190"/>
                    </a:lnTo>
                    <a:lnTo>
                      <a:pt x="205" y="190"/>
                    </a:lnTo>
                    <a:lnTo>
                      <a:pt x="197" y="198"/>
                    </a:lnTo>
                    <a:lnTo>
                      <a:pt x="130" y="265"/>
                    </a:lnTo>
                    <a:lnTo>
                      <a:pt x="0" y="444"/>
                    </a:lnTo>
                    <a:lnTo>
                      <a:pt x="16" y="675"/>
                    </a:lnTo>
                    <a:lnTo>
                      <a:pt x="81" y="839"/>
                    </a:lnTo>
                    <a:lnTo>
                      <a:pt x="57" y="1021"/>
                    </a:lnTo>
                    <a:lnTo>
                      <a:pt x="57" y="1161"/>
                    </a:lnTo>
                    <a:lnTo>
                      <a:pt x="205" y="1252"/>
                    </a:lnTo>
                    <a:lnTo>
                      <a:pt x="270" y="1382"/>
                    </a:lnTo>
                    <a:lnTo>
                      <a:pt x="361" y="1530"/>
                    </a:lnTo>
                    <a:lnTo>
                      <a:pt x="395" y="1704"/>
                    </a:lnTo>
                    <a:lnTo>
                      <a:pt x="426" y="1777"/>
                    </a:lnTo>
                    <a:lnTo>
                      <a:pt x="403" y="1917"/>
                    </a:lnTo>
                    <a:lnTo>
                      <a:pt x="270" y="2049"/>
                    </a:lnTo>
                    <a:lnTo>
                      <a:pt x="286" y="2255"/>
                    </a:lnTo>
                    <a:lnTo>
                      <a:pt x="345" y="2369"/>
                    </a:lnTo>
                    <a:lnTo>
                      <a:pt x="270" y="2551"/>
                    </a:lnTo>
                    <a:lnTo>
                      <a:pt x="65" y="2683"/>
                    </a:lnTo>
                    <a:lnTo>
                      <a:pt x="24" y="2675"/>
                    </a:lnTo>
                    <a:lnTo>
                      <a:pt x="57" y="2756"/>
                    </a:lnTo>
                    <a:lnTo>
                      <a:pt x="107" y="2888"/>
                    </a:lnTo>
                    <a:lnTo>
                      <a:pt x="156" y="2930"/>
                    </a:lnTo>
                    <a:lnTo>
                      <a:pt x="148" y="3011"/>
                    </a:lnTo>
                    <a:lnTo>
                      <a:pt x="263" y="3135"/>
                    </a:lnTo>
                    <a:lnTo>
                      <a:pt x="411" y="3159"/>
                    </a:lnTo>
                    <a:lnTo>
                      <a:pt x="494" y="3060"/>
                    </a:lnTo>
                    <a:lnTo>
                      <a:pt x="616" y="3020"/>
                    </a:lnTo>
                    <a:lnTo>
                      <a:pt x="707" y="3028"/>
                    </a:lnTo>
                    <a:lnTo>
                      <a:pt x="723" y="3093"/>
                    </a:lnTo>
                    <a:lnTo>
                      <a:pt x="790" y="3119"/>
                    </a:lnTo>
                    <a:lnTo>
                      <a:pt x="798" y="3340"/>
                    </a:lnTo>
                    <a:lnTo>
                      <a:pt x="888" y="3374"/>
                    </a:lnTo>
                    <a:lnTo>
                      <a:pt x="1036" y="3267"/>
                    </a:lnTo>
                    <a:lnTo>
                      <a:pt x="1068" y="3127"/>
                    </a:lnTo>
                    <a:lnTo>
                      <a:pt x="1159" y="3070"/>
                    </a:lnTo>
                    <a:lnTo>
                      <a:pt x="1299" y="3044"/>
                    </a:lnTo>
                    <a:lnTo>
                      <a:pt x="1406" y="2847"/>
                    </a:lnTo>
                    <a:lnTo>
                      <a:pt x="1538" y="2626"/>
                    </a:lnTo>
                    <a:lnTo>
                      <a:pt x="1694" y="2280"/>
                    </a:lnTo>
                    <a:lnTo>
                      <a:pt x="1702" y="2132"/>
                    </a:lnTo>
                    <a:lnTo>
                      <a:pt x="1915" y="1852"/>
                    </a:lnTo>
                    <a:lnTo>
                      <a:pt x="2122" y="1597"/>
                    </a:lnTo>
                    <a:lnTo>
                      <a:pt x="2179" y="1506"/>
                    </a:lnTo>
                    <a:lnTo>
                      <a:pt x="2187" y="1498"/>
                    </a:lnTo>
                    <a:lnTo>
                      <a:pt x="2335" y="1309"/>
                    </a:lnTo>
                    <a:lnTo>
                      <a:pt x="2319" y="1096"/>
                    </a:lnTo>
                    <a:lnTo>
                      <a:pt x="2171" y="930"/>
                    </a:lnTo>
                    <a:lnTo>
                      <a:pt x="2096" y="1005"/>
                    </a:lnTo>
                    <a:lnTo>
                      <a:pt x="1998" y="922"/>
                    </a:lnTo>
                    <a:lnTo>
                      <a:pt x="1982" y="782"/>
                    </a:lnTo>
                    <a:lnTo>
                      <a:pt x="1686" y="486"/>
                    </a:lnTo>
                    <a:lnTo>
                      <a:pt x="1611" y="454"/>
                    </a:lnTo>
                    <a:lnTo>
                      <a:pt x="1421" y="265"/>
                    </a:lnTo>
                    <a:lnTo>
                      <a:pt x="953" y="148"/>
                    </a:lnTo>
                    <a:lnTo>
                      <a:pt x="740" y="26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9"/>
              <p:cNvSpPr/>
              <p:nvPr/>
            </p:nvSpPr>
            <p:spPr>
              <a:xfrm>
                <a:off x="2710963" y="498708"/>
                <a:ext cx="306637" cy="335381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652" extrusionOk="0">
                    <a:moveTo>
                      <a:pt x="2476" y="0"/>
                    </a:moveTo>
                    <a:lnTo>
                      <a:pt x="2369" y="8"/>
                    </a:lnTo>
                    <a:lnTo>
                      <a:pt x="2221" y="73"/>
                    </a:lnTo>
                    <a:lnTo>
                      <a:pt x="1957" y="49"/>
                    </a:lnTo>
                    <a:lnTo>
                      <a:pt x="1637" y="115"/>
                    </a:lnTo>
                    <a:lnTo>
                      <a:pt x="1372" y="42"/>
                    </a:lnTo>
                    <a:lnTo>
                      <a:pt x="1003" y="49"/>
                    </a:lnTo>
                    <a:lnTo>
                      <a:pt x="798" y="122"/>
                    </a:lnTo>
                    <a:lnTo>
                      <a:pt x="764" y="312"/>
                    </a:lnTo>
                    <a:lnTo>
                      <a:pt x="764" y="330"/>
                    </a:lnTo>
                    <a:lnTo>
                      <a:pt x="723" y="501"/>
                    </a:lnTo>
                    <a:lnTo>
                      <a:pt x="723" y="616"/>
                    </a:lnTo>
                    <a:lnTo>
                      <a:pt x="608" y="748"/>
                    </a:lnTo>
                    <a:lnTo>
                      <a:pt x="460" y="831"/>
                    </a:lnTo>
                    <a:lnTo>
                      <a:pt x="255" y="831"/>
                    </a:lnTo>
                    <a:lnTo>
                      <a:pt x="148" y="1036"/>
                    </a:lnTo>
                    <a:lnTo>
                      <a:pt x="139" y="1218"/>
                    </a:lnTo>
                    <a:lnTo>
                      <a:pt x="0" y="1563"/>
                    </a:lnTo>
                    <a:lnTo>
                      <a:pt x="16" y="1670"/>
                    </a:lnTo>
                    <a:lnTo>
                      <a:pt x="164" y="1743"/>
                    </a:lnTo>
                    <a:lnTo>
                      <a:pt x="263" y="1860"/>
                    </a:lnTo>
                    <a:lnTo>
                      <a:pt x="287" y="1941"/>
                    </a:lnTo>
                    <a:lnTo>
                      <a:pt x="385" y="2073"/>
                    </a:lnTo>
                    <a:lnTo>
                      <a:pt x="395" y="2179"/>
                    </a:lnTo>
                    <a:lnTo>
                      <a:pt x="494" y="2262"/>
                    </a:lnTo>
                    <a:lnTo>
                      <a:pt x="601" y="2270"/>
                    </a:lnTo>
                    <a:lnTo>
                      <a:pt x="658" y="2320"/>
                    </a:lnTo>
                    <a:lnTo>
                      <a:pt x="691" y="2442"/>
                    </a:lnTo>
                    <a:lnTo>
                      <a:pt x="756" y="2689"/>
                    </a:lnTo>
                    <a:lnTo>
                      <a:pt x="756" y="2862"/>
                    </a:lnTo>
                    <a:lnTo>
                      <a:pt x="839" y="2927"/>
                    </a:lnTo>
                    <a:lnTo>
                      <a:pt x="978" y="3083"/>
                    </a:lnTo>
                    <a:lnTo>
                      <a:pt x="995" y="3224"/>
                    </a:lnTo>
                    <a:lnTo>
                      <a:pt x="1159" y="3291"/>
                    </a:lnTo>
                    <a:lnTo>
                      <a:pt x="1159" y="3356"/>
                    </a:lnTo>
                    <a:lnTo>
                      <a:pt x="1209" y="3462"/>
                    </a:lnTo>
                    <a:lnTo>
                      <a:pt x="1323" y="3545"/>
                    </a:lnTo>
                    <a:lnTo>
                      <a:pt x="1341" y="3553"/>
                    </a:lnTo>
                    <a:lnTo>
                      <a:pt x="1414" y="3553"/>
                    </a:lnTo>
                    <a:lnTo>
                      <a:pt x="1463" y="3595"/>
                    </a:lnTo>
                    <a:lnTo>
                      <a:pt x="1668" y="3652"/>
                    </a:lnTo>
                    <a:lnTo>
                      <a:pt x="1809" y="3644"/>
                    </a:lnTo>
                    <a:lnTo>
                      <a:pt x="1842" y="3577"/>
                    </a:lnTo>
                    <a:lnTo>
                      <a:pt x="1767" y="3397"/>
                    </a:lnTo>
                    <a:lnTo>
                      <a:pt x="1728" y="3306"/>
                    </a:lnTo>
                    <a:lnTo>
                      <a:pt x="1570" y="3158"/>
                    </a:lnTo>
                    <a:lnTo>
                      <a:pt x="1603" y="3003"/>
                    </a:lnTo>
                    <a:lnTo>
                      <a:pt x="1759" y="2896"/>
                    </a:lnTo>
                    <a:lnTo>
                      <a:pt x="1949" y="2945"/>
                    </a:lnTo>
                    <a:lnTo>
                      <a:pt x="2286" y="2927"/>
                    </a:lnTo>
                    <a:lnTo>
                      <a:pt x="2450" y="2862"/>
                    </a:lnTo>
                    <a:lnTo>
                      <a:pt x="2665" y="2870"/>
                    </a:lnTo>
                    <a:lnTo>
                      <a:pt x="2829" y="3018"/>
                    </a:lnTo>
                    <a:lnTo>
                      <a:pt x="2936" y="3044"/>
                    </a:lnTo>
                    <a:lnTo>
                      <a:pt x="2977" y="3052"/>
                    </a:lnTo>
                    <a:lnTo>
                      <a:pt x="3182" y="2920"/>
                    </a:lnTo>
                    <a:lnTo>
                      <a:pt x="3257" y="2738"/>
                    </a:lnTo>
                    <a:lnTo>
                      <a:pt x="3198" y="2624"/>
                    </a:lnTo>
                    <a:lnTo>
                      <a:pt x="3182" y="2418"/>
                    </a:lnTo>
                    <a:lnTo>
                      <a:pt x="3315" y="2286"/>
                    </a:lnTo>
                    <a:lnTo>
                      <a:pt x="3338" y="2146"/>
                    </a:lnTo>
                    <a:lnTo>
                      <a:pt x="3307" y="2073"/>
                    </a:lnTo>
                    <a:lnTo>
                      <a:pt x="3273" y="1899"/>
                    </a:lnTo>
                    <a:lnTo>
                      <a:pt x="3182" y="1751"/>
                    </a:lnTo>
                    <a:lnTo>
                      <a:pt x="3117" y="1621"/>
                    </a:lnTo>
                    <a:lnTo>
                      <a:pt x="2969" y="1530"/>
                    </a:lnTo>
                    <a:lnTo>
                      <a:pt x="2969" y="1390"/>
                    </a:lnTo>
                    <a:lnTo>
                      <a:pt x="2993" y="1208"/>
                    </a:lnTo>
                    <a:lnTo>
                      <a:pt x="2928" y="1044"/>
                    </a:lnTo>
                    <a:lnTo>
                      <a:pt x="2912" y="813"/>
                    </a:lnTo>
                    <a:lnTo>
                      <a:pt x="3042" y="634"/>
                    </a:lnTo>
                    <a:lnTo>
                      <a:pt x="3109" y="567"/>
                    </a:lnTo>
                    <a:lnTo>
                      <a:pt x="3117" y="559"/>
                    </a:lnTo>
                    <a:lnTo>
                      <a:pt x="3273" y="361"/>
                    </a:lnTo>
                    <a:lnTo>
                      <a:pt x="3265" y="247"/>
                    </a:lnTo>
                    <a:lnTo>
                      <a:pt x="3092" y="172"/>
                    </a:lnTo>
                    <a:lnTo>
                      <a:pt x="2803" y="122"/>
                    </a:lnTo>
                    <a:lnTo>
                      <a:pt x="247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9"/>
              <p:cNvSpPr/>
              <p:nvPr/>
            </p:nvSpPr>
            <p:spPr>
              <a:xfrm>
                <a:off x="2449511" y="311366"/>
                <a:ext cx="383870" cy="575714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6269" extrusionOk="0">
                    <a:moveTo>
                      <a:pt x="1284" y="1"/>
                    </a:moveTo>
                    <a:lnTo>
                      <a:pt x="1258" y="82"/>
                    </a:lnTo>
                    <a:lnTo>
                      <a:pt x="1012" y="370"/>
                    </a:lnTo>
                    <a:lnTo>
                      <a:pt x="840" y="502"/>
                    </a:lnTo>
                    <a:lnTo>
                      <a:pt x="716" y="494"/>
                    </a:lnTo>
                    <a:lnTo>
                      <a:pt x="487" y="757"/>
                    </a:lnTo>
                    <a:lnTo>
                      <a:pt x="552" y="872"/>
                    </a:lnTo>
                    <a:lnTo>
                      <a:pt x="617" y="1053"/>
                    </a:lnTo>
                    <a:lnTo>
                      <a:pt x="840" y="1061"/>
                    </a:lnTo>
                    <a:lnTo>
                      <a:pt x="972" y="1168"/>
                    </a:lnTo>
                    <a:lnTo>
                      <a:pt x="972" y="1365"/>
                    </a:lnTo>
                    <a:lnTo>
                      <a:pt x="708" y="1489"/>
                    </a:lnTo>
                    <a:lnTo>
                      <a:pt x="560" y="1432"/>
                    </a:lnTo>
                    <a:lnTo>
                      <a:pt x="445" y="1497"/>
                    </a:lnTo>
                    <a:lnTo>
                      <a:pt x="313" y="1432"/>
                    </a:lnTo>
                    <a:lnTo>
                      <a:pt x="206" y="1562"/>
                    </a:lnTo>
                    <a:lnTo>
                      <a:pt x="165" y="1817"/>
                    </a:lnTo>
                    <a:lnTo>
                      <a:pt x="1" y="1975"/>
                    </a:lnTo>
                    <a:lnTo>
                      <a:pt x="74" y="2180"/>
                    </a:lnTo>
                    <a:lnTo>
                      <a:pt x="297" y="2476"/>
                    </a:lnTo>
                    <a:lnTo>
                      <a:pt x="601" y="2739"/>
                    </a:lnTo>
                    <a:lnTo>
                      <a:pt x="601" y="2755"/>
                    </a:lnTo>
                    <a:lnTo>
                      <a:pt x="684" y="2765"/>
                    </a:lnTo>
                    <a:lnTo>
                      <a:pt x="749" y="2838"/>
                    </a:lnTo>
                    <a:lnTo>
                      <a:pt x="840" y="2780"/>
                    </a:lnTo>
                    <a:lnTo>
                      <a:pt x="1029" y="2796"/>
                    </a:lnTo>
                    <a:lnTo>
                      <a:pt x="1170" y="2970"/>
                    </a:lnTo>
                    <a:lnTo>
                      <a:pt x="1170" y="3191"/>
                    </a:lnTo>
                    <a:lnTo>
                      <a:pt x="1061" y="3347"/>
                    </a:lnTo>
                    <a:lnTo>
                      <a:pt x="988" y="3455"/>
                    </a:lnTo>
                    <a:lnTo>
                      <a:pt x="1136" y="3521"/>
                    </a:lnTo>
                    <a:lnTo>
                      <a:pt x="1308" y="3513"/>
                    </a:lnTo>
                    <a:lnTo>
                      <a:pt x="1357" y="3627"/>
                    </a:lnTo>
                    <a:lnTo>
                      <a:pt x="1440" y="3752"/>
                    </a:lnTo>
                    <a:lnTo>
                      <a:pt x="1596" y="3742"/>
                    </a:lnTo>
                    <a:lnTo>
                      <a:pt x="1596" y="3825"/>
                    </a:lnTo>
                    <a:lnTo>
                      <a:pt x="1448" y="4014"/>
                    </a:lnTo>
                    <a:lnTo>
                      <a:pt x="1399" y="4245"/>
                    </a:lnTo>
                    <a:lnTo>
                      <a:pt x="1235" y="4523"/>
                    </a:lnTo>
                    <a:lnTo>
                      <a:pt x="1250" y="4697"/>
                    </a:lnTo>
                    <a:lnTo>
                      <a:pt x="1185" y="4819"/>
                    </a:lnTo>
                    <a:lnTo>
                      <a:pt x="1170" y="4967"/>
                    </a:lnTo>
                    <a:lnTo>
                      <a:pt x="1209" y="5050"/>
                    </a:lnTo>
                    <a:lnTo>
                      <a:pt x="1170" y="5165"/>
                    </a:lnTo>
                    <a:lnTo>
                      <a:pt x="1185" y="5331"/>
                    </a:lnTo>
                    <a:lnTo>
                      <a:pt x="1341" y="5487"/>
                    </a:lnTo>
                    <a:lnTo>
                      <a:pt x="1515" y="5666"/>
                    </a:lnTo>
                    <a:lnTo>
                      <a:pt x="1523" y="5783"/>
                    </a:lnTo>
                    <a:lnTo>
                      <a:pt x="1645" y="5939"/>
                    </a:lnTo>
                    <a:lnTo>
                      <a:pt x="1967" y="6219"/>
                    </a:lnTo>
                    <a:lnTo>
                      <a:pt x="2097" y="6268"/>
                    </a:lnTo>
                    <a:lnTo>
                      <a:pt x="2206" y="6136"/>
                    </a:lnTo>
                    <a:lnTo>
                      <a:pt x="2320" y="6110"/>
                    </a:lnTo>
                    <a:lnTo>
                      <a:pt x="2336" y="6160"/>
                    </a:lnTo>
                    <a:lnTo>
                      <a:pt x="2534" y="6144"/>
                    </a:lnTo>
                    <a:lnTo>
                      <a:pt x="2640" y="6004"/>
                    </a:lnTo>
                    <a:lnTo>
                      <a:pt x="2666" y="5931"/>
                    </a:lnTo>
                    <a:lnTo>
                      <a:pt x="2838" y="5874"/>
                    </a:lnTo>
                    <a:lnTo>
                      <a:pt x="3183" y="5889"/>
                    </a:lnTo>
                    <a:lnTo>
                      <a:pt x="3274" y="5627"/>
                    </a:lnTo>
                    <a:lnTo>
                      <a:pt x="3448" y="5552"/>
                    </a:lnTo>
                    <a:lnTo>
                      <a:pt x="3694" y="5544"/>
                    </a:lnTo>
                    <a:lnTo>
                      <a:pt x="3759" y="5609"/>
                    </a:lnTo>
                    <a:lnTo>
                      <a:pt x="3907" y="5593"/>
                    </a:lnTo>
                    <a:lnTo>
                      <a:pt x="4180" y="5593"/>
                    </a:lnTo>
                    <a:lnTo>
                      <a:pt x="4170" y="5585"/>
                    </a:lnTo>
                    <a:lnTo>
                      <a:pt x="4056" y="5502"/>
                    </a:lnTo>
                    <a:lnTo>
                      <a:pt x="4006" y="5396"/>
                    </a:lnTo>
                    <a:lnTo>
                      <a:pt x="4006" y="5331"/>
                    </a:lnTo>
                    <a:lnTo>
                      <a:pt x="3842" y="5264"/>
                    </a:lnTo>
                    <a:lnTo>
                      <a:pt x="3825" y="5123"/>
                    </a:lnTo>
                    <a:lnTo>
                      <a:pt x="3686" y="4967"/>
                    </a:lnTo>
                    <a:lnTo>
                      <a:pt x="3603" y="4902"/>
                    </a:lnTo>
                    <a:lnTo>
                      <a:pt x="3603" y="4729"/>
                    </a:lnTo>
                    <a:lnTo>
                      <a:pt x="3538" y="4482"/>
                    </a:lnTo>
                    <a:lnTo>
                      <a:pt x="3505" y="4360"/>
                    </a:lnTo>
                    <a:lnTo>
                      <a:pt x="3448" y="4310"/>
                    </a:lnTo>
                    <a:lnTo>
                      <a:pt x="3341" y="4302"/>
                    </a:lnTo>
                    <a:lnTo>
                      <a:pt x="3242" y="4219"/>
                    </a:lnTo>
                    <a:lnTo>
                      <a:pt x="3232" y="4113"/>
                    </a:lnTo>
                    <a:lnTo>
                      <a:pt x="3134" y="3981"/>
                    </a:lnTo>
                    <a:lnTo>
                      <a:pt x="3110" y="3900"/>
                    </a:lnTo>
                    <a:lnTo>
                      <a:pt x="3011" y="3783"/>
                    </a:lnTo>
                    <a:lnTo>
                      <a:pt x="2863" y="3710"/>
                    </a:lnTo>
                    <a:lnTo>
                      <a:pt x="2847" y="3603"/>
                    </a:lnTo>
                    <a:lnTo>
                      <a:pt x="2986" y="3258"/>
                    </a:lnTo>
                    <a:lnTo>
                      <a:pt x="2995" y="3076"/>
                    </a:lnTo>
                    <a:lnTo>
                      <a:pt x="3102" y="2871"/>
                    </a:lnTo>
                    <a:lnTo>
                      <a:pt x="3307" y="2871"/>
                    </a:lnTo>
                    <a:lnTo>
                      <a:pt x="3455" y="2788"/>
                    </a:lnTo>
                    <a:lnTo>
                      <a:pt x="3570" y="2656"/>
                    </a:lnTo>
                    <a:lnTo>
                      <a:pt x="3570" y="2541"/>
                    </a:lnTo>
                    <a:lnTo>
                      <a:pt x="3611" y="2370"/>
                    </a:lnTo>
                    <a:lnTo>
                      <a:pt x="3611" y="2352"/>
                    </a:lnTo>
                    <a:lnTo>
                      <a:pt x="3562" y="2188"/>
                    </a:lnTo>
                    <a:lnTo>
                      <a:pt x="3562" y="1983"/>
                    </a:lnTo>
                    <a:lnTo>
                      <a:pt x="3505" y="1858"/>
                    </a:lnTo>
                    <a:lnTo>
                      <a:pt x="3193" y="1778"/>
                    </a:lnTo>
                    <a:lnTo>
                      <a:pt x="2928" y="1497"/>
                    </a:lnTo>
                    <a:lnTo>
                      <a:pt x="2772" y="1373"/>
                    </a:lnTo>
                    <a:lnTo>
                      <a:pt x="2674" y="1422"/>
                    </a:lnTo>
                    <a:lnTo>
                      <a:pt x="2510" y="1481"/>
                    </a:lnTo>
                    <a:lnTo>
                      <a:pt x="2393" y="1612"/>
                    </a:lnTo>
                    <a:lnTo>
                      <a:pt x="2354" y="1768"/>
                    </a:lnTo>
                    <a:lnTo>
                      <a:pt x="2328" y="1570"/>
                    </a:lnTo>
                    <a:lnTo>
                      <a:pt x="2362" y="1316"/>
                    </a:lnTo>
                    <a:lnTo>
                      <a:pt x="2419" y="1160"/>
                    </a:lnTo>
                    <a:lnTo>
                      <a:pt x="2336" y="889"/>
                    </a:lnTo>
                    <a:lnTo>
                      <a:pt x="2206" y="798"/>
                    </a:lnTo>
                    <a:lnTo>
                      <a:pt x="1884" y="593"/>
                    </a:lnTo>
                    <a:lnTo>
                      <a:pt x="1663" y="346"/>
                    </a:lnTo>
                    <a:lnTo>
                      <a:pt x="1645" y="214"/>
                    </a:lnTo>
                    <a:lnTo>
                      <a:pt x="1481" y="66"/>
                    </a:lnTo>
                    <a:lnTo>
                      <a:pt x="1333" y="33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9"/>
              <p:cNvSpPr/>
              <p:nvPr/>
            </p:nvSpPr>
            <p:spPr>
              <a:xfrm>
                <a:off x="1917883" y="12262"/>
                <a:ext cx="28744" cy="2644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88" extrusionOk="0">
                    <a:moveTo>
                      <a:pt x="156" y="1"/>
                    </a:moveTo>
                    <a:lnTo>
                      <a:pt x="0" y="9"/>
                    </a:lnTo>
                    <a:lnTo>
                      <a:pt x="65" y="149"/>
                    </a:lnTo>
                    <a:lnTo>
                      <a:pt x="180" y="165"/>
                    </a:lnTo>
                    <a:lnTo>
                      <a:pt x="279" y="287"/>
                    </a:lnTo>
                    <a:lnTo>
                      <a:pt x="312" y="157"/>
                    </a:lnTo>
                    <a:lnTo>
                      <a:pt x="15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9"/>
              <p:cNvSpPr/>
              <p:nvPr/>
            </p:nvSpPr>
            <p:spPr>
              <a:xfrm>
                <a:off x="1794641" y="-9595"/>
                <a:ext cx="25071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49" extrusionOk="0">
                    <a:moveTo>
                      <a:pt x="0" y="0"/>
                    </a:moveTo>
                    <a:lnTo>
                      <a:pt x="109" y="148"/>
                    </a:lnTo>
                    <a:lnTo>
                      <a:pt x="272" y="140"/>
                    </a:lnTo>
                    <a:lnTo>
                      <a:pt x="124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9"/>
              <p:cNvSpPr/>
              <p:nvPr/>
            </p:nvSpPr>
            <p:spPr>
              <a:xfrm>
                <a:off x="2222956" y="100606"/>
                <a:ext cx="52989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577" h="273" extrusionOk="0">
                    <a:moveTo>
                      <a:pt x="502" y="0"/>
                    </a:moveTo>
                    <a:lnTo>
                      <a:pt x="255" y="190"/>
                    </a:lnTo>
                    <a:lnTo>
                      <a:pt x="172" y="83"/>
                    </a:lnTo>
                    <a:lnTo>
                      <a:pt x="1" y="206"/>
                    </a:lnTo>
                    <a:cubicBezTo>
                      <a:pt x="8" y="206"/>
                      <a:pt x="91" y="273"/>
                      <a:pt x="91" y="273"/>
                    </a:cubicBezTo>
                    <a:lnTo>
                      <a:pt x="271" y="231"/>
                    </a:lnTo>
                    <a:lnTo>
                      <a:pt x="445" y="273"/>
                    </a:lnTo>
                    <a:lnTo>
                      <a:pt x="577" y="115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9"/>
              <p:cNvSpPr/>
              <p:nvPr/>
            </p:nvSpPr>
            <p:spPr>
              <a:xfrm>
                <a:off x="1552199" y="17588"/>
                <a:ext cx="1015328" cy="9093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9902" extrusionOk="0">
                    <a:moveTo>
                      <a:pt x="2863" y="0"/>
                    </a:moveTo>
                    <a:lnTo>
                      <a:pt x="2632" y="91"/>
                    </a:lnTo>
                    <a:lnTo>
                      <a:pt x="2403" y="361"/>
                    </a:lnTo>
                    <a:lnTo>
                      <a:pt x="2460" y="543"/>
                    </a:lnTo>
                    <a:lnTo>
                      <a:pt x="2533" y="608"/>
                    </a:lnTo>
                    <a:lnTo>
                      <a:pt x="2689" y="525"/>
                    </a:lnTo>
                    <a:lnTo>
                      <a:pt x="2837" y="543"/>
                    </a:lnTo>
                    <a:lnTo>
                      <a:pt x="2970" y="683"/>
                    </a:lnTo>
                    <a:lnTo>
                      <a:pt x="2946" y="782"/>
                    </a:lnTo>
                    <a:lnTo>
                      <a:pt x="2806" y="831"/>
                    </a:lnTo>
                    <a:lnTo>
                      <a:pt x="2632" y="748"/>
                    </a:lnTo>
                    <a:lnTo>
                      <a:pt x="2559" y="699"/>
                    </a:lnTo>
                    <a:lnTo>
                      <a:pt x="2526" y="740"/>
                    </a:lnTo>
                    <a:lnTo>
                      <a:pt x="2518" y="806"/>
                    </a:lnTo>
                    <a:lnTo>
                      <a:pt x="2328" y="912"/>
                    </a:lnTo>
                    <a:lnTo>
                      <a:pt x="1959" y="979"/>
                    </a:lnTo>
                    <a:lnTo>
                      <a:pt x="1596" y="1135"/>
                    </a:lnTo>
                    <a:lnTo>
                      <a:pt x="1481" y="1275"/>
                    </a:lnTo>
                    <a:lnTo>
                      <a:pt x="1481" y="1414"/>
                    </a:lnTo>
                    <a:lnTo>
                      <a:pt x="1580" y="1587"/>
                    </a:lnTo>
                    <a:lnTo>
                      <a:pt x="1580" y="1917"/>
                    </a:lnTo>
                    <a:lnTo>
                      <a:pt x="1614" y="2146"/>
                    </a:lnTo>
                    <a:lnTo>
                      <a:pt x="1687" y="2335"/>
                    </a:lnTo>
                    <a:lnTo>
                      <a:pt x="1564" y="2590"/>
                    </a:lnTo>
                    <a:lnTo>
                      <a:pt x="1276" y="2756"/>
                    </a:lnTo>
                    <a:lnTo>
                      <a:pt x="1136" y="2730"/>
                    </a:lnTo>
                    <a:lnTo>
                      <a:pt x="1136" y="2491"/>
                    </a:lnTo>
                    <a:lnTo>
                      <a:pt x="962" y="2302"/>
                    </a:lnTo>
                    <a:lnTo>
                      <a:pt x="923" y="2130"/>
                    </a:lnTo>
                    <a:lnTo>
                      <a:pt x="1071" y="1998"/>
                    </a:lnTo>
                    <a:lnTo>
                      <a:pt x="1086" y="1907"/>
                    </a:lnTo>
                    <a:lnTo>
                      <a:pt x="1398" y="1595"/>
                    </a:lnTo>
                    <a:lnTo>
                      <a:pt x="1398" y="1333"/>
                    </a:lnTo>
                    <a:lnTo>
                      <a:pt x="1300" y="1159"/>
                    </a:lnTo>
                    <a:lnTo>
                      <a:pt x="1308" y="1086"/>
                    </a:lnTo>
                    <a:lnTo>
                      <a:pt x="1308" y="979"/>
                    </a:lnTo>
                    <a:lnTo>
                      <a:pt x="1177" y="888"/>
                    </a:lnTo>
                    <a:lnTo>
                      <a:pt x="1110" y="748"/>
                    </a:lnTo>
                    <a:lnTo>
                      <a:pt x="1152" y="634"/>
                    </a:lnTo>
                    <a:lnTo>
                      <a:pt x="1341" y="551"/>
                    </a:lnTo>
                    <a:lnTo>
                      <a:pt x="1539" y="502"/>
                    </a:lnTo>
                    <a:lnTo>
                      <a:pt x="1712" y="304"/>
                    </a:lnTo>
                    <a:lnTo>
                      <a:pt x="1621" y="304"/>
                    </a:lnTo>
                    <a:lnTo>
                      <a:pt x="1580" y="328"/>
                    </a:lnTo>
                    <a:lnTo>
                      <a:pt x="1152" y="494"/>
                    </a:lnTo>
                    <a:lnTo>
                      <a:pt x="905" y="881"/>
                    </a:lnTo>
                    <a:lnTo>
                      <a:pt x="832" y="969"/>
                    </a:lnTo>
                    <a:lnTo>
                      <a:pt x="684" y="1011"/>
                    </a:lnTo>
                    <a:lnTo>
                      <a:pt x="552" y="1200"/>
                    </a:lnTo>
                    <a:lnTo>
                      <a:pt x="429" y="1315"/>
                    </a:lnTo>
                    <a:lnTo>
                      <a:pt x="165" y="1694"/>
                    </a:lnTo>
                    <a:lnTo>
                      <a:pt x="115" y="1858"/>
                    </a:lnTo>
                    <a:lnTo>
                      <a:pt x="165" y="1998"/>
                    </a:lnTo>
                    <a:lnTo>
                      <a:pt x="141" y="2278"/>
                    </a:lnTo>
                    <a:lnTo>
                      <a:pt x="17" y="2541"/>
                    </a:lnTo>
                    <a:lnTo>
                      <a:pt x="1" y="2631"/>
                    </a:lnTo>
                    <a:lnTo>
                      <a:pt x="1" y="2631"/>
                    </a:lnTo>
                    <a:lnTo>
                      <a:pt x="107" y="2616"/>
                    </a:lnTo>
                    <a:lnTo>
                      <a:pt x="248" y="2624"/>
                    </a:lnTo>
                    <a:lnTo>
                      <a:pt x="577" y="3224"/>
                    </a:lnTo>
                    <a:lnTo>
                      <a:pt x="725" y="3447"/>
                    </a:lnTo>
                    <a:lnTo>
                      <a:pt x="765" y="3603"/>
                    </a:lnTo>
                    <a:lnTo>
                      <a:pt x="684" y="3774"/>
                    </a:lnTo>
                    <a:lnTo>
                      <a:pt x="692" y="3891"/>
                    </a:lnTo>
                    <a:lnTo>
                      <a:pt x="634" y="3990"/>
                    </a:lnTo>
                    <a:lnTo>
                      <a:pt x="650" y="4112"/>
                    </a:lnTo>
                    <a:lnTo>
                      <a:pt x="840" y="4260"/>
                    </a:lnTo>
                    <a:lnTo>
                      <a:pt x="1071" y="4367"/>
                    </a:lnTo>
                    <a:lnTo>
                      <a:pt x="1219" y="4384"/>
                    </a:lnTo>
                    <a:lnTo>
                      <a:pt x="1390" y="4465"/>
                    </a:lnTo>
                    <a:lnTo>
                      <a:pt x="1523" y="4400"/>
                    </a:lnTo>
                    <a:lnTo>
                      <a:pt x="1736" y="4408"/>
                    </a:lnTo>
                    <a:lnTo>
                      <a:pt x="1933" y="4465"/>
                    </a:lnTo>
                    <a:lnTo>
                      <a:pt x="1998" y="4416"/>
                    </a:lnTo>
                    <a:lnTo>
                      <a:pt x="2237" y="4374"/>
                    </a:lnTo>
                    <a:lnTo>
                      <a:pt x="2502" y="4424"/>
                    </a:lnTo>
                    <a:lnTo>
                      <a:pt x="2650" y="4483"/>
                    </a:lnTo>
                    <a:lnTo>
                      <a:pt x="3274" y="5099"/>
                    </a:lnTo>
                    <a:lnTo>
                      <a:pt x="3497" y="5057"/>
                    </a:lnTo>
                    <a:lnTo>
                      <a:pt x="3562" y="5107"/>
                    </a:lnTo>
                    <a:lnTo>
                      <a:pt x="3627" y="5083"/>
                    </a:lnTo>
                    <a:lnTo>
                      <a:pt x="3793" y="5133"/>
                    </a:lnTo>
                    <a:lnTo>
                      <a:pt x="3899" y="5190"/>
                    </a:lnTo>
                    <a:lnTo>
                      <a:pt x="4055" y="5107"/>
                    </a:lnTo>
                    <a:lnTo>
                      <a:pt x="4219" y="5099"/>
                    </a:lnTo>
                    <a:lnTo>
                      <a:pt x="4450" y="5125"/>
                    </a:lnTo>
                    <a:lnTo>
                      <a:pt x="4492" y="5083"/>
                    </a:lnTo>
                    <a:lnTo>
                      <a:pt x="4632" y="5075"/>
                    </a:lnTo>
                    <a:lnTo>
                      <a:pt x="4772" y="5140"/>
                    </a:lnTo>
                    <a:lnTo>
                      <a:pt x="4821" y="5460"/>
                    </a:lnTo>
                    <a:lnTo>
                      <a:pt x="4754" y="5592"/>
                    </a:lnTo>
                    <a:lnTo>
                      <a:pt x="4754" y="5740"/>
                    </a:lnTo>
                    <a:lnTo>
                      <a:pt x="4697" y="5839"/>
                    </a:lnTo>
                    <a:lnTo>
                      <a:pt x="4499" y="5904"/>
                    </a:lnTo>
                    <a:lnTo>
                      <a:pt x="4409" y="6021"/>
                    </a:lnTo>
                    <a:lnTo>
                      <a:pt x="4458" y="6317"/>
                    </a:lnTo>
                    <a:lnTo>
                      <a:pt x="4476" y="6423"/>
                    </a:lnTo>
                    <a:lnTo>
                      <a:pt x="4409" y="6629"/>
                    </a:lnTo>
                    <a:lnTo>
                      <a:pt x="4417" y="6891"/>
                    </a:lnTo>
                    <a:lnTo>
                      <a:pt x="4507" y="7024"/>
                    </a:lnTo>
                    <a:lnTo>
                      <a:pt x="4515" y="7114"/>
                    </a:lnTo>
                    <a:lnTo>
                      <a:pt x="4689" y="7559"/>
                    </a:lnTo>
                    <a:lnTo>
                      <a:pt x="4426" y="8044"/>
                    </a:lnTo>
                    <a:lnTo>
                      <a:pt x="4450" y="8166"/>
                    </a:lnTo>
                    <a:lnTo>
                      <a:pt x="4541" y="8192"/>
                    </a:lnTo>
                    <a:lnTo>
                      <a:pt x="4614" y="8135"/>
                    </a:lnTo>
                    <a:lnTo>
                      <a:pt x="4655" y="8174"/>
                    </a:lnTo>
                    <a:lnTo>
                      <a:pt x="4689" y="8307"/>
                    </a:lnTo>
                    <a:lnTo>
                      <a:pt x="4772" y="8356"/>
                    </a:lnTo>
                    <a:lnTo>
                      <a:pt x="4861" y="8520"/>
                    </a:lnTo>
                    <a:lnTo>
                      <a:pt x="4811" y="8611"/>
                    </a:lnTo>
                    <a:lnTo>
                      <a:pt x="4910" y="8826"/>
                    </a:lnTo>
                    <a:lnTo>
                      <a:pt x="5076" y="9244"/>
                    </a:lnTo>
                    <a:lnTo>
                      <a:pt x="5084" y="9400"/>
                    </a:lnTo>
                    <a:lnTo>
                      <a:pt x="5076" y="9400"/>
                    </a:lnTo>
                    <a:lnTo>
                      <a:pt x="5396" y="9623"/>
                    </a:lnTo>
                    <a:lnTo>
                      <a:pt x="5725" y="9878"/>
                    </a:lnTo>
                    <a:lnTo>
                      <a:pt x="5915" y="9902"/>
                    </a:lnTo>
                    <a:lnTo>
                      <a:pt x="6252" y="9886"/>
                    </a:lnTo>
                    <a:lnTo>
                      <a:pt x="6450" y="9647"/>
                    </a:lnTo>
                    <a:lnTo>
                      <a:pt x="6736" y="9467"/>
                    </a:lnTo>
                    <a:lnTo>
                      <a:pt x="6868" y="9302"/>
                    </a:lnTo>
                    <a:lnTo>
                      <a:pt x="7297" y="9080"/>
                    </a:lnTo>
                    <a:lnTo>
                      <a:pt x="7370" y="8865"/>
                    </a:lnTo>
                    <a:lnTo>
                      <a:pt x="7445" y="8792"/>
                    </a:lnTo>
                    <a:lnTo>
                      <a:pt x="7510" y="8717"/>
                    </a:lnTo>
                    <a:lnTo>
                      <a:pt x="7897" y="8636"/>
                    </a:lnTo>
                    <a:lnTo>
                      <a:pt x="8086" y="8553"/>
                    </a:lnTo>
                    <a:lnTo>
                      <a:pt x="8078" y="8382"/>
                    </a:lnTo>
                    <a:lnTo>
                      <a:pt x="7814" y="8332"/>
                    </a:lnTo>
                    <a:lnTo>
                      <a:pt x="7551" y="8356"/>
                    </a:lnTo>
                    <a:lnTo>
                      <a:pt x="7172" y="8234"/>
                    </a:lnTo>
                    <a:lnTo>
                      <a:pt x="7222" y="7961"/>
                    </a:lnTo>
                    <a:lnTo>
                      <a:pt x="7172" y="7870"/>
                    </a:lnTo>
                    <a:lnTo>
                      <a:pt x="7131" y="7789"/>
                    </a:lnTo>
                    <a:lnTo>
                      <a:pt x="7362" y="7434"/>
                    </a:lnTo>
                    <a:lnTo>
                      <a:pt x="7305" y="7278"/>
                    </a:lnTo>
                    <a:lnTo>
                      <a:pt x="7123" y="7114"/>
                    </a:lnTo>
                    <a:lnTo>
                      <a:pt x="6951" y="7049"/>
                    </a:lnTo>
                    <a:lnTo>
                      <a:pt x="6845" y="6842"/>
                    </a:lnTo>
                    <a:lnTo>
                      <a:pt x="7081" y="6917"/>
                    </a:lnTo>
                    <a:lnTo>
                      <a:pt x="7346" y="6958"/>
                    </a:lnTo>
                    <a:lnTo>
                      <a:pt x="7601" y="7099"/>
                    </a:lnTo>
                    <a:lnTo>
                      <a:pt x="7889" y="7081"/>
                    </a:lnTo>
                    <a:lnTo>
                      <a:pt x="8258" y="7031"/>
                    </a:lnTo>
                    <a:lnTo>
                      <a:pt x="8349" y="7089"/>
                    </a:lnTo>
                    <a:lnTo>
                      <a:pt x="8603" y="7008"/>
                    </a:lnTo>
                    <a:lnTo>
                      <a:pt x="8876" y="6761"/>
                    </a:lnTo>
                    <a:lnTo>
                      <a:pt x="9105" y="6743"/>
                    </a:lnTo>
                    <a:lnTo>
                      <a:pt x="9245" y="6810"/>
                    </a:lnTo>
                    <a:lnTo>
                      <a:pt x="9616" y="6654"/>
                    </a:lnTo>
                    <a:lnTo>
                      <a:pt x="9886" y="6629"/>
                    </a:lnTo>
                    <a:lnTo>
                      <a:pt x="10315" y="6325"/>
                    </a:lnTo>
                    <a:lnTo>
                      <a:pt x="10388" y="6127"/>
                    </a:lnTo>
                    <a:lnTo>
                      <a:pt x="10372" y="5954"/>
                    </a:lnTo>
                    <a:lnTo>
                      <a:pt x="10372" y="5938"/>
                    </a:lnTo>
                    <a:lnTo>
                      <a:pt x="10068" y="5675"/>
                    </a:lnTo>
                    <a:lnTo>
                      <a:pt x="9845" y="5379"/>
                    </a:lnTo>
                    <a:lnTo>
                      <a:pt x="9772" y="5174"/>
                    </a:lnTo>
                    <a:lnTo>
                      <a:pt x="9936" y="5016"/>
                    </a:lnTo>
                    <a:lnTo>
                      <a:pt x="9977" y="4761"/>
                    </a:lnTo>
                    <a:lnTo>
                      <a:pt x="10084" y="4631"/>
                    </a:lnTo>
                    <a:lnTo>
                      <a:pt x="10216" y="4696"/>
                    </a:lnTo>
                    <a:lnTo>
                      <a:pt x="10331" y="4631"/>
                    </a:lnTo>
                    <a:lnTo>
                      <a:pt x="10479" y="4688"/>
                    </a:lnTo>
                    <a:lnTo>
                      <a:pt x="10743" y="4564"/>
                    </a:lnTo>
                    <a:lnTo>
                      <a:pt x="10743" y="4367"/>
                    </a:lnTo>
                    <a:lnTo>
                      <a:pt x="10611" y="4260"/>
                    </a:lnTo>
                    <a:lnTo>
                      <a:pt x="10388" y="4252"/>
                    </a:lnTo>
                    <a:lnTo>
                      <a:pt x="10323" y="4071"/>
                    </a:lnTo>
                    <a:lnTo>
                      <a:pt x="10258" y="3956"/>
                    </a:lnTo>
                    <a:lnTo>
                      <a:pt x="10487" y="3693"/>
                    </a:lnTo>
                    <a:lnTo>
                      <a:pt x="10611" y="3701"/>
                    </a:lnTo>
                    <a:lnTo>
                      <a:pt x="10783" y="3569"/>
                    </a:lnTo>
                    <a:lnTo>
                      <a:pt x="11029" y="3281"/>
                    </a:lnTo>
                    <a:lnTo>
                      <a:pt x="11055" y="3200"/>
                    </a:lnTo>
                    <a:lnTo>
                      <a:pt x="11014" y="3174"/>
                    </a:lnTo>
                    <a:lnTo>
                      <a:pt x="10694" y="3026"/>
                    </a:lnTo>
                    <a:lnTo>
                      <a:pt x="10577" y="3026"/>
                    </a:lnTo>
                    <a:lnTo>
                      <a:pt x="10471" y="3076"/>
                    </a:lnTo>
                    <a:lnTo>
                      <a:pt x="10307" y="3034"/>
                    </a:lnTo>
                    <a:lnTo>
                      <a:pt x="10208" y="3042"/>
                    </a:lnTo>
                    <a:lnTo>
                      <a:pt x="10076" y="3101"/>
                    </a:lnTo>
                    <a:lnTo>
                      <a:pt x="9813" y="3141"/>
                    </a:lnTo>
                    <a:lnTo>
                      <a:pt x="9616" y="3117"/>
                    </a:lnTo>
                    <a:lnTo>
                      <a:pt x="9517" y="3109"/>
                    </a:lnTo>
                    <a:lnTo>
                      <a:pt x="9689" y="3076"/>
                    </a:lnTo>
                    <a:lnTo>
                      <a:pt x="9788" y="3091"/>
                    </a:lnTo>
                    <a:lnTo>
                      <a:pt x="9904" y="3010"/>
                    </a:lnTo>
                    <a:lnTo>
                      <a:pt x="9977" y="2878"/>
                    </a:lnTo>
                    <a:lnTo>
                      <a:pt x="10151" y="2746"/>
                    </a:lnTo>
                    <a:lnTo>
                      <a:pt x="10183" y="2665"/>
                    </a:lnTo>
                    <a:lnTo>
                      <a:pt x="10068" y="2590"/>
                    </a:lnTo>
                    <a:lnTo>
                      <a:pt x="10084" y="2533"/>
                    </a:lnTo>
                    <a:lnTo>
                      <a:pt x="10035" y="2401"/>
                    </a:lnTo>
                    <a:lnTo>
                      <a:pt x="9813" y="2278"/>
                    </a:lnTo>
                    <a:lnTo>
                      <a:pt x="9533" y="2213"/>
                    </a:lnTo>
                    <a:lnTo>
                      <a:pt x="9450" y="2130"/>
                    </a:lnTo>
                    <a:lnTo>
                      <a:pt x="9352" y="2065"/>
                    </a:lnTo>
                    <a:lnTo>
                      <a:pt x="9188" y="2055"/>
                    </a:lnTo>
                    <a:lnTo>
                      <a:pt x="9138" y="1982"/>
                    </a:lnTo>
                    <a:lnTo>
                      <a:pt x="8967" y="1907"/>
                    </a:lnTo>
                    <a:lnTo>
                      <a:pt x="8876" y="1907"/>
                    </a:lnTo>
                    <a:lnTo>
                      <a:pt x="8884" y="2047"/>
                    </a:lnTo>
                    <a:lnTo>
                      <a:pt x="8777" y="1907"/>
                    </a:lnTo>
                    <a:lnTo>
                      <a:pt x="8710" y="1743"/>
                    </a:lnTo>
                    <a:lnTo>
                      <a:pt x="8546" y="1660"/>
                    </a:lnTo>
                    <a:lnTo>
                      <a:pt x="8497" y="1571"/>
                    </a:lnTo>
                    <a:lnTo>
                      <a:pt x="8588" y="1504"/>
                    </a:lnTo>
                    <a:lnTo>
                      <a:pt x="8957" y="1512"/>
                    </a:lnTo>
                    <a:lnTo>
                      <a:pt x="9089" y="1423"/>
                    </a:lnTo>
                    <a:lnTo>
                      <a:pt x="9328" y="1398"/>
                    </a:lnTo>
                    <a:lnTo>
                      <a:pt x="9352" y="1258"/>
                    </a:lnTo>
                    <a:lnTo>
                      <a:pt x="9138" y="1307"/>
                    </a:lnTo>
                    <a:lnTo>
                      <a:pt x="8769" y="1226"/>
                    </a:lnTo>
                    <a:lnTo>
                      <a:pt x="8497" y="1258"/>
                    </a:lnTo>
                    <a:lnTo>
                      <a:pt x="8315" y="1250"/>
                    </a:lnTo>
                    <a:lnTo>
                      <a:pt x="7954" y="1382"/>
                    </a:lnTo>
                    <a:lnTo>
                      <a:pt x="7832" y="1333"/>
                    </a:lnTo>
                    <a:lnTo>
                      <a:pt x="7684" y="1348"/>
                    </a:lnTo>
                    <a:lnTo>
                      <a:pt x="7370" y="1562"/>
                    </a:lnTo>
                    <a:lnTo>
                      <a:pt x="7222" y="1595"/>
                    </a:lnTo>
                    <a:lnTo>
                      <a:pt x="7032" y="1694"/>
                    </a:lnTo>
                    <a:lnTo>
                      <a:pt x="6959" y="1785"/>
                    </a:lnTo>
                    <a:lnTo>
                      <a:pt x="6720" y="1808"/>
                    </a:lnTo>
                    <a:lnTo>
                      <a:pt x="6637" y="1858"/>
                    </a:lnTo>
                    <a:lnTo>
                      <a:pt x="6515" y="1818"/>
                    </a:lnTo>
                    <a:lnTo>
                      <a:pt x="6154" y="1571"/>
                    </a:lnTo>
                    <a:lnTo>
                      <a:pt x="6079" y="1423"/>
                    </a:lnTo>
                    <a:lnTo>
                      <a:pt x="5972" y="1406"/>
                    </a:lnTo>
                    <a:lnTo>
                      <a:pt x="5569" y="1431"/>
                    </a:lnTo>
                    <a:lnTo>
                      <a:pt x="4788" y="1562"/>
                    </a:lnTo>
                    <a:lnTo>
                      <a:pt x="4401" y="1562"/>
                    </a:lnTo>
                    <a:lnTo>
                      <a:pt x="4253" y="1489"/>
                    </a:lnTo>
                    <a:lnTo>
                      <a:pt x="4196" y="1374"/>
                    </a:lnTo>
                    <a:lnTo>
                      <a:pt x="4196" y="1226"/>
                    </a:lnTo>
                    <a:lnTo>
                      <a:pt x="4286" y="1216"/>
                    </a:lnTo>
                    <a:lnTo>
                      <a:pt x="4269" y="1052"/>
                    </a:lnTo>
                    <a:lnTo>
                      <a:pt x="4105" y="831"/>
                    </a:lnTo>
                    <a:lnTo>
                      <a:pt x="3949" y="782"/>
                    </a:lnTo>
                    <a:lnTo>
                      <a:pt x="3554" y="813"/>
                    </a:lnTo>
                    <a:lnTo>
                      <a:pt x="3372" y="715"/>
                    </a:lnTo>
                    <a:lnTo>
                      <a:pt x="3242" y="707"/>
                    </a:lnTo>
                    <a:lnTo>
                      <a:pt x="3134" y="740"/>
                    </a:lnTo>
                    <a:lnTo>
                      <a:pt x="3003" y="525"/>
                    </a:lnTo>
                    <a:lnTo>
                      <a:pt x="3003" y="304"/>
                    </a:lnTo>
                    <a:lnTo>
                      <a:pt x="2936" y="24"/>
                    </a:lnTo>
                    <a:lnTo>
                      <a:pt x="286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29"/>
              <p:cNvSpPr/>
              <p:nvPr/>
            </p:nvSpPr>
            <p:spPr>
              <a:xfrm>
                <a:off x="1862599" y="6109"/>
                <a:ext cx="31775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90" extrusionOk="0">
                    <a:moveTo>
                      <a:pt x="50" y="1"/>
                    </a:moveTo>
                    <a:lnTo>
                      <a:pt x="0" y="92"/>
                    </a:lnTo>
                    <a:lnTo>
                      <a:pt x="83" y="248"/>
                    </a:lnTo>
                    <a:lnTo>
                      <a:pt x="265" y="289"/>
                    </a:lnTo>
                    <a:lnTo>
                      <a:pt x="346" y="198"/>
                    </a:lnTo>
                    <a:lnTo>
                      <a:pt x="208" y="182"/>
                    </a:lnTo>
                    <a:lnTo>
                      <a:pt x="5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29"/>
              <p:cNvSpPr/>
              <p:nvPr/>
            </p:nvSpPr>
            <p:spPr>
              <a:xfrm>
                <a:off x="1105701" y="874"/>
                <a:ext cx="913391" cy="1303873"/>
              </a:xfrm>
              <a:custGeom>
                <a:avLst/>
                <a:gdLst/>
                <a:ahLst/>
                <a:cxnLst/>
                <a:rect l="l" t="t" r="r" b="b"/>
                <a:pathLst>
                  <a:path w="9946" h="14198" extrusionOk="0">
                    <a:moveTo>
                      <a:pt x="6211" y="1"/>
                    </a:moveTo>
                    <a:lnTo>
                      <a:pt x="6170" y="76"/>
                    </a:lnTo>
                    <a:lnTo>
                      <a:pt x="6162" y="149"/>
                    </a:lnTo>
                    <a:lnTo>
                      <a:pt x="6039" y="164"/>
                    </a:lnTo>
                    <a:lnTo>
                      <a:pt x="5972" y="224"/>
                    </a:lnTo>
                    <a:lnTo>
                      <a:pt x="5834" y="198"/>
                    </a:lnTo>
                    <a:lnTo>
                      <a:pt x="5710" y="247"/>
                    </a:lnTo>
                    <a:lnTo>
                      <a:pt x="5645" y="330"/>
                    </a:lnTo>
                    <a:lnTo>
                      <a:pt x="5718" y="411"/>
                    </a:lnTo>
                    <a:lnTo>
                      <a:pt x="5668" y="486"/>
                    </a:lnTo>
                    <a:lnTo>
                      <a:pt x="5447" y="593"/>
                    </a:lnTo>
                    <a:lnTo>
                      <a:pt x="5167" y="766"/>
                    </a:lnTo>
                    <a:lnTo>
                      <a:pt x="4969" y="905"/>
                    </a:lnTo>
                    <a:lnTo>
                      <a:pt x="4748" y="954"/>
                    </a:lnTo>
                    <a:lnTo>
                      <a:pt x="4509" y="972"/>
                    </a:lnTo>
                    <a:lnTo>
                      <a:pt x="4237" y="938"/>
                    </a:lnTo>
                    <a:lnTo>
                      <a:pt x="4073" y="1029"/>
                    </a:lnTo>
                    <a:lnTo>
                      <a:pt x="4081" y="1136"/>
                    </a:lnTo>
                    <a:lnTo>
                      <a:pt x="4138" y="1268"/>
                    </a:lnTo>
                    <a:lnTo>
                      <a:pt x="4123" y="1398"/>
                    </a:lnTo>
                    <a:lnTo>
                      <a:pt x="3990" y="1507"/>
                    </a:lnTo>
                    <a:lnTo>
                      <a:pt x="3909" y="1473"/>
                    </a:lnTo>
                    <a:lnTo>
                      <a:pt x="3941" y="1341"/>
                    </a:lnTo>
                    <a:lnTo>
                      <a:pt x="3925" y="1299"/>
                    </a:lnTo>
                    <a:lnTo>
                      <a:pt x="4040" y="1260"/>
                    </a:lnTo>
                    <a:lnTo>
                      <a:pt x="3868" y="1242"/>
                    </a:lnTo>
                    <a:lnTo>
                      <a:pt x="3663" y="1151"/>
                    </a:lnTo>
                    <a:lnTo>
                      <a:pt x="3554" y="1161"/>
                    </a:lnTo>
                    <a:lnTo>
                      <a:pt x="3276" y="1325"/>
                    </a:lnTo>
                    <a:lnTo>
                      <a:pt x="3209" y="1440"/>
                    </a:lnTo>
                    <a:lnTo>
                      <a:pt x="3029" y="1655"/>
                    </a:lnTo>
                    <a:lnTo>
                      <a:pt x="2806" y="2073"/>
                    </a:lnTo>
                    <a:lnTo>
                      <a:pt x="2774" y="2188"/>
                    </a:lnTo>
                    <a:lnTo>
                      <a:pt x="2839" y="2164"/>
                    </a:lnTo>
                    <a:lnTo>
                      <a:pt x="2905" y="2221"/>
                    </a:lnTo>
                    <a:lnTo>
                      <a:pt x="2922" y="2361"/>
                    </a:lnTo>
                    <a:lnTo>
                      <a:pt x="2881" y="2509"/>
                    </a:lnTo>
                    <a:lnTo>
                      <a:pt x="2757" y="2575"/>
                    </a:lnTo>
                    <a:lnTo>
                      <a:pt x="2601" y="2583"/>
                    </a:lnTo>
                    <a:lnTo>
                      <a:pt x="2486" y="2650"/>
                    </a:lnTo>
                    <a:lnTo>
                      <a:pt x="2271" y="2855"/>
                    </a:lnTo>
                    <a:lnTo>
                      <a:pt x="2182" y="2904"/>
                    </a:lnTo>
                    <a:lnTo>
                      <a:pt x="2016" y="3143"/>
                    </a:lnTo>
                    <a:lnTo>
                      <a:pt x="1926" y="3159"/>
                    </a:lnTo>
                    <a:lnTo>
                      <a:pt x="1787" y="3159"/>
                    </a:lnTo>
                    <a:lnTo>
                      <a:pt x="1837" y="3315"/>
                    </a:lnTo>
                    <a:lnTo>
                      <a:pt x="1975" y="3481"/>
                    </a:lnTo>
                    <a:lnTo>
                      <a:pt x="1975" y="3686"/>
                    </a:lnTo>
                    <a:lnTo>
                      <a:pt x="1894" y="3858"/>
                    </a:lnTo>
                    <a:lnTo>
                      <a:pt x="1803" y="3858"/>
                    </a:lnTo>
                    <a:lnTo>
                      <a:pt x="1655" y="3727"/>
                    </a:lnTo>
                    <a:lnTo>
                      <a:pt x="1671" y="3668"/>
                    </a:lnTo>
                    <a:lnTo>
                      <a:pt x="1728" y="3579"/>
                    </a:lnTo>
                    <a:lnTo>
                      <a:pt x="1598" y="3520"/>
                    </a:lnTo>
                    <a:lnTo>
                      <a:pt x="1549" y="3364"/>
                    </a:lnTo>
                    <a:lnTo>
                      <a:pt x="1367" y="3208"/>
                    </a:lnTo>
                    <a:lnTo>
                      <a:pt x="1325" y="3348"/>
                    </a:lnTo>
                    <a:lnTo>
                      <a:pt x="1359" y="3455"/>
                    </a:lnTo>
                    <a:lnTo>
                      <a:pt x="1432" y="3660"/>
                    </a:lnTo>
                    <a:lnTo>
                      <a:pt x="1310" y="3875"/>
                    </a:lnTo>
                    <a:lnTo>
                      <a:pt x="1252" y="4081"/>
                    </a:lnTo>
                    <a:lnTo>
                      <a:pt x="1154" y="4154"/>
                    </a:lnTo>
                    <a:lnTo>
                      <a:pt x="1071" y="4162"/>
                    </a:lnTo>
                    <a:lnTo>
                      <a:pt x="964" y="4418"/>
                    </a:lnTo>
                    <a:lnTo>
                      <a:pt x="998" y="4442"/>
                    </a:lnTo>
                    <a:lnTo>
                      <a:pt x="1029" y="4639"/>
                    </a:lnTo>
                    <a:lnTo>
                      <a:pt x="1047" y="4829"/>
                    </a:lnTo>
                    <a:lnTo>
                      <a:pt x="1211" y="5026"/>
                    </a:lnTo>
                    <a:lnTo>
                      <a:pt x="1276" y="5018"/>
                    </a:lnTo>
                    <a:lnTo>
                      <a:pt x="1359" y="4977"/>
                    </a:lnTo>
                    <a:lnTo>
                      <a:pt x="1400" y="5050"/>
                    </a:lnTo>
                    <a:lnTo>
                      <a:pt x="1424" y="5239"/>
                    </a:lnTo>
                    <a:lnTo>
                      <a:pt x="1318" y="5346"/>
                    </a:lnTo>
                    <a:lnTo>
                      <a:pt x="1318" y="5421"/>
                    </a:lnTo>
                    <a:lnTo>
                      <a:pt x="1416" y="5528"/>
                    </a:lnTo>
                    <a:lnTo>
                      <a:pt x="1416" y="5759"/>
                    </a:lnTo>
                    <a:lnTo>
                      <a:pt x="1310" y="5840"/>
                    </a:lnTo>
                    <a:lnTo>
                      <a:pt x="1245" y="5964"/>
                    </a:lnTo>
                    <a:lnTo>
                      <a:pt x="1310" y="5988"/>
                    </a:lnTo>
                    <a:lnTo>
                      <a:pt x="1375" y="6136"/>
                    </a:lnTo>
                    <a:lnTo>
                      <a:pt x="1351" y="6416"/>
                    </a:lnTo>
                    <a:lnTo>
                      <a:pt x="1367" y="6803"/>
                    </a:lnTo>
                    <a:lnTo>
                      <a:pt x="1252" y="6943"/>
                    </a:lnTo>
                    <a:lnTo>
                      <a:pt x="1235" y="7058"/>
                    </a:lnTo>
                    <a:lnTo>
                      <a:pt x="1333" y="7198"/>
                    </a:lnTo>
                    <a:lnTo>
                      <a:pt x="1481" y="7133"/>
                    </a:lnTo>
                    <a:lnTo>
                      <a:pt x="1458" y="7221"/>
                    </a:lnTo>
                    <a:lnTo>
                      <a:pt x="1541" y="7346"/>
                    </a:lnTo>
                    <a:lnTo>
                      <a:pt x="1629" y="7338"/>
                    </a:lnTo>
                    <a:lnTo>
                      <a:pt x="1639" y="7411"/>
                    </a:lnTo>
                    <a:lnTo>
                      <a:pt x="1556" y="7517"/>
                    </a:lnTo>
                    <a:lnTo>
                      <a:pt x="1481" y="7707"/>
                    </a:lnTo>
                    <a:lnTo>
                      <a:pt x="1170" y="8011"/>
                    </a:lnTo>
                    <a:lnTo>
                      <a:pt x="1087" y="8193"/>
                    </a:lnTo>
                    <a:lnTo>
                      <a:pt x="858" y="8416"/>
                    </a:lnTo>
                    <a:lnTo>
                      <a:pt x="544" y="8481"/>
                    </a:lnTo>
                    <a:lnTo>
                      <a:pt x="307" y="8662"/>
                    </a:lnTo>
                    <a:lnTo>
                      <a:pt x="76" y="9008"/>
                    </a:lnTo>
                    <a:lnTo>
                      <a:pt x="42" y="9286"/>
                    </a:lnTo>
                    <a:lnTo>
                      <a:pt x="1" y="9434"/>
                    </a:lnTo>
                    <a:lnTo>
                      <a:pt x="248" y="9525"/>
                    </a:lnTo>
                    <a:lnTo>
                      <a:pt x="520" y="9714"/>
                    </a:lnTo>
                    <a:lnTo>
                      <a:pt x="889" y="9961"/>
                    </a:lnTo>
                    <a:lnTo>
                      <a:pt x="1037" y="9961"/>
                    </a:lnTo>
                    <a:lnTo>
                      <a:pt x="1227" y="10167"/>
                    </a:lnTo>
                    <a:lnTo>
                      <a:pt x="1203" y="10291"/>
                    </a:lnTo>
                    <a:lnTo>
                      <a:pt x="1235" y="10397"/>
                    </a:lnTo>
                    <a:lnTo>
                      <a:pt x="1491" y="10413"/>
                    </a:lnTo>
                    <a:lnTo>
                      <a:pt x="1777" y="10553"/>
                    </a:lnTo>
                    <a:lnTo>
                      <a:pt x="1876" y="10626"/>
                    </a:lnTo>
                    <a:lnTo>
                      <a:pt x="2141" y="10686"/>
                    </a:lnTo>
                    <a:lnTo>
                      <a:pt x="2247" y="10595"/>
                    </a:lnTo>
                    <a:lnTo>
                      <a:pt x="2232" y="10421"/>
                    </a:lnTo>
                    <a:lnTo>
                      <a:pt x="2354" y="10322"/>
                    </a:lnTo>
                    <a:lnTo>
                      <a:pt x="2411" y="10330"/>
                    </a:lnTo>
                    <a:lnTo>
                      <a:pt x="2658" y="10413"/>
                    </a:lnTo>
                    <a:lnTo>
                      <a:pt x="2790" y="10488"/>
                    </a:lnTo>
                    <a:lnTo>
                      <a:pt x="2832" y="10595"/>
                    </a:lnTo>
                    <a:lnTo>
                      <a:pt x="2938" y="10660"/>
                    </a:lnTo>
                    <a:lnTo>
                      <a:pt x="2962" y="10668"/>
                    </a:lnTo>
                    <a:lnTo>
                      <a:pt x="3021" y="10668"/>
                    </a:lnTo>
                    <a:lnTo>
                      <a:pt x="3110" y="10759"/>
                    </a:lnTo>
                    <a:lnTo>
                      <a:pt x="3416" y="10834"/>
                    </a:lnTo>
                    <a:lnTo>
                      <a:pt x="3596" y="10873"/>
                    </a:lnTo>
                    <a:lnTo>
                      <a:pt x="3645" y="10964"/>
                    </a:lnTo>
                    <a:lnTo>
                      <a:pt x="3842" y="11195"/>
                    </a:lnTo>
                    <a:lnTo>
                      <a:pt x="3860" y="11351"/>
                    </a:lnTo>
                    <a:lnTo>
                      <a:pt x="3998" y="11606"/>
                    </a:lnTo>
                    <a:lnTo>
                      <a:pt x="4107" y="11606"/>
                    </a:lnTo>
                    <a:lnTo>
                      <a:pt x="4502" y="11738"/>
                    </a:lnTo>
                    <a:lnTo>
                      <a:pt x="4665" y="11985"/>
                    </a:lnTo>
                    <a:lnTo>
                      <a:pt x="4658" y="12182"/>
                    </a:lnTo>
                    <a:lnTo>
                      <a:pt x="4723" y="12198"/>
                    </a:lnTo>
                    <a:lnTo>
                      <a:pt x="4855" y="12265"/>
                    </a:lnTo>
                    <a:lnTo>
                      <a:pt x="4928" y="12478"/>
                    </a:lnTo>
                    <a:lnTo>
                      <a:pt x="4871" y="12561"/>
                    </a:lnTo>
                    <a:lnTo>
                      <a:pt x="4920" y="12675"/>
                    </a:lnTo>
                    <a:lnTo>
                      <a:pt x="5076" y="12741"/>
                    </a:lnTo>
                    <a:lnTo>
                      <a:pt x="5250" y="12699"/>
                    </a:lnTo>
                    <a:lnTo>
                      <a:pt x="5398" y="12733"/>
                    </a:lnTo>
                    <a:lnTo>
                      <a:pt x="5595" y="12733"/>
                    </a:lnTo>
                    <a:lnTo>
                      <a:pt x="5676" y="12660"/>
                    </a:lnTo>
                    <a:lnTo>
                      <a:pt x="5941" y="12535"/>
                    </a:lnTo>
                    <a:lnTo>
                      <a:pt x="6170" y="12585"/>
                    </a:lnTo>
                    <a:lnTo>
                      <a:pt x="6367" y="12675"/>
                    </a:lnTo>
                    <a:lnTo>
                      <a:pt x="6655" y="12551"/>
                    </a:lnTo>
                    <a:lnTo>
                      <a:pt x="6803" y="12551"/>
                    </a:lnTo>
                    <a:lnTo>
                      <a:pt x="6870" y="12650"/>
                    </a:lnTo>
                    <a:lnTo>
                      <a:pt x="6959" y="12642"/>
                    </a:lnTo>
                    <a:lnTo>
                      <a:pt x="7149" y="12733"/>
                    </a:lnTo>
                    <a:lnTo>
                      <a:pt x="7232" y="12847"/>
                    </a:lnTo>
                    <a:lnTo>
                      <a:pt x="7395" y="12790"/>
                    </a:lnTo>
                    <a:lnTo>
                      <a:pt x="7403" y="12906"/>
                    </a:lnTo>
                    <a:lnTo>
                      <a:pt x="6870" y="13810"/>
                    </a:lnTo>
                    <a:lnTo>
                      <a:pt x="6894" y="13909"/>
                    </a:lnTo>
                    <a:lnTo>
                      <a:pt x="7084" y="13893"/>
                    </a:lnTo>
                    <a:lnTo>
                      <a:pt x="7289" y="13876"/>
                    </a:lnTo>
                    <a:lnTo>
                      <a:pt x="7421" y="14016"/>
                    </a:lnTo>
                    <a:lnTo>
                      <a:pt x="7463" y="14197"/>
                    </a:lnTo>
                    <a:lnTo>
                      <a:pt x="7593" y="13735"/>
                    </a:lnTo>
                    <a:lnTo>
                      <a:pt x="8063" y="12008"/>
                    </a:lnTo>
                    <a:lnTo>
                      <a:pt x="8071" y="11886"/>
                    </a:lnTo>
                    <a:lnTo>
                      <a:pt x="8078" y="11606"/>
                    </a:lnTo>
                    <a:lnTo>
                      <a:pt x="7873" y="11244"/>
                    </a:lnTo>
                    <a:lnTo>
                      <a:pt x="7569" y="11005"/>
                    </a:lnTo>
                    <a:lnTo>
                      <a:pt x="7421" y="10816"/>
                    </a:lnTo>
                    <a:lnTo>
                      <a:pt x="7395" y="10364"/>
                    </a:lnTo>
                    <a:lnTo>
                      <a:pt x="7956" y="10174"/>
                    </a:lnTo>
                    <a:lnTo>
                      <a:pt x="8153" y="10307"/>
                    </a:lnTo>
                    <a:lnTo>
                      <a:pt x="8193" y="10167"/>
                    </a:lnTo>
                    <a:lnTo>
                      <a:pt x="8094" y="10068"/>
                    </a:lnTo>
                    <a:lnTo>
                      <a:pt x="8185" y="9969"/>
                    </a:lnTo>
                    <a:lnTo>
                      <a:pt x="8071" y="9748"/>
                    </a:lnTo>
                    <a:lnTo>
                      <a:pt x="7749" y="9665"/>
                    </a:lnTo>
                    <a:lnTo>
                      <a:pt x="7676" y="9468"/>
                    </a:lnTo>
                    <a:lnTo>
                      <a:pt x="7725" y="9195"/>
                    </a:lnTo>
                    <a:lnTo>
                      <a:pt x="8663" y="9187"/>
                    </a:lnTo>
                    <a:lnTo>
                      <a:pt x="8769" y="9081"/>
                    </a:lnTo>
                    <a:lnTo>
                      <a:pt x="8925" y="9081"/>
                    </a:lnTo>
                    <a:lnTo>
                      <a:pt x="9016" y="9164"/>
                    </a:lnTo>
                    <a:lnTo>
                      <a:pt x="9123" y="9146"/>
                    </a:lnTo>
                    <a:lnTo>
                      <a:pt x="9288" y="8966"/>
                    </a:lnTo>
                    <a:lnTo>
                      <a:pt x="9510" y="8909"/>
                    </a:lnTo>
                    <a:lnTo>
                      <a:pt x="9559" y="9031"/>
                    </a:lnTo>
                    <a:lnTo>
                      <a:pt x="9699" y="9195"/>
                    </a:lnTo>
                    <a:lnTo>
                      <a:pt x="9733" y="9385"/>
                    </a:lnTo>
                    <a:lnTo>
                      <a:pt x="9723" y="9608"/>
                    </a:lnTo>
                    <a:lnTo>
                      <a:pt x="9938" y="9582"/>
                    </a:lnTo>
                    <a:lnTo>
                      <a:pt x="9946" y="9582"/>
                    </a:lnTo>
                    <a:lnTo>
                      <a:pt x="9938" y="9426"/>
                    </a:lnTo>
                    <a:lnTo>
                      <a:pt x="9772" y="9008"/>
                    </a:lnTo>
                    <a:lnTo>
                      <a:pt x="9673" y="8793"/>
                    </a:lnTo>
                    <a:lnTo>
                      <a:pt x="9723" y="8702"/>
                    </a:lnTo>
                    <a:lnTo>
                      <a:pt x="9634" y="8538"/>
                    </a:lnTo>
                    <a:lnTo>
                      <a:pt x="9551" y="8489"/>
                    </a:lnTo>
                    <a:lnTo>
                      <a:pt x="9517" y="8356"/>
                    </a:lnTo>
                    <a:lnTo>
                      <a:pt x="9476" y="8317"/>
                    </a:lnTo>
                    <a:lnTo>
                      <a:pt x="9403" y="8374"/>
                    </a:lnTo>
                    <a:lnTo>
                      <a:pt x="9312" y="8348"/>
                    </a:lnTo>
                    <a:lnTo>
                      <a:pt x="9288" y="8226"/>
                    </a:lnTo>
                    <a:lnTo>
                      <a:pt x="9551" y="7741"/>
                    </a:lnTo>
                    <a:lnTo>
                      <a:pt x="9377" y="7296"/>
                    </a:lnTo>
                    <a:lnTo>
                      <a:pt x="9369" y="7206"/>
                    </a:lnTo>
                    <a:lnTo>
                      <a:pt x="9279" y="7073"/>
                    </a:lnTo>
                    <a:lnTo>
                      <a:pt x="9271" y="6811"/>
                    </a:lnTo>
                    <a:lnTo>
                      <a:pt x="9338" y="6605"/>
                    </a:lnTo>
                    <a:lnTo>
                      <a:pt x="9320" y="6499"/>
                    </a:lnTo>
                    <a:lnTo>
                      <a:pt x="9271" y="6203"/>
                    </a:lnTo>
                    <a:lnTo>
                      <a:pt x="9361" y="6086"/>
                    </a:lnTo>
                    <a:lnTo>
                      <a:pt x="9559" y="6021"/>
                    </a:lnTo>
                    <a:lnTo>
                      <a:pt x="9616" y="5922"/>
                    </a:lnTo>
                    <a:lnTo>
                      <a:pt x="9616" y="5774"/>
                    </a:lnTo>
                    <a:lnTo>
                      <a:pt x="9683" y="5642"/>
                    </a:lnTo>
                    <a:lnTo>
                      <a:pt x="9634" y="5322"/>
                    </a:lnTo>
                    <a:lnTo>
                      <a:pt x="9494" y="5257"/>
                    </a:lnTo>
                    <a:lnTo>
                      <a:pt x="9354" y="5265"/>
                    </a:lnTo>
                    <a:lnTo>
                      <a:pt x="9312" y="5307"/>
                    </a:lnTo>
                    <a:lnTo>
                      <a:pt x="9081" y="5281"/>
                    </a:lnTo>
                    <a:lnTo>
                      <a:pt x="8917" y="5289"/>
                    </a:lnTo>
                    <a:lnTo>
                      <a:pt x="8761" y="5372"/>
                    </a:lnTo>
                    <a:lnTo>
                      <a:pt x="8655" y="5315"/>
                    </a:lnTo>
                    <a:lnTo>
                      <a:pt x="8489" y="5265"/>
                    </a:lnTo>
                    <a:lnTo>
                      <a:pt x="8424" y="5289"/>
                    </a:lnTo>
                    <a:lnTo>
                      <a:pt x="8359" y="5239"/>
                    </a:lnTo>
                    <a:lnTo>
                      <a:pt x="8136" y="5281"/>
                    </a:lnTo>
                    <a:lnTo>
                      <a:pt x="7512" y="4665"/>
                    </a:lnTo>
                    <a:lnTo>
                      <a:pt x="7364" y="4606"/>
                    </a:lnTo>
                    <a:lnTo>
                      <a:pt x="7099" y="4556"/>
                    </a:lnTo>
                    <a:lnTo>
                      <a:pt x="6860" y="4598"/>
                    </a:lnTo>
                    <a:lnTo>
                      <a:pt x="6795" y="4647"/>
                    </a:lnTo>
                    <a:lnTo>
                      <a:pt x="6598" y="4590"/>
                    </a:lnTo>
                    <a:lnTo>
                      <a:pt x="6385" y="4582"/>
                    </a:lnTo>
                    <a:lnTo>
                      <a:pt x="6252" y="4647"/>
                    </a:lnTo>
                    <a:lnTo>
                      <a:pt x="6081" y="4566"/>
                    </a:lnTo>
                    <a:lnTo>
                      <a:pt x="5933" y="4549"/>
                    </a:lnTo>
                    <a:lnTo>
                      <a:pt x="5702" y="4450"/>
                    </a:lnTo>
                    <a:lnTo>
                      <a:pt x="5512" y="4294"/>
                    </a:lnTo>
                    <a:lnTo>
                      <a:pt x="5496" y="4172"/>
                    </a:lnTo>
                    <a:lnTo>
                      <a:pt x="5554" y="4073"/>
                    </a:lnTo>
                    <a:lnTo>
                      <a:pt x="5546" y="3956"/>
                    </a:lnTo>
                    <a:lnTo>
                      <a:pt x="5627" y="3785"/>
                    </a:lnTo>
                    <a:lnTo>
                      <a:pt x="5587" y="3629"/>
                    </a:lnTo>
                    <a:lnTo>
                      <a:pt x="5439" y="3406"/>
                    </a:lnTo>
                    <a:lnTo>
                      <a:pt x="5110" y="2806"/>
                    </a:lnTo>
                    <a:lnTo>
                      <a:pt x="4969" y="2798"/>
                    </a:lnTo>
                    <a:lnTo>
                      <a:pt x="4863" y="2813"/>
                    </a:lnTo>
                    <a:lnTo>
                      <a:pt x="4863" y="2813"/>
                    </a:lnTo>
                    <a:lnTo>
                      <a:pt x="4879" y="2723"/>
                    </a:lnTo>
                    <a:lnTo>
                      <a:pt x="5003" y="2460"/>
                    </a:lnTo>
                    <a:lnTo>
                      <a:pt x="5027" y="2180"/>
                    </a:lnTo>
                    <a:lnTo>
                      <a:pt x="4977" y="2040"/>
                    </a:lnTo>
                    <a:lnTo>
                      <a:pt x="5027" y="1876"/>
                    </a:lnTo>
                    <a:lnTo>
                      <a:pt x="5291" y="1497"/>
                    </a:lnTo>
                    <a:lnTo>
                      <a:pt x="5414" y="1382"/>
                    </a:lnTo>
                    <a:lnTo>
                      <a:pt x="5546" y="1193"/>
                    </a:lnTo>
                    <a:lnTo>
                      <a:pt x="5694" y="1151"/>
                    </a:lnTo>
                    <a:lnTo>
                      <a:pt x="5767" y="1063"/>
                    </a:lnTo>
                    <a:lnTo>
                      <a:pt x="6014" y="676"/>
                    </a:lnTo>
                    <a:lnTo>
                      <a:pt x="6442" y="510"/>
                    </a:lnTo>
                    <a:lnTo>
                      <a:pt x="6483" y="486"/>
                    </a:lnTo>
                    <a:lnTo>
                      <a:pt x="6574" y="486"/>
                    </a:lnTo>
                    <a:lnTo>
                      <a:pt x="6598" y="461"/>
                    </a:lnTo>
                    <a:lnTo>
                      <a:pt x="6689" y="387"/>
                    </a:lnTo>
                    <a:lnTo>
                      <a:pt x="6730" y="289"/>
                    </a:lnTo>
                    <a:lnTo>
                      <a:pt x="6631" y="164"/>
                    </a:lnTo>
                    <a:lnTo>
                      <a:pt x="6335" y="8"/>
                    </a:lnTo>
                    <a:lnTo>
                      <a:pt x="621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29"/>
              <p:cNvSpPr/>
              <p:nvPr/>
            </p:nvSpPr>
            <p:spPr>
              <a:xfrm>
                <a:off x="999357" y="1195178"/>
                <a:ext cx="23418" cy="37744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11" extrusionOk="0">
                    <a:moveTo>
                      <a:pt x="239" y="0"/>
                    </a:moveTo>
                    <a:lnTo>
                      <a:pt x="91" y="130"/>
                    </a:lnTo>
                    <a:lnTo>
                      <a:pt x="0" y="278"/>
                    </a:lnTo>
                    <a:lnTo>
                      <a:pt x="8" y="346"/>
                    </a:lnTo>
                    <a:lnTo>
                      <a:pt x="57" y="411"/>
                    </a:lnTo>
                    <a:lnTo>
                      <a:pt x="156" y="377"/>
                    </a:lnTo>
                    <a:lnTo>
                      <a:pt x="221" y="255"/>
                    </a:lnTo>
                    <a:lnTo>
                      <a:pt x="205" y="156"/>
                    </a:lnTo>
                    <a:lnTo>
                      <a:pt x="255" y="4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29"/>
              <p:cNvSpPr/>
              <p:nvPr/>
            </p:nvSpPr>
            <p:spPr>
              <a:xfrm>
                <a:off x="946369" y="867238"/>
                <a:ext cx="451185" cy="496368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5405" extrusionOk="0">
                    <a:moveTo>
                      <a:pt x="1736" y="0"/>
                    </a:moveTo>
                    <a:lnTo>
                      <a:pt x="1696" y="198"/>
                    </a:lnTo>
                    <a:lnTo>
                      <a:pt x="1458" y="205"/>
                    </a:lnTo>
                    <a:lnTo>
                      <a:pt x="1063" y="486"/>
                    </a:lnTo>
                    <a:lnTo>
                      <a:pt x="858" y="494"/>
                    </a:lnTo>
                    <a:lnTo>
                      <a:pt x="642" y="600"/>
                    </a:lnTo>
                    <a:lnTo>
                      <a:pt x="749" y="798"/>
                    </a:lnTo>
                    <a:lnTo>
                      <a:pt x="759" y="914"/>
                    </a:lnTo>
                    <a:lnTo>
                      <a:pt x="832" y="1037"/>
                    </a:lnTo>
                    <a:lnTo>
                      <a:pt x="782" y="1260"/>
                    </a:lnTo>
                    <a:lnTo>
                      <a:pt x="471" y="1597"/>
                    </a:lnTo>
                    <a:lnTo>
                      <a:pt x="453" y="1745"/>
                    </a:lnTo>
                    <a:lnTo>
                      <a:pt x="520" y="1834"/>
                    </a:lnTo>
                    <a:lnTo>
                      <a:pt x="364" y="2065"/>
                    </a:lnTo>
                    <a:lnTo>
                      <a:pt x="190" y="2091"/>
                    </a:lnTo>
                    <a:lnTo>
                      <a:pt x="42" y="2288"/>
                    </a:lnTo>
                    <a:lnTo>
                      <a:pt x="100" y="2418"/>
                    </a:lnTo>
                    <a:lnTo>
                      <a:pt x="167" y="2592"/>
                    </a:lnTo>
                    <a:lnTo>
                      <a:pt x="149" y="2722"/>
                    </a:lnTo>
                    <a:lnTo>
                      <a:pt x="175" y="2969"/>
                    </a:lnTo>
                    <a:lnTo>
                      <a:pt x="92" y="3127"/>
                    </a:lnTo>
                    <a:lnTo>
                      <a:pt x="1" y="3200"/>
                    </a:lnTo>
                    <a:lnTo>
                      <a:pt x="100" y="3324"/>
                    </a:lnTo>
                    <a:lnTo>
                      <a:pt x="281" y="3397"/>
                    </a:lnTo>
                    <a:lnTo>
                      <a:pt x="445" y="3571"/>
                    </a:lnTo>
                    <a:lnTo>
                      <a:pt x="585" y="3660"/>
                    </a:lnTo>
                    <a:lnTo>
                      <a:pt x="650" y="3611"/>
                    </a:lnTo>
                    <a:lnTo>
                      <a:pt x="717" y="3413"/>
                    </a:lnTo>
                    <a:lnTo>
                      <a:pt x="775" y="3314"/>
                    </a:lnTo>
                    <a:lnTo>
                      <a:pt x="897" y="3192"/>
                    </a:lnTo>
                    <a:lnTo>
                      <a:pt x="897" y="3340"/>
                    </a:lnTo>
                    <a:lnTo>
                      <a:pt x="915" y="3463"/>
                    </a:lnTo>
                    <a:lnTo>
                      <a:pt x="946" y="3389"/>
                    </a:lnTo>
                    <a:lnTo>
                      <a:pt x="938" y="3257"/>
                    </a:lnTo>
                    <a:lnTo>
                      <a:pt x="988" y="3265"/>
                    </a:lnTo>
                    <a:lnTo>
                      <a:pt x="1045" y="3480"/>
                    </a:lnTo>
                    <a:lnTo>
                      <a:pt x="1006" y="3709"/>
                    </a:lnTo>
                    <a:lnTo>
                      <a:pt x="1021" y="3842"/>
                    </a:lnTo>
                    <a:lnTo>
                      <a:pt x="938" y="4047"/>
                    </a:lnTo>
                    <a:lnTo>
                      <a:pt x="725" y="4228"/>
                    </a:lnTo>
                    <a:lnTo>
                      <a:pt x="798" y="4270"/>
                    </a:lnTo>
                    <a:lnTo>
                      <a:pt x="873" y="4499"/>
                    </a:lnTo>
                    <a:lnTo>
                      <a:pt x="700" y="4590"/>
                    </a:lnTo>
                    <a:lnTo>
                      <a:pt x="561" y="4738"/>
                    </a:lnTo>
                    <a:lnTo>
                      <a:pt x="585" y="4904"/>
                    </a:lnTo>
                    <a:lnTo>
                      <a:pt x="749" y="4911"/>
                    </a:lnTo>
                    <a:lnTo>
                      <a:pt x="938" y="4821"/>
                    </a:lnTo>
                    <a:lnTo>
                      <a:pt x="1013" y="4953"/>
                    </a:lnTo>
                    <a:lnTo>
                      <a:pt x="1268" y="5002"/>
                    </a:lnTo>
                    <a:lnTo>
                      <a:pt x="1416" y="5067"/>
                    </a:lnTo>
                    <a:lnTo>
                      <a:pt x="1655" y="5405"/>
                    </a:lnTo>
                    <a:lnTo>
                      <a:pt x="1762" y="5405"/>
                    </a:lnTo>
                    <a:lnTo>
                      <a:pt x="1918" y="5239"/>
                    </a:lnTo>
                    <a:lnTo>
                      <a:pt x="2559" y="3907"/>
                    </a:lnTo>
                    <a:lnTo>
                      <a:pt x="2683" y="3800"/>
                    </a:lnTo>
                    <a:lnTo>
                      <a:pt x="3530" y="3522"/>
                    </a:lnTo>
                    <a:lnTo>
                      <a:pt x="3884" y="3265"/>
                    </a:lnTo>
                    <a:lnTo>
                      <a:pt x="4460" y="2740"/>
                    </a:lnTo>
                    <a:lnTo>
                      <a:pt x="4689" y="2197"/>
                    </a:lnTo>
                    <a:lnTo>
                      <a:pt x="4837" y="2189"/>
                    </a:lnTo>
                    <a:lnTo>
                      <a:pt x="4871" y="2114"/>
                    </a:lnTo>
                    <a:lnTo>
                      <a:pt x="4912" y="1925"/>
                    </a:lnTo>
                    <a:lnTo>
                      <a:pt x="4894" y="1769"/>
                    </a:lnTo>
                    <a:lnTo>
                      <a:pt x="4723" y="1449"/>
                    </a:lnTo>
                    <a:lnTo>
                      <a:pt x="4730" y="1358"/>
                    </a:lnTo>
                    <a:lnTo>
                      <a:pt x="4689" y="1234"/>
                    </a:lnTo>
                    <a:lnTo>
                      <a:pt x="4697" y="1234"/>
                    </a:lnTo>
                    <a:lnTo>
                      <a:pt x="4673" y="1226"/>
                    </a:lnTo>
                    <a:lnTo>
                      <a:pt x="4567" y="1161"/>
                    </a:lnTo>
                    <a:lnTo>
                      <a:pt x="4525" y="1054"/>
                    </a:lnTo>
                    <a:lnTo>
                      <a:pt x="4393" y="979"/>
                    </a:lnTo>
                    <a:lnTo>
                      <a:pt x="4146" y="896"/>
                    </a:lnTo>
                    <a:lnTo>
                      <a:pt x="4089" y="888"/>
                    </a:lnTo>
                    <a:lnTo>
                      <a:pt x="3967" y="987"/>
                    </a:lnTo>
                    <a:lnTo>
                      <a:pt x="3982" y="1161"/>
                    </a:lnTo>
                    <a:lnTo>
                      <a:pt x="3876" y="1252"/>
                    </a:lnTo>
                    <a:lnTo>
                      <a:pt x="3611" y="1192"/>
                    </a:lnTo>
                    <a:lnTo>
                      <a:pt x="3512" y="1119"/>
                    </a:lnTo>
                    <a:lnTo>
                      <a:pt x="3226" y="979"/>
                    </a:lnTo>
                    <a:lnTo>
                      <a:pt x="2970" y="963"/>
                    </a:lnTo>
                    <a:lnTo>
                      <a:pt x="2938" y="857"/>
                    </a:lnTo>
                    <a:lnTo>
                      <a:pt x="2962" y="733"/>
                    </a:lnTo>
                    <a:lnTo>
                      <a:pt x="2772" y="527"/>
                    </a:lnTo>
                    <a:lnTo>
                      <a:pt x="2624" y="527"/>
                    </a:lnTo>
                    <a:lnTo>
                      <a:pt x="2255" y="280"/>
                    </a:lnTo>
                    <a:lnTo>
                      <a:pt x="1983" y="91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9"/>
              <p:cNvSpPr/>
              <p:nvPr/>
            </p:nvSpPr>
            <p:spPr>
              <a:xfrm>
                <a:off x="923043" y="980470"/>
                <a:ext cx="983461" cy="1448146"/>
              </a:xfrm>
              <a:custGeom>
                <a:avLst/>
                <a:gdLst/>
                <a:ahLst/>
                <a:cxnLst/>
                <a:rect l="l" t="t" r="r" b="b"/>
                <a:pathLst>
                  <a:path w="10709" h="15769" extrusionOk="0">
                    <a:moveTo>
                      <a:pt x="4943" y="1"/>
                    </a:moveTo>
                    <a:lnTo>
                      <a:pt x="4984" y="125"/>
                    </a:lnTo>
                    <a:lnTo>
                      <a:pt x="4977" y="216"/>
                    </a:lnTo>
                    <a:lnTo>
                      <a:pt x="5148" y="536"/>
                    </a:lnTo>
                    <a:lnTo>
                      <a:pt x="5166" y="692"/>
                    </a:lnTo>
                    <a:lnTo>
                      <a:pt x="5125" y="881"/>
                    </a:lnTo>
                    <a:lnTo>
                      <a:pt x="5091" y="956"/>
                    </a:lnTo>
                    <a:lnTo>
                      <a:pt x="4943" y="964"/>
                    </a:lnTo>
                    <a:lnTo>
                      <a:pt x="4714" y="1507"/>
                    </a:lnTo>
                    <a:lnTo>
                      <a:pt x="4138" y="2032"/>
                    </a:lnTo>
                    <a:lnTo>
                      <a:pt x="3784" y="2289"/>
                    </a:lnTo>
                    <a:lnTo>
                      <a:pt x="2937" y="2567"/>
                    </a:lnTo>
                    <a:lnTo>
                      <a:pt x="2813" y="2674"/>
                    </a:lnTo>
                    <a:lnTo>
                      <a:pt x="2172" y="4006"/>
                    </a:lnTo>
                    <a:lnTo>
                      <a:pt x="2016" y="4172"/>
                    </a:lnTo>
                    <a:lnTo>
                      <a:pt x="1909" y="4172"/>
                    </a:lnTo>
                    <a:lnTo>
                      <a:pt x="1670" y="3834"/>
                    </a:lnTo>
                    <a:lnTo>
                      <a:pt x="1522" y="3769"/>
                    </a:lnTo>
                    <a:lnTo>
                      <a:pt x="1267" y="3720"/>
                    </a:lnTo>
                    <a:lnTo>
                      <a:pt x="1192" y="3588"/>
                    </a:lnTo>
                    <a:lnTo>
                      <a:pt x="1003" y="3678"/>
                    </a:lnTo>
                    <a:lnTo>
                      <a:pt x="839" y="3671"/>
                    </a:lnTo>
                    <a:lnTo>
                      <a:pt x="815" y="3505"/>
                    </a:lnTo>
                    <a:lnTo>
                      <a:pt x="954" y="3357"/>
                    </a:lnTo>
                    <a:lnTo>
                      <a:pt x="1127" y="3266"/>
                    </a:lnTo>
                    <a:lnTo>
                      <a:pt x="1052" y="3037"/>
                    </a:lnTo>
                    <a:lnTo>
                      <a:pt x="979" y="2995"/>
                    </a:lnTo>
                    <a:lnTo>
                      <a:pt x="971" y="3003"/>
                    </a:lnTo>
                    <a:lnTo>
                      <a:pt x="559" y="3185"/>
                    </a:lnTo>
                    <a:lnTo>
                      <a:pt x="411" y="3325"/>
                    </a:lnTo>
                    <a:lnTo>
                      <a:pt x="125" y="3603"/>
                    </a:lnTo>
                    <a:lnTo>
                      <a:pt x="65" y="3809"/>
                    </a:lnTo>
                    <a:lnTo>
                      <a:pt x="0" y="3975"/>
                    </a:lnTo>
                    <a:lnTo>
                      <a:pt x="16" y="4048"/>
                    </a:lnTo>
                    <a:lnTo>
                      <a:pt x="148" y="4154"/>
                    </a:lnTo>
                    <a:lnTo>
                      <a:pt x="164" y="4279"/>
                    </a:lnTo>
                    <a:lnTo>
                      <a:pt x="65" y="4352"/>
                    </a:lnTo>
                    <a:lnTo>
                      <a:pt x="65" y="4434"/>
                    </a:lnTo>
                    <a:lnTo>
                      <a:pt x="231" y="4582"/>
                    </a:lnTo>
                    <a:lnTo>
                      <a:pt x="354" y="4813"/>
                    </a:lnTo>
                    <a:lnTo>
                      <a:pt x="338" y="4977"/>
                    </a:lnTo>
                    <a:lnTo>
                      <a:pt x="213" y="4985"/>
                    </a:lnTo>
                    <a:lnTo>
                      <a:pt x="83" y="5042"/>
                    </a:lnTo>
                    <a:lnTo>
                      <a:pt x="34" y="5167"/>
                    </a:lnTo>
                    <a:lnTo>
                      <a:pt x="164" y="5299"/>
                    </a:lnTo>
                    <a:lnTo>
                      <a:pt x="338" y="5364"/>
                    </a:lnTo>
                    <a:lnTo>
                      <a:pt x="584" y="5569"/>
                    </a:lnTo>
                    <a:lnTo>
                      <a:pt x="806" y="5603"/>
                    </a:lnTo>
                    <a:lnTo>
                      <a:pt x="1151" y="5832"/>
                    </a:lnTo>
                    <a:lnTo>
                      <a:pt x="1317" y="5873"/>
                    </a:lnTo>
                    <a:lnTo>
                      <a:pt x="1358" y="6006"/>
                    </a:lnTo>
                    <a:lnTo>
                      <a:pt x="1538" y="6268"/>
                    </a:lnTo>
                    <a:lnTo>
                      <a:pt x="1564" y="6499"/>
                    </a:lnTo>
                    <a:lnTo>
                      <a:pt x="1662" y="6663"/>
                    </a:lnTo>
                    <a:lnTo>
                      <a:pt x="2000" y="6837"/>
                    </a:lnTo>
                    <a:lnTo>
                      <a:pt x="2148" y="7084"/>
                    </a:lnTo>
                    <a:lnTo>
                      <a:pt x="2197" y="7322"/>
                    </a:lnTo>
                    <a:lnTo>
                      <a:pt x="2286" y="7486"/>
                    </a:lnTo>
                    <a:lnTo>
                      <a:pt x="2320" y="7749"/>
                    </a:lnTo>
                    <a:lnTo>
                      <a:pt x="2434" y="7938"/>
                    </a:lnTo>
                    <a:lnTo>
                      <a:pt x="2566" y="8013"/>
                    </a:lnTo>
                    <a:lnTo>
                      <a:pt x="2714" y="8284"/>
                    </a:lnTo>
                    <a:lnTo>
                      <a:pt x="2740" y="8481"/>
                    </a:lnTo>
                    <a:lnTo>
                      <a:pt x="2691" y="8546"/>
                    </a:lnTo>
                    <a:lnTo>
                      <a:pt x="2821" y="8834"/>
                    </a:lnTo>
                    <a:lnTo>
                      <a:pt x="3085" y="9164"/>
                    </a:lnTo>
                    <a:lnTo>
                      <a:pt x="3192" y="9336"/>
                    </a:lnTo>
                    <a:lnTo>
                      <a:pt x="3151" y="9468"/>
                    </a:lnTo>
                    <a:lnTo>
                      <a:pt x="3174" y="9583"/>
                    </a:lnTo>
                    <a:lnTo>
                      <a:pt x="3283" y="9616"/>
                    </a:lnTo>
                    <a:lnTo>
                      <a:pt x="3561" y="9871"/>
                    </a:lnTo>
                    <a:lnTo>
                      <a:pt x="3636" y="10019"/>
                    </a:lnTo>
                    <a:lnTo>
                      <a:pt x="3668" y="10250"/>
                    </a:lnTo>
                    <a:lnTo>
                      <a:pt x="3743" y="10356"/>
                    </a:lnTo>
                    <a:lnTo>
                      <a:pt x="3956" y="10431"/>
                    </a:lnTo>
                    <a:lnTo>
                      <a:pt x="3997" y="10629"/>
                    </a:lnTo>
                    <a:lnTo>
                      <a:pt x="4236" y="11006"/>
                    </a:lnTo>
                    <a:lnTo>
                      <a:pt x="4301" y="11203"/>
                    </a:lnTo>
                    <a:lnTo>
                      <a:pt x="4574" y="11590"/>
                    </a:lnTo>
                    <a:lnTo>
                      <a:pt x="4582" y="11746"/>
                    </a:lnTo>
                    <a:lnTo>
                      <a:pt x="4507" y="11772"/>
                    </a:lnTo>
                    <a:lnTo>
                      <a:pt x="4434" y="11722"/>
                    </a:lnTo>
                    <a:lnTo>
                      <a:pt x="4426" y="11803"/>
                    </a:lnTo>
                    <a:lnTo>
                      <a:pt x="4457" y="11943"/>
                    </a:lnTo>
                    <a:lnTo>
                      <a:pt x="4457" y="12068"/>
                    </a:lnTo>
                    <a:lnTo>
                      <a:pt x="4548" y="12050"/>
                    </a:lnTo>
                    <a:lnTo>
                      <a:pt x="4655" y="12125"/>
                    </a:lnTo>
                    <a:lnTo>
                      <a:pt x="4680" y="12232"/>
                    </a:lnTo>
                    <a:lnTo>
                      <a:pt x="4647" y="12315"/>
                    </a:lnTo>
                    <a:lnTo>
                      <a:pt x="4919" y="12504"/>
                    </a:lnTo>
                    <a:lnTo>
                      <a:pt x="5182" y="12634"/>
                    </a:lnTo>
                    <a:lnTo>
                      <a:pt x="5198" y="12751"/>
                    </a:lnTo>
                    <a:lnTo>
                      <a:pt x="5322" y="12907"/>
                    </a:lnTo>
                    <a:lnTo>
                      <a:pt x="5478" y="12923"/>
                    </a:lnTo>
                    <a:lnTo>
                      <a:pt x="5535" y="12998"/>
                    </a:lnTo>
                    <a:lnTo>
                      <a:pt x="5602" y="13136"/>
                    </a:lnTo>
                    <a:lnTo>
                      <a:pt x="5701" y="13203"/>
                    </a:lnTo>
                    <a:lnTo>
                      <a:pt x="5956" y="13195"/>
                    </a:lnTo>
                    <a:lnTo>
                      <a:pt x="6037" y="13096"/>
                    </a:lnTo>
                    <a:lnTo>
                      <a:pt x="5979" y="13244"/>
                    </a:lnTo>
                    <a:lnTo>
                      <a:pt x="6127" y="13400"/>
                    </a:lnTo>
                    <a:lnTo>
                      <a:pt x="6392" y="13540"/>
                    </a:lnTo>
                    <a:lnTo>
                      <a:pt x="6514" y="13655"/>
                    </a:lnTo>
                    <a:lnTo>
                      <a:pt x="6530" y="13777"/>
                    </a:lnTo>
                    <a:lnTo>
                      <a:pt x="6662" y="13860"/>
                    </a:lnTo>
                    <a:lnTo>
                      <a:pt x="6860" y="13935"/>
                    </a:lnTo>
                    <a:lnTo>
                      <a:pt x="6935" y="13902"/>
                    </a:lnTo>
                    <a:lnTo>
                      <a:pt x="7073" y="13943"/>
                    </a:lnTo>
                    <a:lnTo>
                      <a:pt x="7395" y="14140"/>
                    </a:lnTo>
                    <a:lnTo>
                      <a:pt x="7608" y="14221"/>
                    </a:lnTo>
                    <a:lnTo>
                      <a:pt x="7764" y="14231"/>
                    </a:lnTo>
                    <a:lnTo>
                      <a:pt x="7839" y="14271"/>
                    </a:lnTo>
                    <a:lnTo>
                      <a:pt x="7888" y="14379"/>
                    </a:lnTo>
                    <a:lnTo>
                      <a:pt x="8109" y="14543"/>
                    </a:lnTo>
                    <a:lnTo>
                      <a:pt x="8241" y="14626"/>
                    </a:lnTo>
                    <a:lnTo>
                      <a:pt x="8415" y="14790"/>
                    </a:lnTo>
                    <a:lnTo>
                      <a:pt x="8530" y="14839"/>
                    </a:lnTo>
                    <a:lnTo>
                      <a:pt x="8579" y="14938"/>
                    </a:lnTo>
                    <a:lnTo>
                      <a:pt x="8571" y="15029"/>
                    </a:lnTo>
                    <a:lnTo>
                      <a:pt x="8571" y="15143"/>
                    </a:lnTo>
                    <a:lnTo>
                      <a:pt x="8761" y="15185"/>
                    </a:lnTo>
                    <a:lnTo>
                      <a:pt x="8948" y="15258"/>
                    </a:lnTo>
                    <a:lnTo>
                      <a:pt x="9179" y="15497"/>
                    </a:lnTo>
                    <a:lnTo>
                      <a:pt x="9392" y="15694"/>
                    </a:lnTo>
                    <a:lnTo>
                      <a:pt x="9532" y="15735"/>
                    </a:lnTo>
                    <a:lnTo>
                      <a:pt x="9566" y="15769"/>
                    </a:lnTo>
                    <a:lnTo>
                      <a:pt x="9771" y="15670"/>
                    </a:lnTo>
                    <a:lnTo>
                      <a:pt x="9953" y="15546"/>
                    </a:lnTo>
                    <a:lnTo>
                      <a:pt x="10060" y="15572"/>
                    </a:lnTo>
                    <a:lnTo>
                      <a:pt x="10215" y="15473"/>
                    </a:lnTo>
                    <a:lnTo>
                      <a:pt x="10281" y="15333"/>
                    </a:lnTo>
                    <a:lnTo>
                      <a:pt x="10125" y="15193"/>
                    </a:lnTo>
                    <a:lnTo>
                      <a:pt x="10182" y="15045"/>
                    </a:lnTo>
                    <a:lnTo>
                      <a:pt x="10265" y="14904"/>
                    </a:lnTo>
                    <a:lnTo>
                      <a:pt x="10379" y="14938"/>
                    </a:lnTo>
                    <a:lnTo>
                      <a:pt x="10379" y="14938"/>
                    </a:lnTo>
                    <a:lnTo>
                      <a:pt x="10364" y="14831"/>
                    </a:lnTo>
                    <a:lnTo>
                      <a:pt x="10257" y="14814"/>
                    </a:lnTo>
                    <a:lnTo>
                      <a:pt x="10192" y="14733"/>
                    </a:lnTo>
                    <a:lnTo>
                      <a:pt x="10314" y="14468"/>
                    </a:lnTo>
                    <a:lnTo>
                      <a:pt x="10496" y="14346"/>
                    </a:lnTo>
                    <a:lnTo>
                      <a:pt x="10668" y="14123"/>
                    </a:lnTo>
                    <a:lnTo>
                      <a:pt x="10685" y="13925"/>
                    </a:lnTo>
                    <a:lnTo>
                      <a:pt x="10446" y="13375"/>
                    </a:lnTo>
                    <a:lnTo>
                      <a:pt x="10527" y="13244"/>
                    </a:lnTo>
                    <a:lnTo>
                      <a:pt x="10512" y="13037"/>
                    </a:lnTo>
                    <a:lnTo>
                      <a:pt x="10454" y="12930"/>
                    </a:lnTo>
                    <a:lnTo>
                      <a:pt x="10421" y="12751"/>
                    </a:lnTo>
                    <a:lnTo>
                      <a:pt x="10519" y="12642"/>
                    </a:lnTo>
                    <a:lnTo>
                      <a:pt x="10587" y="12356"/>
                    </a:lnTo>
                    <a:lnTo>
                      <a:pt x="10561" y="11821"/>
                    </a:lnTo>
                    <a:lnTo>
                      <a:pt x="10478" y="11590"/>
                    </a:lnTo>
                    <a:lnTo>
                      <a:pt x="10587" y="11328"/>
                    </a:lnTo>
                    <a:lnTo>
                      <a:pt x="10577" y="10751"/>
                    </a:lnTo>
                    <a:lnTo>
                      <a:pt x="10709" y="10530"/>
                    </a:lnTo>
                    <a:lnTo>
                      <a:pt x="10709" y="10406"/>
                    </a:lnTo>
                    <a:lnTo>
                      <a:pt x="9945" y="9320"/>
                    </a:lnTo>
                    <a:lnTo>
                      <a:pt x="9919" y="9304"/>
                    </a:lnTo>
                    <a:lnTo>
                      <a:pt x="9836" y="9263"/>
                    </a:lnTo>
                    <a:lnTo>
                      <a:pt x="9748" y="9279"/>
                    </a:lnTo>
                    <a:lnTo>
                      <a:pt x="9566" y="9286"/>
                    </a:lnTo>
                    <a:lnTo>
                      <a:pt x="9410" y="9336"/>
                    </a:lnTo>
                    <a:lnTo>
                      <a:pt x="9244" y="9361"/>
                    </a:lnTo>
                    <a:lnTo>
                      <a:pt x="9146" y="9263"/>
                    </a:lnTo>
                    <a:lnTo>
                      <a:pt x="9130" y="9073"/>
                    </a:lnTo>
                    <a:lnTo>
                      <a:pt x="9088" y="8580"/>
                    </a:lnTo>
                    <a:lnTo>
                      <a:pt x="9096" y="8284"/>
                    </a:lnTo>
                    <a:lnTo>
                      <a:pt x="9155" y="8226"/>
                    </a:lnTo>
                    <a:lnTo>
                      <a:pt x="9195" y="8045"/>
                    </a:lnTo>
                    <a:lnTo>
                      <a:pt x="9114" y="7954"/>
                    </a:lnTo>
                    <a:lnTo>
                      <a:pt x="8818" y="8120"/>
                    </a:lnTo>
                    <a:lnTo>
                      <a:pt x="8465" y="8440"/>
                    </a:lnTo>
                    <a:lnTo>
                      <a:pt x="8044" y="8416"/>
                    </a:lnTo>
                    <a:lnTo>
                      <a:pt x="7691" y="8398"/>
                    </a:lnTo>
                    <a:lnTo>
                      <a:pt x="7634" y="8169"/>
                    </a:lnTo>
                    <a:lnTo>
                      <a:pt x="7452" y="7905"/>
                    </a:lnTo>
                    <a:lnTo>
                      <a:pt x="7213" y="7865"/>
                    </a:lnTo>
                    <a:lnTo>
                      <a:pt x="6696" y="7905"/>
                    </a:lnTo>
                    <a:lnTo>
                      <a:pt x="6901" y="7642"/>
                    </a:lnTo>
                    <a:lnTo>
                      <a:pt x="6498" y="6993"/>
                    </a:lnTo>
                    <a:lnTo>
                      <a:pt x="6275" y="6762"/>
                    </a:lnTo>
                    <a:lnTo>
                      <a:pt x="6317" y="6639"/>
                    </a:lnTo>
                    <a:lnTo>
                      <a:pt x="6252" y="6499"/>
                    </a:lnTo>
                    <a:lnTo>
                      <a:pt x="6317" y="6343"/>
                    </a:lnTo>
                    <a:lnTo>
                      <a:pt x="6350" y="6162"/>
                    </a:lnTo>
                    <a:lnTo>
                      <a:pt x="6293" y="6047"/>
                    </a:lnTo>
                    <a:lnTo>
                      <a:pt x="6382" y="5956"/>
                    </a:lnTo>
                    <a:lnTo>
                      <a:pt x="6392" y="5793"/>
                    </a:lnTo>
                    <a:lnTo>
                      <a:pt x="6621" y="5635"/>
                    </a:lnTo>
                    <a:lnTo>
                      <a:pt x="6745" y="5660"/>
                    </a:lnTo>
                    <a:lnTo>
                      <a:pt x="6885" y="5528"/>
                    </a:lnTo>
                    <a:lnTo>
                      <a:pt x="6802" y="5380"/>
                    </a:lnTo>
                    <a:lnTo>
                      <a:pt x="6727" y="5092"/>
                    </a:lnTo>
                    <a:lnTo>
                      <a:pt x="6951" y="4871"/>
                    </a:lnTo>
                    <a:lnTo>
                      <a:pt x="6917" y="4738"/>
                    </a:lnTo>
                    <a:lnTo>
                      <a:pt x="7000" y="4616"/>
                    </a:lnTo>
                    <a:lnTo>
                      <a:pt x="6974" y="4393"/>
                    </a:lnTo>
                    <a:lnTo>
                      <a:pt x="7122" y="4302"/>
                    </a:lnTo>
                    <a:lnTo>
                      <a:pt x="7320" y="4213"/>
                    </a:lnTo>
                    <a:lnTo>
                      <a:pt x="7493" y="4040"/>
                    </a:lnTo>
                    <a:lnTo>
                      <a:pt x="7592" y="4006"/>
                    </a:lnTo>
                    <a:lnTo>
                      <a:pt x="7699" y="3900"/>
                    </a:lnTo>
                    <a:lnTo>
                      <a:pt x="8127" y="3809"/>
                    </a:lnTo>
                    <a:lnTo>
                      <a:pt x="8686" y="3629"/>
                    </a:lnTo>
                    <a:lnTo>
                      <a:pt x="8751" y="3497"/>
                    </a:lnTo>
                    <a:lnTo>
                      <a:pt x="8818" y="3530"/>
                    </a:lnTo>
                    <a:lnTo>
                      <a:pt x="8982" y="3530"/>
                    </a:lnTo>
                    <a:lnTo>
                      <a:pt x="9047" y="3505"/>
                    </a:lnTo>
                    <a:lnTo>
                      <a:pt x="9236" y="3629"/>
                    </a:lnTo>
                    <a:lnTo>
                      <a:pt x="9213" y="3678"/>
                    </a:lnTo>
                    <a:lnTo>
                      <a:pt x="9392" y="3728"/>
                    </a:lnTo>
                    <a:lnTo>
                      <a:pt x="9467" y="3611"/>
                    </a:lnTo>
                    <a:lnTo>
                      <a:pt x="9410" y="3349"/>
                    </a:lnTo>
                    <a:lnTo>
                      <a:pt x="9278" y="3209"/>
                    </a:lnTo>
                    <a:lnTo>
                      <a:pt x="9073" y="3226"/>
                    </a:lnTo>
                    <a:lnTo>
                      <a:pt x="8883" y="3242"/>
                    </a:lnTo>
                    <a:lnTo>
                      <a:pt x="8859" y="3143"/>
                    </a:lnTo>
                    <a:lnTo>
                      <a:pt x="9392" y="2239"/>
                    </a:lnTo>
                    <a:lnTo>
                      <a:pt x="9384" y="2123"/>
                    </a:lnTo>
                    <a:lnTo>
                      <a:pt x="9221" y="2180"/>
                    </a:lnTo>
                    <a:lnTo>
                      <a:pt x="9138" y="2066"/>
                    </a:lnTo>
                    <a:lnTo>
                      <a:pt x="8948" y="1975"/>
                    </a:lnTo>
                    <a:lnTo>
                      <a:pt x="8859" y="1983"/>
                    </a:lnTo>
                    <a:lnTo>
                      <a:pt x="8792" y="1884"/>
                    </a:lnTo>
                    <a:lnTo>
                      <a:pt x="8644" y="1884"/>
                    </a:lnTo>
                    <a:lnTo>
                      <a:pt x="8356" y="2008"/>
                    </a:lnTo>
                    <a:lnTo>
                      <a:pt x="8159" y="1918"/>
                    </a:lnTo>
                    <a:lnTo>
                      <a:pt x="7930" y="1868"/>
                    </a:lnTo>
                    <a:lnTo>
                      <a:pt x="7665" y="1993"/>
                    </a:lnTo>
                    <a:lnTo>
                      <a:pt x="7584" y="2066"/>
                    </a:lnTo>
                    <a:lnTo>
                      <a:pt x="7387" y="2066"/>
                    </a:lnTo>
                    <a:lnTo>
                      <a:pt x="7239" y="2032"/>
                    </a:lnTo>
                    <a:lnTo>
                      <a:pt x="7065" y="2074"/>
                    </a:lnTo>
                    <a:lnTo>
                      <a:pt x="6909" y="2008"/>
                    </a:lnTo>
                    <a:lnTo>
                      <a:pt x="6860" y="1894"/>
                    </a:lnTo>
                    <a:lnTo>
                      <a:pt x="6917" y="1811"/>
                    </a:lnTo>
                    <a:lnTo>
                      <a:pt x="6844" y="1598"/>
                    </a:lnTo>
                    <a:lnTo>
                      <a:pt x="6712" y="1531"/>
                    </a:lnTo>
                    <a:lnTo>
                      <a:pt x="6647" y="1515"/>
                    </a:lnTo>
                    <a:lnTo>
                      <a:pt x="6654" y="1318"/>
                    </a:lnTo>
                    <a:lnTo>
                      <a:pt x="6491" y="1071"/>
                    </a:lnTo>
                    <a:lnTo>
                      <a:pt x="6096" y="939"/>
                    </a:lnTo>
                    <a:lnTo>
                      <a:pt x="5987" y="939"/>
                    </a:lnTo>
                    <a:lnTo>
                      <a:pt x="5849" y="684"/>
                    </a:lnTo>
                    <a:lnTo>
                      <a:pt x="5831" y="528"/>
                    </a:lnTo>
                    <a:lnTo>
                      <a:pt x="5634" y="297"/>
                    </a:lnTo>
                    <a:lnTo>
                      <a:pt x="5585" y="206"/>
                    </a:lnTo>
                    <a:lnTo>
                      <a:pt x="5405" y="167"/>
                    </a:lnTo>
                    <a:lnTo>
                      <a:pt x="5099" y="92"/>
                    </a:lnTo>
                    <a:lnTo>
                      <a:pt x="501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9"/>
              <p:cNvSpPr/>
              <p:nvPr/>
            </p:nvSpPr>
            <p:spPr>
              <a:xfrm>
                <a:off x="1836334" y="1731398"/>
                <a:ext cx="948656" cy="1060511"/>
              </a:xfrm>
              <a:custGeom>
                <a:avLst/>
                <a:gdLst/>
                <a:ahLst/>
                <a:cxnLst/>
                <a:rect l="l" t="t" r="r" b="b"/>
                <a:pathLst>
                  <a:path w="10330" h="11548" extrusionOk="0">
                    <a:moveTo>
                      <a:pt x="2829" y="0"/>
                    </a:moveTo>
                    <a:lnTo>
                      <a:pt x="2566" y="132"/>
                    </a:lnTo>
                    <a:lnTo>
                      <a:pt x="2294" y="182"/>
                    </a:lnTo>
                    <a:lnTo>
                      <a:pt x="1899" y="436"/>
                    </a:lnTo>
                    <a:lnTo>
                      <a:pt x="1759" y="805"/>
                    </a:lnTo>
                    <a:lnTo>
                      <a:pt x="1512" y="873"/>
                    </a:lnTo>
                    <a:lnTo>
                      <a:pt x="1315" y="873"/>
                    </a:lnTo>
                    <a:lnTo>
                      <a:pt x="1135" y="1021"/>
                    </a:lnTo>
                    <a:lnTo>
                      <a:pt x="1003" y="1021"/>
                    </a:lnTo>
                    <a:lnTo>
                      <a:pt x="764" y="1151"/>
                    </a:lnTo>
                    <a:lnTo>
                      <a:pt x="525" y="1135"/>
                    </a:lnTo>
                    <a:lnTo>
                      <a:pt x="0" y="1143"/>
                    </a:lnTo>
                    <a:lnTo>
                      <a:pt x="764" y="2229"/>
                    </a:lnTo>
                    <a:lnTo>
                      <a:pt x="764" y="2353"/>
                    </a:lnTo>
                    <a:lnTo>
                      <a:pt x="632" y="2574"/>
                    </a:lnTo>
                    <a:lnTo>
                      <a:pt x="642" y="3151"/>
                    </a:lnTo>
                    <a:lnTo>
                      <a:pt x="533" y="3413"/>
                    </a:lnTo>
                    <a:lnTo>
                      <a:pt x="616" y="3644"/>
                    </a:lnTo>
                    <a:lnTo>
                      <a:pt x="642" y="4179"/>
                    </a:lnTo>
                    <a:lnTo>
                      <a:pt x="574" y="4465"/>
                    </a:lnTo>
                    <a:lnTo>
                      <a:pt x="476" y="4574"/>
                    </a:lnTo>
                    <a:lnTo>
                      <a:pt x="509" y="4753"/>
                    </a:lnTo>
                    <a:lnTo>
                      <a:pt x="567" y="4860"/>
                    </a:lnTo>
                    <a:lnTo>
                      <a:pt x="582" y="5067"/>
                    </a:lnTo>
                    <a:lnTo>
                      <a:pt x="501" y="5198"/>
                    </a:lnTo>
                    <a:lnTo>
                      <a:pt x="740" y="5748"/>
                    </a:lnTo>
                    <a:lnTo>
                      <a:pt x="723" y="5946"/>
                    </a:lnTo>
                    <a:lnTo>
                      <a:pt x="551" y="6169"/>
                    </a:lnTo>
                    <a:lnTo>
                      <a:pt x="369" y="6291"/>
                    </a:lnTo>
                    <a:lnTo>
                      <a:pt x="247" y="6556"/>
                    </a:lnTo>
                    <a:lnTo>
                      <a:pt x="312" y="6637"/>
                    </a:lnTo>
                    <a:lnTo>
                      <a:pt x="419" y="6654"/>
                    </a:lnTo>
                    <a:lnTo>
                      <a:pt x="434" y="6761"/>
                    </a:lnTo>
                    <a:lnTo>
                      <a:pt x="476" y="6769"/>
                    </a:lnTo>
                    <a:lnTo>
                      <a:pt x="494" y="6974"/>
                    </a:lnTo>
                    <a:lnTo>
                      <a:pt x="657" y="7122"/>
                    </a:lnTo>
                    <a:lnTo>
                      <a:pt x="748" y="7213"/>
                    </a:lnTo>
                    <a:lnTo>
                      <a:pt x="772" y="7361"/>
                    </a:lnTo>
                    <a:lnTo>
                      <a:pt x="740" y="7525"/>
                    </a:lnTo>
                    <a:lnTo>
                      <a:pt x="764" y="7616"/>
                    </a:lnTo>
                    <a:lnTo>
                      <a:pt x="813" y="7896"/>
                    </a:lnTo>
                    <a:lnTo>
                      <a:pt x="946" y="8085"/>
                    </a:lnTo>
                    <a:lnTo>
                      <a:pt x="1315" y="8389"/>
                    </a:lnTo>
                    <a:lnTo>
                      <a:pt x="1348" y="8512"/>
                    </a:lnTo>
                    <a:lnTo>
                      <a:pt x="1257" y="8751"/>
                    </a:lnTo>
                    <a:lnTo>
                      <a:pt x="1315" y="8924"/>
                    </a:lnTo>
                    <a:lnTo>
                      <a:pt x="1109" y="9361"/>
                    </a:lnTo>
                    <a:lnTo>
                      <a:pt x="1234" y="9532"/>
                    </a:lnTo>
                    <a:lnTo>
                      <a:pt x="1636" y="9911"/>
                    </a:lnTo>
                    <a:lnTo>
                      <a:pt x="2244" y="11548"/>
                    </a:lnTo>
                    <a:lnTo>
                      <a:pt x="2475" y="11548"/>
                    </a:lnTo>
                    <a:lnTo>
                      <a:pt x="2533" y="11441"/>
                    </a:lnTo>
                    <a:lnTo>
                      <a:pt x="2665" y="11416"/>
                    </a:lnTo>
                    <a:lnTo>
                      <a:pt x="2665" y="11423"/>
                    </a:lnTo>
                    <a:lnTo>
                      <a:pt x="2771" y="11293"/>
                    </a:lnTo>
                    <a:lnTo>
                      <a:pt x="2920" y="10989"/>
                    </a:lnTo>
                    <a:lnTo>
                      <a:pt x="3239" y="10652"/>
                    </a:lnTo>
                    <a:lnTo>
                      <a:pt x="3454" y="10585"/>
                    </a:lnTo>
                    <a:lnTo>
                      <a:pt x="3660" y="10758"/>
                    </a:lnTo>
                    <a:lnTo>
                      <a:pt x="3899" y="10742"/>
                    </a:lnTo>
                    <a:lnTo>
                      <a:pt x="4037" y="10701"/>
                    </a:lnTo>
                    <a:lnTo>
                      <a:pt x="4218" y="10750"/>
                    </a:lnTo>
                    <a:lnTo>
                      <a:pt x="4514" y="10693"/>
                    </a:lnTo>
                    <a:lnTo>
                      <a:pt x="4670" y="10717"/>
                    </a:lnTo>
                    <a:lnTo>
                      <a:pt x="4712" y="10930"/>
                    </a:lnTo>
                    <a:lnTo>
                      <a:pt x="4826" y="11275"/>
                    </a:lnTo>
                    <a:lnTo>
                      <a:pt x="4886" y="11374"/>
                    </a:lnTo>
                    <a:lnTo>
                      <a:pt x="4959" y="11275"/>
                    </a:lnTo>
                    <a:lnTo>
                      <a:pt x="4951" y="11119"/>
                    </a:lnTo>
                    <a:lnTo>
                      <a:pt x="5042" y="10964"/>
                    </a:lnTo>
                    <a:lnTo>
                      <a:pt x="5042" y="10808"/>
                    </a:lnTo>
                    <a:lnTo>
                      <a:pt x="5172" y="10618"/>
                    </a:lnTo>
                    <a:lnTo>
                      <a:pt x="5650" y="10618"/>
                    </a:lnTo>
                    <a:lnTo>
                      <a:pt x="6070" y="10626"/>
                    </a:lnTo>
                    <a:lnTo>
                      <a:pt x="6226" y="10774"/>
                    </a:lnTo>
                    <a:lnTo>
                      <a:pt x="6299" y="10496"/>
                    </a:lnTo>
                    <a:lnTo>
                      <a:pt x="6514" y="10042"/>
                    </a:lnTo>
                    <a:lnTo>
                      <a:pt x="6538" y="9821"/>
                    </a:lnTo>
                    <a:lnTo>
                      <a:pt x="6504" y="9598"/>
                    </a:lnTo>
                    <a:lnTo>
                      <a:pt x="6423" y="9467"/>
                    </a:lnTo>
                    <a:lnTo>
                      <a:pt x="6686" y="9080"/>
                    </a:lnTo>
                    <a:lnTo>
                      <a:pt x="6792" y="8768"/>
                    </a:lnTo>
                    <a:lnTo>
                      <a:pt x="6792" y="8628"/>
                    </a:lnTo>
                    <a:lnTo>
                      <a:pt x="6982" y="8504"/>
                    </a:lnTo>
                    <a:lnTo>
                      <a:pt x="8117" y="8192"/>
                    </a:lnTo>
                    <a:lnTo>
                      <a:pt x="9063" y="8200"/>
                    </a:lnTo>
                    <a:lnTo>
                      <a:pt x="9613" y="8611"/>
                    </a:lnTo>
                    <a:lnTo>
                      <a:pt x="9746" y="8636"/>
                    </a:lnTo>
                    <a:lnTo>
                      <a:pt x="9836" y="8735"/>
                    </a:lnTo>
                    <a:lnTo>
                      <a:pt x="9943" y="8587"/>
                    </a:lnTo>
                    <a:lnTo>
                      <a:pt x="9919" y="8462"/>
                    </a:lnTo>
                    <a:lnTo>
                      <a:pt x="10330" y="7657"/>
                    </a:lnTo>
                    <a:lnTo>
                      <a:pt x="10304" y="7247"/>
                    </a:lnTo>
                    <a:lnTo>
                      <a:pt x="9878" y="6481"/>
                    </a:lnTo>
                    <a:lnTo>
                      <a:pt x="9442" y="6382"/>
                    </a:lnTo>
                    <a:lnTo>
                      <a:pt x="9465" y="6054"/>
                    </a:lnTo>
                    <a:lnTo>
                      <a:pt x="9392" y="5527"/>
                    </a:lnTo>
                    <a:lnTo>
                      <a:pt x="7935" y="5502"/>
                    </a:lnTo>
                    <a:lnTo>
                      <a:pt x="7961" y="5117"/>
                    </a:lnTo>
                    <a:lnTo>
                      <a:pt x="7649" y="4590"/>
                    </a:lnTo>
                    <a:lnTo>
                      <a:pt x="7748" y="4400"/>
                    </a:lnTo>
                    <a:lnTo>
                      <a:pt x="7673" y="4088"/>
                    </a:lnTo>
                    <a:lnTo>
                      <a:pt x="7722" y="3709"/>
                    </a:lnTo>
                    <a:lnTo>
                      <a:pt x="7649" y="3561"/>
                    </a:lnTo>
                    <a:lnTo>
                      <a:pt x="7320" y="3372"/>
                    </a:lnTo>
                    <a:lnTo>
                      <a:pt x="6834" y="3421"/>
                    </a:lnTo>
                    <a:lnTo>
                      <a:pt x="6621" y="3299"/>
                    </a:lnTo>
                    <a:lnTo>
                      <a:pt x="6455" y="3257"/>
                    </a:lnTo>
                    <a:lnTo>
                      <a:pt x="6406" y="3018"/>
                    </a:lnTo>
                    <a:lnTo>
                      <a:pt x="6177" y="2927"/>
                    </a:lnTo>
                    <a:lnTo>
                      <a:pt x="5823" y="2813"/>
                    </a:lnTo>
                    <a:lnTo>
                      <a:pt x="5691" y="2821"/>
                    </a:lnTo>
                    <a:lnTo>
                      <a:pt x="5387" y="2501"/>
                    </a:lnTo>
                    <a:lnTo>
                      <a:pt x="5172" y="2558"/>
                    </a:lnTo>
                    <a:lnTo>
                      <a:pt x="4886" y="2270"/>
                    </a:lnTo>
                    <a:lnTo>
                      <a:pt x="4540" y="2361"/>
                    </a:lnTo>
                    <a:lnTo>
                      <a:pt x="4473" y="2442"/>
                    </a:lnTo>
                    <a:lnTo>
                      <a:pt x="4293" y="2270"/>
                    </a:lnTo>
                    <a:lnTo>
                      <a:pt x="4029" y="2106"/>
                    </a:lnTo>
                    <a:lnTo>
                      <a:pt x="3832" y="2008"/>
                    </a:lnTo>
                    <a:lnTo>
                      <a:pt x="3774" y="1761"/>
                    </a:lnTo>
                    <a:lnTo>
                      <a:pt x="3585" y="1678"/>
                    </a:lnTo>
                    <a:lnTo>
                      <a:pt x="3445" y="1366"/>
                    </a:lnTo>
                    <a:lnTo>
                      <a:pt x="3512" y="1200"/>
                    </a:lnTo>
                    <a:lnTo>
                      <a:pt x="3405" y="813"/>
                    </a:lnTo>
                    <a:lnTo>
                      <a:pt x="3535" y="576"/>
                    </a:lnTo>
                    <a:lnTo>
                      <a:pt x="3445" y="280"/>
                    </a:lnTo>
                    <a:lnTo>
                      <a:pt x="3462" y="83"/>
                    </a:lnTo>
                    <a:lnTo>
                      <a:pt x="3372" y="0"/>
                    </a:lnTo>
                    <a:lnTo>
                      <a:pt x="3182" y="122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9"/>
              <p:cNvSpPr/>
              <p:nvPr/>
            </p:nvSpPr>
            <p:spPr>
              <a:xfrm>
                <a:off x="2408002" y="2483704"/>
                <a:ext cx="652763" cy="688211"/>
              </a:xfrm>
              <a:custGeom>
                <a:avLst/>
                <a:gdLst/>
                <a:ahLst/>
                <a:cxnLst/>
                <a:rect l="l" t="t" r="r" b="b"/>
                <a:pathLst>
                  <a:path w="7108" h="7494" extrusionOk="0">
                    <a:moveTo>
                      <a:pt x="1892" y="0"/>
                    </a:moveTo>
                    <a:lnTo>
                      <a:pt x="757" y="312"/>
                    </a:lnTo>
                    <a:lnTo>
                      <a:pt x="567" y="436"/>
                    </a:lnTo>
                    <a:lnTo>
                      <a:pt x="567" y="576"/>
                    </a:lnTo>
                    <a:lnTo>
                      <a:pt x="461" y="888"/>
                    </a:lnTo>
                    <a:lnTo>
                      <a:pt x="198" y="1275"/>
                    </a:lnTo>
                    <a:lnTo>
                      <a:pt x="279" y="1406"/>
                    </a:lnTo>
                    <a:lnTo>
                      <a:pt x="313" y="1629"/>
                    </a:lnTo>
                    <a:lnTo>
                      <a:pt x="289" y="1850"/>
                    </a:lnTo>
                    <a:lnTo>
                      <a:pt x="74" y="2304"/>
                    </a:lnTo>
                    <a:lnTo>
                      <a:pt x="1" y="2582"/>
                    </a:lnTo>
                    <a:lnTo>
                      <a:pt x="25" y="2608"/>
                    </a:lnTo>
                    <a:lnTo>
                      <a:pt x="214" y="2813"/>
                    </a:lnTo>
                    <a:lnTo>
                      <a:pt x="370" y="2847"/>
                    </a:lnTo>
                    <a:lnTo>
                      <a:pt x="575" y="3216"/>
                    </a:lnTo>
                    <a:lnTo>
                      <a:pt x="1095" y="3725"/>
                    </a:lnTo>
                    <a:lnTo>
                      <a:pt x="1292" y="3751"/>
                    </a:lnTo>
                    <a:lnTo>
                      <a:pt x="1497" y="3932"/>
                    </a:lnTo>
                    <a:lnTo>
                      <a:pt x="1629" y="4145"/>
                    </a:lnTo>
                    <a:lnTo>
                      <a:pt x="2131" y="4268"/>
                    </a:lnTo>
                    <a:lnTo>
                      <a:pt x="2451" y="4434"/>
                    </a:lnTo>
                    <a:lnTo>
                      <a:pt x="2599" y="4465"/>
                    </a:lnTo>
                    <a:lnTo>
                      <a:pt x="2970" y="4787"/>
                    </a:lnTo>
                    <a:lnTo>
                      <a:pt x="3339" y="4969"/>
                    </a:lnTo>
                    <a:lnTo>
                      <a:pt x="3832" y="5034"/>
                    </a:lnTo>
                    <a:lnTo>
                      <a:pt x="4030" y="5255"/>
                    </a:lnTo>
                    <a:lnTo>
                      <a:pt x="4269" y="5462"/>
                    </a:lnTo>
                    <a:lnTo>
                      <a:pt x="4367" y="5659"/>
                    </a:lnTo>
                    <a:lnTo>
                      <a:pt x="4318" y="5839"/>
                    </a:lnTo>
                    <a:lnTo>
                      <a:pt x="4188" y="6036"/>
                    </a:lnTo>
                    <a:lnTo>
                      <a:pt x="4048" y="6143"/>
                    </a:lnTo>
                    <a:lnTo>
                      <a:pt x="3965" y="6283"/>
                    </a:lnTo>
                    <a:lnTo>
                      <a:pt x="4014" y="6457"/>
                    </a:lnTo>
                    <a:lnTo>
                      <a:pt x="3892" y="6777"/>
                    </a:lnTo>
                    <a:lnTo>
                      <a:pt x="3635" y="7041"/>
                    </a:lnTo>
                    <a:lnTo>
                      <a:pt x="3586" y="7221"/>
                    </a:lnTo>
                    <a:lnTo>
                      <a:pt x="3726" y="7221"/>
                    </a:lnTo>
                    <a:lnTo>
                      <a:pt x="4318" y="7130"/>
                    </a:lnTo>
                    <a:lnTo>
                      <a:pt x="4811" y="7278"/>
                    </a:lnTo>
                    <a:lnTo>
                      <a:pt x="5157" y="7485"/>
                    </a:lnTo>
                    <a:lnTo>
                      <a:pt x="5346" y="7402"/>
                    </a:lnTo>
                    <a:lnTo>
                      <a:pt x="5453" y="7402"/>
                    </a:lnTo>
                    <a:lnTo>
                      <a:pt x="5536" y="7493"/>
                    </a:lnTo>
                    <a:lnTo>
                      <a:pt x="5708" y="7278"/>
                    </a:lnTo>
                    <a:lnTo>
                      <a:pt x="5783" y="7239"/>
                    </a:lnTo>
                    <a:lnTo>
                      <a:pt x="5964" y="7288"/>
                    </a:lnTo>
                    <a:lnTo>
                      <a:pt x="6112" y="7106"/>
                    </a:lnTo>
                    <a:lnTo>
                      <a:pt x="6177" y="6893"/>
                    </a:lnTo>
                    <a:lnTo>
                      <a:pt x="6556" y="6629"/>
                    </a:lnTo>
                    <a:lnTo>
                      <a:pt x="6606" y="6449"/>
                    </a:lnTo>
                    <a:lnTo>
                      <a:pt x="6720" y="6242"/>
                    </a:lnTo>
                    <a:lnTo>
                      <a:pt x="6868" y="6119"/>
                    </a:lnTo>
                    <a:lnTo>
                      <a:pt x="6884" y="5815"/>
                    </a:lnTo>
                    <a:lnTo>
                      <a:pt x="6860" y="5732"/>
                    </a:lnTo>
                    <a:lnTo>
                      <a:pt x="6876" y="5502"/>
                    </a:lnTo>
                    <a:lnTo>
                      <a:pt x="6926" y="5470"/>
                    </a:lnTo>
                    <a:lnTo>
                      <a:pt x="6934" y="5371"/>
                    </a:lnTo>
                    <a:lnTo>
                      <a:pt x="6951" y="5280"/>
                    </a:lnTo>
                    <a:lnTo>
                      <a:pt x="6951" y="5182"/>
                    </a:lnTo>
                    <a:lnTo>
                      <a:pt x="6975" y="5148"/>
                    </a:lnTo>
                    <a:lnTo>
                      <a:pt x="7009" y="5057"/>
                    </a:lnTo>
                    <a:lnTo>
                      <a:pt x="7024" y="4278"/>
                    </a:lnTo>
                    <a:lnTo>
                      <a:pt x="7107" y="4145"/>
                    </a:lnTo>
                    <a:lnTo>
                      <a:pt x="6991" y="4120"/>
                    </a:lnTo>
                    <a:lnTo>
                      <a:pt x="6860" y="4005"/>
                    </a:lnTo>
                    <a:lnTo>
                      <a:pt x="6679" y="3940"/>
                    </a:lnTo>
                    <a:lnTo>
                      <a:pt x="6349" y="4112"/>
                    </a:lnTo>
                    <a:lnTo>
                      <a:pt x="6201" y="4070"/>
                    </a:lnTo>
                    <a:lnTo>
                      <a:pt x="6053" y="3759"/>
                    </a:lnTo>
                    <a:lnTo>
                      <a:pt x="5848" y="2854"/>
                    </a:lnTo>
                    <a:lnTo>
                      <a:pt x="5791" y="2665"/>
                    </a:lnTo>
                    <a:lnTo>
                      <a:pt x="5635" y="2616"/>
                    </a:lnTo>
                    <a:lnTo>
                      <a:pt x="5429" y="2475"/>
                    </a:lnTo>
                    <a:lnTo>
                      <a:pt x="5050" y="2631"/>
                    </a:lnTo>
                    <a:lnTo>
                      <a:pt x="4811" y="2550"/>
                    </a:lnTo>
                    <a:lnTo>
                      <a:pt x="4425" y="2566"/>
                    </a:lnTo>
                    <a:lnTo>
                      <a:pt x="4294" y="2509"/>
                    </a:lnTo>
                    <a:lnTo>
                      <a:pt x="3980" y="2533"/>
                    </a:lnTo>
                    <a:lnTo>
                      <a:pt x="3923" y="2353"/>
                    </a:lnTo>
                    <a:lnTo>
                      <a:pt x="3980" y="2171"/>
                    </a:lnTo>
                    <a:lnTo>
                      <a:pt x="3931" y="1974"/>
                    </a:lnTo>
                    <a:lnTo>
                      <a:pt x="4022" y="1473"/>
                    </a:lnTo>
                    <a:lnTo>
                      <a:pt x="3850" y="1218"/>
                    </a:lnTo>
                    <a:lnTo>
                      <a:pt x="3842" y="971"/>
                    </a:lnTo>
                    <a:lnTo>
                      <a:pt x="3635" y="813"/>
                    </a:lnTo>
                    <a:lnTo>
                      <a:pt x="3684" y="634"/>
                    </a:lnTo>
                    <a:lnTo>
                      <a:pt x="3521" y="444"/>
                    </a:lnTo>
                    <a:lnTo>
                      <a:pt x="3388" y="419"/>
                    </a:lnTo>
                    <a:lnTo>
                      <a:pt x="2838" y="8"/>
                    </a:lnTo>
                    <a:lnTo>
                      <a:pt x="189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9"/>
              <p:cNvSpPr/>
              <p:nvPr/>
            </p:nvSpPr>
            <p:spPr>
              <a:xfrm>
                <a:off x="2806103" y="3375047"/>
                <a:ext cx="386809" cy="437318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4762" extrusionOk="0">
                    <a:moveTo>
                      <a:pt x="1077" y="0"/>
                    </a:moveTo>
                    <a:lnTo>
                      <a:pt x="658" y="122"/>
                    </a:lnTo>
                    <a:lnTo>
                      <a:pt x="567" y="73"/>
                    </a:lnTo>
                    <a:lnTo>
                      <a:pt x="445" y="73"/>
                    </a:lnTo>
                    <a:lnTo>
                      <a:pt x="435" y="115"/>
                    </a:lnTo>
                    <a:lnTo>
                      <a:pt x="354" y="304"/>
                    </a:lnTo>
                    <a:lnTo>
                      <a:pt x="206" y="494"/>
                    </a:lnTo>
                    <a:lnTo>
                      <a:pt x="263" y="756"/>
                    </a:lnTo>
                    <a:lnTo>
                      <a:pt x="198" y="878"/>
                    </a:lnTo>
                    <a:lnTo>
                      <a:pt x="238" y="1019"/>
                    </a:lnTo>
                    <a:lnTo>
                      <a:pt x="214" y="1390"/>
                    </a:lnTo>
                    <a:lnTo>
                      <a:pt x="157" y="1520"/>
                    </a:lnTo>
                    <a:lnTo>
                      <a:pt x="173" y="1660"/>
                    </a:lnTo>
                    <a:lnTo>
                      <a:pt x="66" y="1842"/>
                    </a:lnTo>
                    <a:lnTo>
                      <a:pt x="157" y="2096"/>
                    </a:lnTo>
                    <a:lnTo>
                      <a:pt x="90" y="2187"/>
                    </a:lnTo>
                    <a:lnTo>
                      <a:pt x="131" y="2556"/>
                    </a:lnTo>
                    <a:lnTo>
                      <a:pt x="206" y="2829"/>
                    </a:lnTo>
                    <a:lnTo>
                      <a:pt x="157" y="2943"/>
                    </a:lnTo>
                    <a:lnTo>
                      <a:pt x="32" y="3060"/>
                    </a:lnTo>
                    <a:lnTo>
                      <a:pt x="1" y="3117"/>
                    </a:lnTo>
                    <a:lnTo>
                      <a:pt x="1" y="3133"/>
                    </a:lnTo>
                    <a:lnTo>
                      <a:pt x="9" y="3504"/>
                    </a:lnTo>
                    <a:lnTo>
                      <a:pt x="115" y="3790"/>
                    </a:lnTo>
                    <a:lnTo>
                      <a:pt x="362" y="4128"/>
                    </a:lnTo>
                    <a:lnTo>
                      <a:pt x="445" y="4153"/>
                    </a:lnTo>
                    <a:lnTo>
                      <a:pt x="674" y="4382"/>
                    </a:lnTo>
                    <a:lnTo>
                      <a:pt x="798" y="4408"/>
                    </a:lnTo>
                    <a:lnTo>
                      <a:pt x="1159" y="4374"/>
                    </a:lnTo>
                    <a:lnTo>
                      <a:pt x="1373" y="4392"/>
                    </a:lnTo>
                    <a:lnTo>
                      <a:pt x="1570" y="4522"/>
                    </a:lnTo>
                    <a:lnTo>
                      <a:pt x="1702" y="4548"/>
                    </a:lnTo>
                    <a:lnTo>
                      <a:pt x="1827" y="4556"/>
                    </a:lnTo>
                    <a:lnTo>
                      <a:pt x="1866" y="4597"/>
                    </a:lnTo>
                    <a:lnTo>
                      <a:pt x="1850" y="4663"/>
                    </a:lnTo>
                    <a:lnTo>
                      <a:pt x="1842" y="4745"/>
                    </a:lnTo>
                    <a:lnTo>
                      <a:pt x="2014" y="4753"/>
                    </a:lnTo>
                    <a:lnTo>
                      <a:pt x="2188" y="4647"/>
                    </a:lnTo>
                    <a:lnTo>
                      <a:pt x="2427" y="4605"/>
                    </a:lnTo>
                    <a:lnTo>
                      <a:pt x="2591" y="4663"/>
                    </a:lnTo>
                    <a:lnTo>
                      <a:pt x="2689" y="4720"/>
                    </a:lnTo>
                    <a:lnTo>
                      <a:pt x="2780" y="4704"/>
                    </a:lnTo>
                    <a:lnTo>
                      <a:pt x="2903" y="4753"/>
                    </a:lnTo>
                    <a:lnTo>
                      <a:pt x="3027" y="4761"/>
                    </a:lnTo>
                    <a:lnTo>
                      <a:pt x="3110" y="4704"/>
                    </a:lnTo>
                    <a:lnTo>
                      <a:pt x="3126" y="4605"/>
                    </a:lnTo>
                    <a:lnTo>
                      <a:pt x="3167" y="4572"/>
                    </a:lnTo>
                    <a:lnTo>
                      <a:pt x="3240" y="4639"/>
                    </a:lnTo>
                    <a:lnTo>
                      <a:pt x="3544" y="4522"/>
                    </a:lnTo>
                    <a:lnTo>
                      <a:pt x="3741" y="4293"/>
                    </a:lnTo>
                    <a:lnTo>
                      <a:pt x="3801" y="4203"/>
                    </a:lnTo>
                    <a:lnTo>
                      <a:pt x="3767" y="4177"/>
                    </a:lnTo>
                    <a:lnTo>
                      <a:pt x="3850" y="4047"/>
                    </a:lnTo>
                    <a:lnTo>
                      <a:pt x="4014" y="3899"/>
                    </a:lnTo>
                    <a:lnTo>
                      <a:pt x="4014" y="3668"/>
                    </a:lnTo>
                    <a:lnTo>
                      <a:pt x="4146" y="3512"/>
                    </a:lnTo>
                    <a:lnTo>
                      <a:pt x="4211" y="3455"/>
                    </a:lnTo>
                    <a:lnTo>
                      <a:pt x="4162" y="3413"/>
                    </a:lnTo>
                    <a:lnTo>
                      <a:pt x="4063" y="3289"/>
                    </a:lnTo>
                    <a:lnTo>
                      <a:pt x="4047" y="3247"/>
                    </a:lnTo>
                    <a:lnTo>
                      <a:pt x="4014" y="3182"/>
                    </a:lnTo>
                    <a:lnTo>
                      <a:pt x="3939" y="2935"/>
                    </a:lnTo>
                    <a:lnTo>
                      <a:pt x="4097" y="2722"/>
                    </a:lnTo>
                    <a:lnTo>
                      <a:pt x="4128" y="2483"/>
                    </a:lnTo>
                    <a:lnTo>
                      <a:pt x="3939" y="2351"/>
                    </a:lnTo>
                    <a:lnTo>
                      <a:pt x="3741" y="2047"/>
                    </a:lnTo>
                    <a:lnTo>
                      <a:pt x="3544" y="1808"/>
                    </a:lnTo>
                    <a:lnTo>
                      <a:pt x="3224" y="1668"/>
                    </a:lnTo>
                    <a:lnTo>
                      <a:pt x="3068" y="1702"/>
                    </a:lnTo>
                    <a:lnTo>
                      <a:pt x="3051" y="1481"/>
                    </a:lnTo>
                    <a:lnTo>
                      <a:pt x="2863" y="1283"/>
                    </a:lnTo>
                    <a:lnTo>
                      <a:pt x="2666" y="1242"/>
                    </a:lnTo>
                    <a:lnTo>
                      <a:pt x="2443" y="1143"/>
                    </a:lnTo>
                    <a:lnTo>
                      <a:pt x="2245" y="829"/>
                    </a:lnTo>
                    <a:lnTo>
                      <a:pt x="2162" y="821"/>
                    </a:lnTo>
                    <a:lnTo>
                      <a:pt x="2006" y="995"/>
                    </a:lnTo>
                    <a:lnTo>
                      <a:pt x="1908" y="995"/>
                    </a:lnTo>
                    <a:lnTo>
                      <a:pt x="1710" y="673"/>
                    </a:lnTo>
                    <a:lnTo>
                      <a:pt x="1612" y="444"/>
                    </a:lnTo>
                    <a:lnTo>
                      <a:pt x="1440" y="369"/>
                    </a:lnTo>
                    <a:lnTo>
                      <a:pt x="1250" y="107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9"/>
              <p:cNvSpPr/>
              <p:nvPr/>
            </p:nvSpPr>
            <p:spPr>
              <a:xfrm>
                <a:off x="1892169" y="2703372"/>
                <a:ext cx="1219844" cy="2857630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31117" extrusionOk="0">
                    <a:moveTo>
                      <a:pt x="2846" y="1"/>
                    </a:moveTo>
                    <a:lnTo>
                      <a:pt x="2631" y="68"/>
                    </a:lnTo>
                    <a:lnTo>
                      <a:pt x="2312" y="405"/>
                    </a:lnTo>
                    <a:lnTo>
                      <a:pt x="2163" y="709"/>
                    </a:lnTo>
                    <a:lnTo>
                      <a:pt x="2057" y="839"/>
                    </a:lnTo>
                    <a:lnTo>
                      <a:pt x="2163" y="1063"/>
                    </a:lnTo>
                    <a:lnTo>
                      <a:pt x="1948" y="2000"/>
                    </a:lnTo>
                    <a:lnTo>
                      <a:pt x="961" y="2527"/>
                    </a:lnTo>
                    <a:lnTo>
                      <a:pt x="896" y="2740"/>
                    </a:lnTo>
                    <a:lnTo>
                      <a:pt x="1070" y="2881"/>
                    </a:lnTo>
                    <a:lnTo>
                      <a:pt x="1109" y="3029"/>
                    </a:lnTo>
                    <a:lnTo>
                      <a:pt x="1011" y="3208"/>
                    </a:lnTo>
                    <a:lnTo>
                      <a:pt x="1052" y="3489"/>
                    </a:lnTo>
                    <a:lnTo>
                      <a:pt x="1234" y="3719"/>
                    </a:lnTo>
                    <a:lnTo>
                      <a:pt x="1234" y="3925"/>
                    </a:lnTo>
                    <a:lnTo>
                      <a:pt x="1086" y="4039"/>
                    </a:lnTo>
                    <a:lnTo>
                      <a:pt x="1052" y="4205"/>
                    </a:lnTo>
                    <a:lnTo>
                      <a:pt x="1151" y="4286"/>
                    </a:lnTo>
                    <a:lnTo>
                      <a:pt x="1208" y="4402"/>
                    </a:lnTo>
                    <a:lnTo>
                      <a:pt x="1226" y="4631"/>
                    </a:lnTo>
                    <a:lnTo>
                      <a:pt x="1299" y="4722"/>
                    </a:lnTo>
                    <a:lnTo>
                      <a:pt x="1176" y="4870"/>
                    </a:lnTo>
                    <a:lnTo>
                      <a:pt x="1011" y="4953"/>
                    </a:lnTo>
                    <a:lnTo>
                      <a:pt x="797" y="5174"/>
                    </a:lnTo>
                    <a:lnTo>
                      <a:pt x="576" y="5725"/>
                    </a:lnTo>
                    <a:lnTo>
                      <a:pt x="418" y="5940"/>
                    </a:lnTo>
                    <a:lnTo>
                      <a:pt x="361" y="6556"/>
                    </a:lnTo>
                    <a:lnTo>
                      <a:pt x="247" y="6663"/>
                    </a:lnTo>
                    <a:lnTo>
                      <a:pt x="270" y="7182"/>
                    </a:lnTo>
                    <a:lnTo>
                      <a:pt x="418" y="7462"/>
                    </a:lnTo>
                    <a:lnTo>
                      <a:pt x="411" y="7823"/>
                    </a:lnTo>
                    <a:lnTo>
                      <a:pt x="280" y="7987"/>
                    </a:lnTo>
                    <a:lnTo>
                      <a:pt x="270" y="8400"/>
                    </a:lnTo>
                    <a:lnTo>
                      <a:pt x="41" y="8506"/>
                    </a:lnTo>
                    <a:lnTo>
                      <a:pt x="0" y="8826"/>
                    </a:lnTo>
                    <a:lnTo>
                      <a:pt x="83" y="9229"/>
                    </a:lnTo>
                    <a:lnTo>
                      <a:pt x="231" y="9436"/>
                    </a:lnTo>
                    <a:lnTo>
                      <a:pt x="263" y="9592"/>
                    </a:lnTo>
                    <a:lnTo>
                      <a:pt x="452" y="9896"/>
                    </a:lnTo>
                    <a:lnTo>
                      <a:pt x="584" y="10143"/>
                    </a:lnTo>
                    <a:lnTo>
                      <a:pt x="683" y="10628"/>
                    </a:lnTo>
                    <a:lnTo>
                      <a:pt x="805" y="10743"/>
                    </a:lnTo>
                    <a:lnTo>
                      <a:pt x="880" y="11384"/>
                    </a:lnTo>
                    <a:lnTo>
                      <a:pt x="831" y="11779"/>
                    </a:lnTo>
                    <a:lnTo>
                      <a:pt x="675" y="11829"/>
                    </a:lnTo>
                    <a:lnTo>
                      <a:pt x="535" y="12166"/>
                    </a:lnTo>
                    <a:lnTo>
                      <a:pt x="584" y="12496"/>
                    </a:lnTo>
                    <a:lnTo>
                      <a:pt x="395" y="12774"/>
                    </a:lnTo>
                    <a:lnTo>
                      <a:pt x="509" y="12865"/>
                    </a:lnTo>
                    <a:lnTo>
                      <a:pt x="675" y="13145"/>
                    </a:lnTo>
                    <a:lnTo>
                      <a:pt x="715" y="13449"/>
                    </a:lnTo>
                    <a:lnTo>
                      <a:pt x="517" y="13647"/>
                    </a:lnTo>
                    <a:lnTo>
                      <a:pt x="345" y="13992"/>
                    </a:lnTo>
                    <a:lnTo>
                      <a:pt x="353" y="14568"/>
                    </a:lnTo>
                    <a:lnTo>
                      <a:pt x="353" y="14805"/>
                    </a:lnTo>
                    <a:lnTo>
                      <a:pt x="296" y="15127"/>
                    </a:lnTo>
                    <a:lnTo>
                      <a:pt x="790" y="16106"/>
                    </a:lnTo>
                    <a:lnTo>
                      <a:pt x="665" y="16246"/>
                    </a:lnTo>
                    <a:lnTo>
                      <a:pt x="444" y="16353"/>
                    </a:lnTo>
                    <a:lnTo>
                      <a:pt x="403" y="16805"/>
                    </a:lnTo>
                    <a:lnTo>
                      <a:pt x="91" y="17216"/>
                    </a:lnTo>
                    <a:lnTo>
                      <a:pt x="132" y="17496"/>
                    </a:lnTo>
                    <a:lnTo>
                      <a:pt x="288" y="17758"/>
                    </a:lnTo>
                    <a:lnTo>
                      <a:pt x="231" y="18376"/>
                    </a:lnTo>
                    <a:lnTo>
                      <a:pt x="263" y="18919"/>
                    </a:lnTo>
                    <a:lnTo>
                      <a:pt x="338" y="19306"/>
                    </a:lnTo>
                    <a:lnTo>
                      <a:pt x="486" y="19387"/>
                    </a:lnTo>
                    <a:lnTo>
                      <a:pt x="576" y="19553"/>
                    </a:lnTo>
                    <a:lnTo>
                      <a:pt x="527" y="19766"/>
                    </a:lnTo>
                    <a:lnTo>
                      <a:pt x="345" y="19888"/>
                    </a:lnTo>
                    <a:lnTo>
                      <a:pt x="379" y="20522"/>
                    </a:lnTo>
                    <a:lnTo>
                      <a:pt x="460" y="20761"/>
                    </a:lnTo>
                    <a:lnTo>
                      <a:pt x="724" y="20852"/>
                    </a:lnTo>
                    <a:lnTo>
                      <a:pt x="707" y="21132"/>
                    </a:lnTo>
                    <a:lnTo>
                      <a:pt x="715" y="21369"/>
                    </a:lnTo>
                    <a:lnTo>
                      <a:pt x="873" y="21706"/>
                    </a:lnTo>
                    <a:lnTo>
                      <a:pt x="946" y="22093"/>
                    </a:lnTo>
                    <a:lnTo>
                      <a:pt x="1101" y="22119"/>
                    </a:lnTo>
                    <a:lnTo>
                      <a:pt x="1234" y="22028"/>
                    </a:lnTo>
                    <a:lnTo>
                      <a:pt x="1340" y="22077"/>
                    </a:lnTo>
                    <a:lnTo>
                      <a:pt x="1348" y="22275"/>
                    </a:lnTo>
                    <a:lnTo>
                      <a:pt x="1169" y="22488"/>
                    </a:lnTo>
                    <a:lnTo>
                      <a:pt x="797" y="22488"/>
                    </a:lnTo>
                    <a:lnTo>
                      <a:pt x="740" y="22628"/>
                    </a:lnTo>
                    <a:lnTo>
                      <a:pt x="839" y="22727"/>
                    </a:lnTo>
                    <a:lnTo>
                      <a:pt x="896" y="22677"/>
                    </a:lnTo>
                    <a:lnTo>
                      <a:pt x="1070" y="22677"/>
                    </a:lnTo>
                    <a:lnTo>
                      <a:pt x="1340" y="22875"/>
                    </a:lnTo>
                    <a:lnTo>
                      <a:pt x="1514" y="23179"/>
                    </a:lnTo>
                    <a:lnTo>
                      <a:pt x="1514" y="23368"/>
                    </a:lnTo>
                    <a:lnTo>
                      <a:pt x="1307" y="23550"/>
                    </a:lnTo>
                    <a:lnTo>
                      <a:pt x="1291" y="23714"/>
                    </a:lnTo>
                    <a:lnTo>
                      <a:pt x="1398" y="23927"/>
                    </a:lnTo>
                    <a:lnTo>
                      <a:pt x="1465" y="24389"/>
                    </a:lnTo>
                    <a:lnTo>
                      <a:pt x="1554" y="24742"/>
                    </a:lnTo>
                    <a:lnTo>
                      <a:pt x="1405" y="24898"/>
                    </a:lnTo>
                    <a:lnTo>
                      <a:pt x="1382" y="25088"/>
                    </a:lnTo>
                    <a:lnTo>
                      <a:pt x="1546" y="25482"/>
                    </a:lnTo>
                    <a:lnTo>
                      <a:pt x="1382" y="25672"/>
                    </a:lnTo>
                    <a:lnTo>
                      <a:pt x="1317" y="26049"/>
                    </a:lnTo>
                    <a:lnTo>
                      <a:pt x="1423" y="26371"/>
                    </a:lnTo>
                    <a:lnTo>
                      <a:pt x="1504" y="26807"/>
                    </a:lnTo>
                    <a:lnTo>
                      <a:pt x="1423" y="27226"/>
                    </a:lnTo>
                    <a:lnTo>
                      <a:pt x="1135" y="27529"/>
                    </a:lnTo>
                    <a:lnTo>
                      <a:pt x="961" y="27776"/>
                    </a:lnTo>
                    <a:lnTo>
                      <a:pt x="855" y="28516"/>
                    </a:lnTo>
                    <a:lnTo>
                      <a:pt x="904" y="28781"/>
                    </a:lnTo>
                    <a:lnTo>
                      <a:pt x="1267" y="29511"/>
                    </a:lnTo>
                    <a:lnTo>
                      <a:pt x="1439" y="29511"/>
                    </a:lnTo>
                    <a:lnTo>
                      <a:pt x="1579" y="29355"/>
                    </a:lnTo>
                    <a:lnTo>
                      <a:pt x="1842" y="29225"/>
                    </a:lnTo>
                    <a:lnTo>
                      <a:pt x="2015" y="29215"/>
                    </a:lnTo>
                    <a:lnTo>
                      <a:pt x="2015" y="29438"/>
                    </a:lnTo>
                    <a:lnTo>
                      <a:pt x="2073" y="29916"/>
                    </a:lnTo>
                    <a:lnTo>
                      <a:pt x="2254" y="30080"/>
                    </a:lnTo>
                    <a:lnTo>
                      <a:pt x="2335" y="30368"/>
                    </a:lnTo>
                    <a:lnTo>
                      <a:pt x="2467" y="30714"/>
                    </a:lnTo>
                    <a:lnTo>
                      <a:pt x="2862" y="30745"/>
                    </a:lnTo>
                    <a:lnTo>
                      <a:pt x="3002" y="30820"/>
                    </a:lnTo>
                    <a:lnTo>
                      <a:pt x="3603" y="30721"/>
                    </a:lnTo>
                    <a:lnTo>
                      <a:pt x="4672" y="30721"/>
                    </a:lnTo>
                    <a:lnTo>
                      <a:pt x="4730" y="30787"/>
                    </a:lnTo>
                    <a:lnTo>
                      <a:pt x="4901" y="30820"/>
                    </a:lnTo>
                    <a:lnTo>
                      <a:pt x="5132" y="31025"/>
                    </a:lnTo>
                    <a:lnTo>
                      <a:pt x="5330" y="31116"/>
                    </a:lnTo>
                    <a:lnTo>
                      <a:pt x="5395" y="31116"/>
                    </a:lnTo>
                    <a:lnTo>
                      <a:pt x="5379" y="30960"/>
                    </a:lnTo>
                    <a:lnTo>
                      <a:pt x="5215" y="30828"/>
                    </a:lnTo>
                    <a:lnTo>
                      <a:pt x="4935" y="30656"/>
                    </a:lnTo>
                    <a:lnTo>
                      <a:pt x="4901" y="30498"/>
                    </a:lnTo>
                    <a:lnTo>
                      <a:pt x="4761" y="30360"/>
                    </a:lnTo>
                    <a:lnTo>
                      <a:pt x="4663" y="30392"/>
                    </a:lnTo>
                    <a:lnTo>
                      <a:pt x="4574" y="30301"/>
                    </a:lnTo>
                    <a:lnTo>
                      <a:pt x="4696" y="30228"/>
                    </a:lnTo>
                    <a:lnTo>
                      <a:pt x="4730" y="30121"/>
                    </a:lnTo>
                    <a:lnTo>
                      <a:pt x="4680" y="30096"/>
                    </a:lnTo>
                    <a:lnTo>
                      <a:pt x="4680" y="29981"/>
                    </a:lnTo>
                    <a:lnTo>
                      <a:pt x="4540" y="29594"/>
                    </a:lnTo>
                    <a:lnTo>
                      <a:pt x="4384" y="29348"/>
                    </a:lnTo>
                    <a:lnTo>
                      <a:pt x="4351" y="29101"/>
                    </a:lnTo>
                    <a:lnTo>
                      <a:pt x="4449" y="28830"/>
                    </a:lnTo>
                    <a:lnTo>
                      <a:pt x="4655" y="28657"/>
                    </a:lnTo>
                    <a:lnTo>
                      <a:pt x="4722" y="28524"/>
                    </a:lnTo>
                    <a:lnTo>
                      <a:pt x="4663" y="28459"/>
                    </a:lnTo>
                    <a:lnTo>
                      <a:pt x="4663" y="28311"/>
                    </a:lnTo>
                    <a:lnTo>
                      <a:pt x="4589" y="28212"/>
                    </a:lnTo>
                    <a:lnTo>
                      <a:pt x="4696" y="28270"/>
                    </a:lnTo>
                    <a:lnTo>
                      <a:pt x="4803" y="28394"/>
                    </a:lnTo>
                    <a:lnTo>
                      <a:pt x="4927" y="28436"/>
                    </a:lnTo>
                    <a:lnTo>
                      <a:pt x="5099" y="28287"/>
                    </a:lnTo>
                    <a:lnTo>
                      <a:pt x="5124" y="28155"/>
                    </a:lnTo>
                    <a:lnTo>
                      <a:pt x="5272" y="27982"/>
                    </a:lnTo>
                    <a:lnTo>
                      <a:pt x="5322" y="27851"/>
                    </a:lnTo>
                    <a:lnTo>
                      <a:pt x="5265" y="27605"/>
                    </a:lnTo>
                    <a:lnTo>
                      <a:pt x="5140" y="27571"/>
                    </a:lnTo>
                    <a:lnTo>
                      <a:pt x="5067" y="27628"/>
                    </a:lnTo>
                    <a:lnTo>
                      <a:pt x="5099" y="27522"/>
                    </a:lnTo>
                    <a:lnTo>
                      <a:pt x="5239" y="27389"/>
                    </a:lnTo>
                    <a:lnTo>
                      <a:pt x="5304" y="27210"/>
                    </a:lnTo>
                    <a:lnTo>
                      <a:pt x="5338" y="27020"/>
                    </a:lnTo>
                    <a:lnTo>
                      <a:pt x="5527" y="26839"/>
                    </a:lnTo>
                    <a:lnTo>
                      <a:pt x="5691" y="26831"/>
                    </a:lnTo>
                    <a:lnTo>
                      <a:pt x="5748" y="26633"/>
                    </a:lnTo>
                    <a:lnTo>
                      <a:pt x="5873" y="26477"/>
                    </a:lnTo>
                    <a:lnTo>
                      <a:pt x="5955" y="26444"/>
                    </a:lnTo>
                    <a:lnTo>
                      <a:pt x="5979" y="26314"/>
                    </a:lnTo>
                    <a:lnTo>
                      <a:pt x="6111" y="26246"/>
                    </a:lnTo>
                    <a:lnTo>
                      <a:pt x="6242" y="26098"/>
                    </a:lnTo>
                    <a:lnTo>
                      <a:pt x="6218" y="26041"/>
                    </a:lnTo>
                    <a:lnTo>
                      <a:pt x="6234" y="25935"/>
                    </a:lnTo>
                    <a:lnTo>
                      <a:pt x="6333" y="25860"/>
                    </a:lnTo>
                    <a:lnTo>
                      <a:pt x="6184" y="25721"/>
                    </a:lnTo>
                    <a:lnTo>
                      <a:pt x="6086" y="25721"/>
                    </a:lnTo>
                    <a:lnTo>
                      <a:pt x="6234" y="25589"/>
                    </a:lnTo>
                    <a:lnTo>
                      <a:pt x="6234" y="25449"/>
                    </a:lnTo>
                    <a:lnTo>
                      <a:pt x="6135" y="25259"/>
                    </a:lnTo>
                    <a:lnTo>
                      <a:pt x="6135" y="25169"/>
                    </a:lnTo>
                    <a:lnTo>
                      <a:pt x="6202" y="25103"/>
                    </a:lnTo>
                    <a:lnTo>
                      <a:pt x="6143" y="25013"/>
                    </a:lnTo>
                    <a:lnTo>
                      <a:pt x="6013" y="24971"/>
                    </a:lnTo>
                    <a:lnTo>
                      <a:pt x="5938" y="25005"/>
                    </a:lnTo>
                    <a:lnTo>
                      <a:pt x="5790" y="24997"/>
                    </a:lnTo>
                    <a:lnTo>
                      <a:pt x="5519" y="25021"/>
                    </a:lnTo>
                    <a:lnTo>
                      <a:pt x="5190" y="24717"/>
                    </a:lnTo>
                    <a:lnTo>
                      <a:pt x="4968" y="24527"/>
                    </a:lnTo>
                    <a:lnTo>
                      <a:pt x="4852" y="24496"/>
                    </a:lnTo>
                    <a:lnTo>
                      <a:pt x="4688" y="24355"/>
                    </a:lnTo>
                    <a:lnTo>
                      <a:pt x="4507" y="24059"/>
                    </a:lnTo>
                    <a:lnTo>
                      <a:pt x="4507" y="23878"/>
                    </a:lnTo>
                    <a:lnTo>
                      <a:pt x="4408" y="23737"/>
                    </a:lnTo>
                    <a:lnTo>
                      <a:pt x="4416" y="23639"/>
                    </a:lnTo>
                    <a:lnTo>
                      <a:pt x="4605" y="23509"/>
                    </a:lnTo>
                    <a:lnTo>
                      <a:pt x="4672" y="23368"/>
                    </a:lnTo>
                    <a:lnTo>
                      <a:pt x="4730" y="23163"/>
                    </a:lnTo>
                    <a:lnTo>
                      <a:pt x="4836" y="23145"/>
                    </a:lnTo>
                    <a:lnTo>
                      <a:pt x="4976" y="22981"/>
                    </a:lnTo>
                    <a:lnTo>
                      <a:pt x="5156" y="22958"/>
                    </a:lnTo>
                    <a:lnTo>
                      <a:pt x="5314" y="22792"/>
                    </a:lnTo>
                    <a:lnTo>
                      <a:pt x="5551" y="22760"/>
                    </a:lnTo>
                    <a:lnTo>
                      <a:pt x="5699" y="22776"/>
                    </a:lnTo>
                    <a:lnTo>
                      <a:pt x="5963" y="22735"/>
                    </a:lnTo>
                    <a:lnTo>
                      <a:pt x="5979" y="22662"/>
                    </a:lnTo>
                    <a:lnTo>
                      <a:pt x="5896" y="22579"/>
                    </a:lnTo>
                    <a:lnTo>
                      <a:pt x="5740" y="22522"/>
                    </a:lnTo>
                    <a:lnTo>
                      <a:pt x="5758" y="22447"/>
                    </a:lnTo>
                    <a:lnTo>
                      <a:pt x="5790" y="22324"/>
                    </a:lnTo>
                    <a:lnTo>
                      <a:pt x="6021" y="22176"/>
                    </a:lnTo>
                    <a:lnTo>
                      <a:pt x="5979" y="22127"/>
                    </a:lnTo>
                    <a:lnTo>
                      <a:pt x="6054" y="22020"/>
                    </a:lnTo>
                    <a:lnTo>
                      <a:pt x="6062" y="21937"/>
                    </a:lnTo>
                    <a:lnTo>
                      <a:pt x="5865" y="21724"/>
                    </a:lnTo>
                    <a:lnTo>
                      <a:pt x="5888" y="21625"/>
                    </a:lnTo>
                    <a:lnTo>
                      <a:pt x="5888" y="21509"/>
                    </a:lnTo>
                    <a:lnTo>
                      <a:pt x="5831" y="21418"/>
                    </a:lnTo>
                    <a:lnTo>
                      <a:pt x="5782" y="21205"/>
                    </a:lnTo>
                    <a:lnTo>
                      <a:pt x="5914" y="21073"/>
                    </a:lnTo>
                    <a:lnTo>
                      <a:pt x="5979" y="20909"/>
                    </a:lnTo>
                    <a:lnTo>
                      <a:pt x="5914" y="20844"/>
                    </a:lnTo>
                    <a:lnTo>
                      <a:pt x="6013" y="20737"/>
                    </a:lnTo>
                    <a:lnTo>
                      <a:pt x="6267" y="20646"/>
                    </a:lnTo>
                    <a:lnTo>
                      <a:pt x="6449" y="20473"/>
                    </a:lnTo>
                    <a:lnTo>
                      <a:pt x="6439" y="20392"/>
                    </a:lnTo>
                    <a:lnTo>
                      <a:pt x="6202" y="20317"/>
                    </a:lnTo>
                    <a:lnTo>
                      <a:pt x="6029" y="20317"/>
                    </a:lnTo>
                    <a:lnTo>
                      <a:pt x="5955" y="20194"/>
                    </a:lnTo>
                    <a:lnTo>
                      <a:pt x="5987" y="20103"/>
                    </a:lnTo>
                    <a:lnTo>
                      <a:pt x="6135" y="19987"/>
                    </a:lnTo>
                    <a:lnTo>
                      <a:pt x="6358" y="19906"/>
                    </a:lnTo>
                    <a:lnTo>
                      <a:pt x="6563" y="20013"/>
                    </a:lnTo>
                    <a:lnTo>
                      <a:pt x="6563" y="20111"/>
                    </a:lnTo>
                    <a:lnTo>
                      <a:pt x="6530" y="20184"/>
                    </a:lnTo>
                    <a:lnTo>
                      <a:pt x="6597" y="20342"/>
                    </a:lnTo>
                    <a:lnTo>
                      <a:pt x="6719" y="20382"/>
                    </a:lnTo>
                    <a:lnTo>
                      <a:pt x="7041" y="20202"/>
                    </a:lnTo>
                    <a:lnTo>
                      <a:pt x="7091" y="20036"/>
                    </a:lnTo>
                    <a:lnTo>
                      <a:pt x="7008" y="19865"/>
                    </a:lnTo>
                    <a:lnTo>
                      <a:pt x="6901" y="19732"/>
                    </a:lnTo>
                    <a:lnTo>
                      <a:pt x="6966" y="19709"/>
                    </a:lnTo>
                    <a:lnTo>
                      <a:pt x="7000" y="19561"/>
                    </a:lnTo>
                    <a:lnTo>
                      <a:pt x="6893" y="19363"/>
                    </a:lnTo>
                    <a:lnTo>
                      <a:pt x="6761" y="19355"/>
                    </a:lnTo>
                    <a:lnTo>
                      <a:pt x="6605" y="19462"/>
                    </a:lnTo>
                    <a:lnTo>
                      <a:pt x="6481" y="19470"/>
                    </a:lnTo>
                    <a:lnTo>
                      <a:pt x="6400" y="19535"/>
                    </a:lnTo>
                    <a:lnTo>
                      <a:pt x="6449" y="19568"/>
                    </a:lnTo>
                    <a:lnTo>
                      <a:pt x="6587" y="19602"/>
                    </a:lnTo>
                    <a:lnTo>
                      <a:pt x="6571" y="19691"/>
                    </a:lnTo>
                    <a:lnTo>
                      <a:pt x="6291" y="19774"/>
                    </a:lnTo>
                    <a:lnTo>
                      <a:pt x="6169" y="19732"/>
                    </a:lnTo>
                    <a:lnTo>
                      <a:pt x="6242" y="19651"/>
                    </a:lnTo>
                    <a:lnTo>
                      <a:pt x="6340" y="19602"/>
                    </a:lnTo>
                    <a:lnTo>
                      <a:pt x="6252" y="19553"/>
                    </a:lnTo>
                    <a:lnTo>
                      <a:pt x="6005" y="19568"/>
                    </a:lnTo>
                    <a:lnTo>
                      <a:pt x="5807" y="19462"/>
                    </a:lnTo>
                    <a:lnTo>
                      <a:pt x="5758" y="19314"/>
                    </a:lnTo>
                    <a:lnTo>
                      <a:pt x="5758" y="18919"/>
                    </a:lnTo>
                    <a:lnTo>
                      <a:pt x="5699" y="18623"/>
                    </a:lnTo>
                    <a:lnTo>
                      <a:pt x="5519" y="18457"/>
                    </a:lnTo>
                    <a:lnTo>
                      <a:pt x="5519" y="18161"/>
                    </a:lnTo>
                    <a:lnTo>
                      <a:pt x="5691" y="17997"/>
                    </a:lnTo>
                    <a:lnTo>
                      <a:pt x="5815" y="17989"/>
                    </a:lnTo>
                    <a:lnTo>
                      <a:pt x="5758" y="18088"/>
                    </a:lnTo>
                    <a:lnTo>
                      <a:pt x="5807" y="18122"/>
                    </a:lnTo>
                    <a:lnTo>
                      <a:pt x="5995" y="18104"/>
                    </a:lnTo>
                    <a:lnTo>
                      <a:pt x="6309" y="18202"/>
                    </a:lnTo>
                    <a:lnTo>
                      <a:pt x="6605" y="18441"/>
                    </a:lnTo>
                    <a:lnTo>
                      <a:pt x="6852" y="18506"/>
                    </a:lnTo>
                    <a:lnTo>
                      <a:pt x="7319" y="18499"/>
                    </a:lnTo>
                    <a:lnTo>
                      <a:pt x="7600" y="18309"/>
                    </a:lnTo>
                    <a:lnTo>
                      <a:pt x="7574" y="18252"/>
                    </a:lnTo>
                    <a:lnTo>
                      <a:pt x="7764" y="18122"/>
                    </a:lnTo>
                    <a:lnTo>
                      <a:pt x="7805" y="17964"/>
                    </a:lnTo>
                    <a:lnTo>
                      <a:pt x="7764" y="17841"/>
                    </a:lnTo>
                    <a:lnTo>
                      <a:pt x="7805" y="17750"/>
                    </a:lnTo>
                    <a:lnTo>
                      <a:pt x="7854" y="17618"/>
                    </a:lnTo>
                    <a:lnTo>
                      <a:pt x="7714" y="17579"/>
                    </a:lnTo>
                    <a:lnTo>
                      <a:pt x="7608" y="17405"/>
                    </a:lnTo>
                    <a:lnTo>
                      <a:pt x="7608" y="17249"/>
                    </a:lnTo>
                    <a:lnTo>
                      <a:pt x="7673" y="17142"/>
                    </a:lnTo>
                    <a:lnTo>
                      <a:pt x="7633" y="17060"/>
                    </a:lnTo>
                    <a:lnTo>
                      <a:pt x="7781" y="16912"/>
                    </a:lnTo>
                    <a:lnTo>
                      <a:pt x="7781" y="16862"/>
                    </a:lnTo>
                    <a:lnTo>
                      <a:pt x="7839" y="16838"/>
                    </a:lnTo>
                    <a:lnTo>
                      <a:pt x="7862" y="16730"/>
                    </a:lnTo>
                    <a:lnTo>
                      <a:pt x="7831" y="16592"/>
                    </a:lnTo>
                    <a:lnTo>
                      <a:pt x="7698" y="16574"/>
                    </a:lnTo>
                    <a:lnTo>
                      <a:pt x="7714" y="16493"/>
                    </a:lnTo>
                    <a:lnTo>
                      <a:pt x="7633" y="16377"/>
                    </a:lnTo>
                    <a:lnTo>
                      <a:pt x="7633" y="16080"/>
                    </a:lnTo>
                    <a:lnTo>
                      <a:pt x="7592" y="15990"/>
                    </a:lnTo>
                    <a:lnTo>
                      <a:pt x="7592" y="15851"/>
                    </a:lnTo>
                    <a:lnTo>
                      <a:pt x="7649" y="15792"/>
                    </a:lnTo>
                    <a:lnTo>
                      <a:pt x="7722" y="15891"/>
                    </a:lnTo>
                    <a:lnTo>
                      <a:pt x="7831" y="15891"/>
                    </a:lnTo>
                    <a:lnTo>
                      <a:pt x="8068" y="15966"/>
                    </a:lnTo>
                    <a:lnTo>
                      <a:pt x="8249" y="16088"/>
                    </a:lnTo>
                    <a:lnTo>
                      <a:pt x="8413" y="16088"/>
                    </a:lnTo>
                    <a:lnTo>
                      <a:pt x="8670" y="16039"/>
                    </a:lnTo>
                    <a:lnTo>
                      <a:pt x="8940" y="16080"/>
                    </a:lnTo>
                    <a:lnTo>
                      <a:pt x="9286" y="16065"/>
                    </a:lnTo>
                    <a:lnTo>
                      <a:pt x="9870" y="15917"/>
                    </a:lnTo>
                    <a:lnTo>
                      <a:pt x="10371" y="15703"/>
                    </a:lnTo>
                    <a:lnTo>
                      <a:pt x="10397" y="15595"/>
                    </a:lnTo>
                    <a:lnTo>
                      <a:pt x="10462" y="15686"/>
                    </a:lnTo>
                    <a:lnTo>
                      <a:pt x="10815" y="15571"/>
                    </a:lnTo>
                    <a:lnTo>
                      <a:pt x="11267" y="15291"/>
                    </a:lnTo>
                    <a:lnTo>
                      <a:pt x="11335" y="15127"/>
                    </a:lnTo>
                    <a:lnTo>
                      <a:pt x="11285" y="14938"/>
                    </a:lnTo>
                    <a:lnTo>
                      <a:pt x="11374" y="14683"/>
                    </a:lnTo>
                    <a:lnTo>
                      <a:pt x="11433" y="14626"/>
                    </a:lnTo>
                    <a:lnTo>
                      <a:pt x="11457" y="14716"/>
                    </a:lnTo>
                    <a:lnTo>
                      <a:pt x="11514" y="14634"/>
                    </a:lnTo>
                    <a:lnTo>
                      <a:pt x="11571" y="14371"/>
                    </a:lnTo>
                    <a:lnTo>
                      <a:pt x="11737" y="14107"/>
                    </a:lnTo>
                    <a:lnTo>
                      <a:pt x="11769" y="13943"/>
                    </a:lnTo>
                    <a:lnTo>
                      <a:pt x="11769" y="13597"/>
                    </a:lnTo>
                    <a:lnTo>
                      <a:pt x="11737" y="13457"/>
                    </a:lnTo>
                    <a:lnTo>
                      <a:pt x="11696" y="13449"/>
                    </a:lnTo>
                    <a:lnTo>
                      <a:pt x="11589" y="13564"/>
                    </a:lnTo>
                    <a:lnTo>
                      <a:pt x="11408" y="13556"/>
                    </a:lnTo>
                    <a:lnTo>
                      <a:pt x="11194" y="13416"/>
                    </a:lnTo>
                    <a:lnTo>
                      <a:pt x="11070" y="13177"/>
                    </a:lnTo>
                    <a:lnTo>
                      <a:pt x="11078" y="13054"/>
                    </a:lnTo>
                    <a:lnTo>
                      <a:pt x="11285" y="12652"/>
                    </a:lnTo>
                    <a:lnTo>
                      <a:pt x="11293" y="12486"/>
                    </a:lnTo>
                    <a:lnTo>
                      <a:pt x="11202" y="12363"/>
                    </a:lnTo>
                    <a:lnTo>
                      <a:pt x="10766" y="12034"/>
                    </a:lnTo>
                    <a:lnTo>
                      <a:pt x="10421" y="11904"/>
                    </a:lnTo>
                    <a:lnTo>
                      <a:pt x="10075" y="11631"/>
                    </a:lnTo>
                    <a:lnTo>
                      <a:pt x="9992" y="11483"/>
                    </a:lnTo>
                    <a:lnTo>
                      <a:pt x="10051" y="11426"/>
                    </a:lnTo>
                    <a:lnTo>
                      <a:pt x="10042" y="11286"/>
                    </a:lnTo>
                    <a:lnTo>
                      <a:pt x="9935" y="11179"/>
                    </a:lnTo>
                    <a:lnTo>
                      <a:pt x="9969" y="11080"/>
                    </a:lnTo>
                    <a:lnTo>
                      <a:pt x="9911" y="10784"/>
                    </a:lnTo>
                    <a:lnTo>
                      <a:pt x="9953" y="10447"/>
                    </a:lnTo>
                    <a:lnTo>
                      <a:pt x="9953" y="10431"/>
                    </a:lnTo>
                    <a:lnTo>
                      <a:pt x="9984" y="10374"/>
                    </a:lnTo>
                    <a:lnTo>
                      <a:pt x="10109" y="10257"/>
                    </a:lnTo>
                    <a:lnTo>
                      <a:pt x="10158" y="10143"/>
                    </a:lnTo>
                    <a:lnTo>
                      <a:pt x="10083" y="9870"/>
                    </a:lnTo>
                    <a:lnTo>
                      <a:pt x="10042" y="9501"/>
                    </a:lnTo>
                    <a:lnTo>
                      <a:pt x="10109" y="9410"/>
                    </a:lnTo>
                    <a:lnTo>
                      <a:pt x="10018" y="9156"/>
                    </a:lnTo>
                    <a:lnTo>
                      <a:pt x="10125" y="8974"/>
                    </a:lnTo>
                    <a:lnTo>
                      <a:pt x="10109" y="8834"/>
                    </a:lnTo>
                    <a:lnTo>
                      <a:pt x="10166" y="8704"/>
                    </a:lnTo>
                    <a:lnTo>
                      <a:pt x="10190" y="8333"/>
                    </a:lnTo>
                    <a:lnTo>
                      <a:pt x="10150" y="8192"/>
                    </a:lnTo>
                    <a:lnTo>
                      <a:pt x="10215" y="8070"/>
                    </a:lnTo>
                    <a:lnTo>
                      <a:pt x="10158" y="7808"/>
                    </a:lnTo>
                    <a:lnTo>
                      <a:pt x="10306" y="7618"/>
                    </a:lnTo>
                    <a:lnTo>
                      <a:pt x="10387" y="7429"/>
                    </a:lnTo>
                    <a:lnTo>
                      <a:pt x="10397" y="7387"/>
                    </a:lnTo>
                    <a:lnTo>
                      <a:pt x="10421" y="7314"/>
                    </a:lnTo>
                    <a:lnTo>
                      <a:pt x="10577" y="7206"/>
                    </a:lnTo>
                    <a:lnTo>
                      <a:pt x="10577" y="7125"/>
                    </a:lnTo>
                    <a:lnTo>
                      <a:pt x="10717" y="6902"/>
                    </a:lnTo>
                    <a:lnTo>
                      <a:pt x="10831" y="6771"/>
                    </a:lnTo>
                    <a:lnTo>
                      <a:pt x="10997" y="6465"/>
                    </a:lnTo>
                    <a:lnTo>
                      <a:pt x="11062" y="6367"/>
                    </a:lnTo>
                    <a:lnTo>
                      <a:pt x="11187" y="6335"/>
                    </a:lnTo>
                    <a:lnTo>
                      <a:pt x="11177" y="6145"/>
                    </a:lnTo>
                    <a:lnTo>
                      <a:pt x="11226" y="6021"/>
                    </a:lnTo>
                    <a:lnTo>
                      <a:pt x="11490" y="5701"/>
                    </a:lnTo>
                    <a:lnTo>
                      <a:pt x="11589" y="5717"/>
                    </a:lnTo>
                    <a:lnTo>
                      <a:pt x="11704" y="5676"/>
                    </a:lnTo>
                    <a:lnTo>
                      <a:pt x="11719" y="5478"/>
                    </a:lnTo>
                    <a:lnTo>
                      <a:pt x="11818" y="5439"/>
                    </a:lnTo>
                    <a:lnTo>
                      <a:pt x="12132" y="5182"/>
                    </a:lnTo>
                    <a:lnTo>
                      <a:pt x="12262" y="5151"/>
                    </a:lnTo>
                    <a:lnTo>
                      <a:pt x="12329" y="5044"/>
                    </a:lnTo>
                    <a:lnTo>
                      <a:pt x="12667" y="4813"/>
                    </a:lnTo>
                    <a:lnTo>
                      <a:pt x="12716" y="4847"/>
                    </a:lnTo>
                    <a:lnTo>
                      <a:pt x="12839" y="4748"/>
                    </a:lnTo>
                    <a:lnTo>
                      <a:pt x="12872" y="4681"/>
                    </a:lnTo>
                    <a:lnTo>
                      <a:pt x="13070" y="4574"/>
                    </a:lnTo>
                    <a:lnTo>
                      <a:pt x="13241" y="4574"/>
                    </a:lnTo>
                    <a:lnTo>
                      <a:pt x="13283" y="4460"/>
                    </a:lnTo>
                    <a:lnTo>
                      <a:pt x="13259" y="4164"/>
                    </a:lnTo>
                    <a:lnTo>
                      <a:pt x="13218" y="3834"/>
                    </a:lnTo>
                    <a:lnTo>
                      <a:pt x="13234" y="3554"/>
                    </a:lnTo>
                    <a:lnTo>
                      <a:pt x="13078" y="3200"/>
                    </a:lnTo>
                    <a:lnTo>
                      <a:pt x="13070" y="3036"/>
                    </a:lnTo>
                    <a:lnTo>
                      <a:pt x="12683" y="2979"/>
                    </a:lnTo>
                    <a:lnTo>
                      <a:pt x="12543" y="3078"/>
                    </a:lnTo>
                    <a:lnTo>
                      <a:pt x="12493" y="3110"/>
                    </a:lnTo>
                    <a:lnTo>
                      <a:pt x="12477" y="3340"/>
                    </a:lnTo>
                    <a:lnTo>
                      <a:pt x="12501" y="3423"/>
                    </a:lnTo>
                    <a:lnTo>
                      <a:pt x="12485" y="3727"/>
                    </a:lnTo>
                    <a:lnTo>
                      <a:pt x="12337" y="3850"/>
                    </a:lnTo>
                    <a:lnTo>
                      <a:pt x="12223" y="4057"/>
                    </a:lnTo>
                    <a:lnTo>
                      <a:pt x="12173" y="4237"/>
                    </a:lnTo>
                    <a:lnTo>
                      <a:pt x="11794" y="4501"/>
                    </a:lnTo>
                    <a:lnTo>
                      <a:pt x="11729" y="4714"/>
                    </a:lnTo>
                    <a:lnTo>
                      <a:pt x="11581" y="4896"/>
                    </a:lnTo>
                    <a:lnTo>
                      <a:pt x="11400" y="4847"/>
                    </a:lnTo>
                    <a:lnTo>
                      <a:pt x="11325" y="4886"/>
                    </a:lnTo>
                    <a:lnTo>
                      <a:pt x="11153" y="5101"/>
                    </a:lnTo>
                    <a:lnTo>
                      <a:pt x="11070" y="5010"/>
                    </a:lnTo>
                    <a:lnTo>
                      <a:pt x="10963" y="5010"/>
                    </a:lnTo>
                    <a:lnTo>
                      <a:pt x="10774" y="5093"/>
                    </a:lnTo>
                    <a:lnTo>
                      <a:pt x="10428" y="4886"/>
                    </a:lnTo>
                    <a:lnTo>
                      <a:pt x="9935" y="4738"/>
                    </a:lnTo>
                    <a:lnTo>
                      <a:pt x="9343" y="4829"/>
                    </a:lnTo>
                    <a:lnTo>
                      <a:pt x="9203" y="4829"/>
                    </a:lnTo>
                    <a:lnTo>
                      <a:pt x="9252" y="4649"/>
                    </a:lnTo>
                    <a:lnTo>
                      <a:pt x="9509" y="4385"/>
                    </a:lnTo>
                    <a:lnTo>
                      <a:pt x="9631" y="4065"/>
                    </a:lnTo>
                    <a:lnTo>
                      <a:pt x="9582" y="3891"/>
                    </a:lnTo>
                    <a:lnTo>
                      <a:pt x="9665" y="3751"/>
                    </a:lnTo>
                    <a:lnTo>
                      <a:pt x="9805" y="3644"/>
                    </a:lnTo>
                    <a:lnTo>
                      <a:pt x="9935" y="3447"/>
                    </a:lnTo>
                    <a:lnTo>
                      <a:pt x="9984" y="3267"/>
                    </a:lnTo>
                    <a:lnTo>
                      <a:pt x="9886" y="3070"/>
                    </a:lnTo>
                    <a:lnTo>
                      <a:pt x="9647" y="2863"/>
                    </a:lnTo>
                    <a:lnTo>
                      <a:pt x="9449" y="2642"/>
                    </a:lnTo>
                    <a:lnTo>
                      <a:pt x="8956" y="2577"/>
                    </a:lnTo>
                    <a:lnTo>
                      <a:pt x="8587" y="2395"/>
                    </a:lnTo>
                    <a:lnTo>
                      <a:pt x="8216" y="2073"/>
                    </a:lnTo>
                    <a:lnTo>
                      <a:pt x="8068" y="2042"/>
                    </a:lnTo>
                    <a:lnTo>
                      <a:pt x="7748" y="1876"/>
                    </a:lnTo>
                    <a:lnTo>
                      <a:pt x="7246" y="1753"/>
                    </a:lnTo>
                    <a:lnTo>
                      <a:pt x="7114" y="1540"/>
                    </a:lnTo>
                    <a:lnTo>
                      <a:pt x="6909" y="1359"/>
                    </a:lnTo>
                    <a:lnTo>
                      <a:pt x="6712" y="1333"/>
                    </a:lnTo>
                    <a:lnTo>
                      <a:pt x="6192" y="824"/>
                    </a:lnTo>
                    <a:lnTo>
                      <a:pt x="5987" y="455"/>
                    </a:lnTo>
                    <a:lnTo>
                      <a:pt x="5831" y="421"/>
                    </a:lnTo>
                    <a:lnTo>
                      <a:pt x="5642" y="216"/>
                    </a:lnTo>
                    <a:lnTo>
                      <a:pt x="5618" y="190"/>
                    </a:lnTo>
                    <a:lnTo>
                      <a:pt x="5462" y="42"/>
                    </a:lnTo>
                    <a:lnTo>
                      <a:pt x="5042" y="34"/>
                    </a:lnTo>
                    <a:lnTo>
                      <a:pt x="4564" y="34"/>
                    </a:lnTo>
                    <a:lnTo>
                      <a:pt x="4434" y="224"/>
                    </a:lnTo>
                    <a:lnTo>
                      <a:pt x="4434" y="380"/>
                    </a:lnTo>
                    <a:lnTo>
                      <a:pt x="4343" y="535"/>
                    </a:lnTo>
                    <a:lnTo>
                      <a:pt x="4351" y="691"/>
                    </a:lnTo>
                    <a:lnTo>
                      <a:pt x="4278" y="790"/>
                    </a:lnTo>
                    <a:lnTo>
                      <a:pt x="4218" y="691"/>
                    </a:lnTo>
                    <a:lnTo>
                      <a:pt x="4104" y="346"/>
                    </a:lnTo>
                    <a:lnTo>
                      <a:pt x="4062" y="133"/>
                    </a:lnTo>
                    <a:lnTo>
                      <a:pt x="3906" y="109"/>
                    </a:lnTo>
                    <a:lnTo>
                      <a:pt x="3610" y="166"/>
                    </a:lnTo>
                    <a:lnTo>
                      <a:pt x="3429" y="117"/>
                    </a:lnTo>
                    <a:lnTo>
                      <a:pt x="3291" y="158"/>
                    </a:lnTo>
                    <a:lnTo>
                      <a:pt x="3052" y="174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9"/>
              <p:cNvSpPr/>
              <p:nvPr/>
            </p:nvSpPr>
            <p:spPr>
              <a:xfrm>
                <a:off x="2387523" y="5667229"/>
                <a:ext cx="275872" cy="190466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2074" extrusionOk="0">
                    <a:moveTo>
                      <a:pt x="1" y="1"/>
                    </a:moveTo>
                    <a:lnTo>
                      <a:pt x="388" y="1549"/>
                    </a:lnTo>
                    <a:lnTo>
                      <a:pt x="445" y="1564"/>
                    </a:lnTo>
                    <a:lnTo>
                      <a:pt x="741" y="1507"/>
                    </a:lnTo>
                    <a:lnTo>
                      <a:pt x="972" y="1507"/>
                    </a:lnTo>
                    <a:lnTo>
                      <a:pt x="1193" y="1466"/>
                    </a:lnTo>
                    <a:lnTo>
                      <a:pt x="1169" y="1523"/>
                    </a:lnTo>
                    <a:lnTo>
                      <a:pt x="1029" y="1549"/>
                    </a:lnTo>
                    <a:lnTo>
                      <a:pt x="808" y="1622"/>
                    </a:lnTo>
                    <a:lnTo>
                      <a:pt x="413" y="1639"/>
                    </a:lnTo>
                    <a:lnTo>
                      <a:pt x="494" y="1951"/>
                    </a:lnTo>
                    <a:lnTo>
                      <a:pt x="585" y="1951"/>
                    </a:lnTo>
                    <a:lnTo>
                      <a:pt x="865" y="1860"/>
                    </a:lnTo>
                    <a:lnTo>
                      <a:pt x="1211" y="1886"/>
                    </a:lnTo>
                    <a:lnTo>
                      <a:pt x="1450" y="1868"/>
                    </a:lnTo>
                    <a:lnTo>
                      <a:pt x="1785" y="1902"/>
                    </a:lnTo>
                    <a:lnTo>
                      <a:pt x="1975" y="2008"/>
                    </a:lnTo>
                    <a:lnTo>
                      <a:pt x="2164" y="2074"/>
                    </a:lnTo>
                    <a:lnTo>
                      <a:pt x="2346" y="2024"/>
                    </a:lnTo>
                    <a:lnTo>
                      <a:pt x="2502" y="1876"/>
                    </a:lnTo>
                    <a:lnTo>
                      <a:pt x="2535" y="1728"/>
                    </a:lnTo>
                    <a:lnTo>
                      <a:pt x="2715" y="1679"/>
                    </a:lnTo>
                    <a:lnTo>
                      <a:pt x="2790" y="1746"/>
                    </a:lnTo>
                    <a:lnTo>
                      <a:pt x="3003" y="1622"/>
                    </a:lnTo>
                    <a:lnTo>
                      <a:pt x="2970" y="1481"/>
                    </a:lnTo>
                    <a:lnTo>
                      <a:pt x="2832" y="1424"/>
                    </a:lnTo>
                    <a:lnTo>
                      <a:pt x="2518" y="1499"/>
                    </a:lnTo>
                    <a:lnTo>
                      <a:pt x="2346" y="1481"/>
                    </a:lnTo>
                    <a:lnTo>
                      <a:pt x="2149" y="1294"/>
                    </a:lnTo>
                    <a:lnTo>
                      <a:pt x="1910" y="1227"/>
                    </a:lnTo>
                    <a:lnTo>
                      <a:pt x="1827" y="1136"/>
                    </a:lnTo>
                    <a:lnTo>
                      <a:pt x="1185" y="923"/>
                    </a:lnTo>
                    <a:lnTo>
                      <a:pt x="1006" y="866"/>
                    </a:lnTo>
                    <a:lnTo>
                      <a:pt x="996" y="676"/>
                    </a:lnTo>
                    <a:lnTo>
                      <a:pt x="783" y="504"/>
                    </a:lnTo>
                    <a:lnTo>
                      <a:pt x="569" y="471"/>
                    </a:lnTo>
                    <a:lnTo>
                      <a:pt x="479" y="198"/>
                    </a:lnTo>
                    <a:lnTo>
                      <a:pt x="388" y="34"/>
                    </a:lnTo>
                    <a:lnTo>
                      <a:pt x="182" y="7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9"/>
              <p:cNvSpPr/>
              <p:nvPr/>
            </p:nvSpPr>
            <p:spPr>
              <a:xfrm>
                <a:off x="2364932" y="5575946"/>
                <a:ext cx="47020" cy="88529"/>
              </a:xfrm>
              <a:custGeom>
                <a:avLst/>
                <a:gdLst/>
                <a:ahLst/>
                <a:cxnLst/>
                <a:rect l="l" t="t" r="r" b="b"/>
                <a:pathLst>
                  <a:path w="512" h="964" extrusionOk="0">
                    <a:moveTo>
                      <a:pt x="34" y="0"/>
                    </a:moveTo>
                    <a:lnTo>
                      <a:pt x="0" y="18"/>
                    </a:lnTo>
                    <a:lnTo>
                      <a:pt x="239" y="963"/>
                    </a:lnTo>
                    <a:lnTo>
                      <a:pt x="296" y="831"/>
                    </a:lnTo>
                    <a:lnTo>
                      <a:pt x="421" y="774"/>
                    </a:lnTo>
                    <a:lnTo>
                      <a:pt x="511" y="865"/>
                    </a:lnTo>
                    <a:lnTo>
                      <a:pt x="428" y="462"/>
                    </a:lnTo>
                    <a:lnTo>
                      <a:pt x="156" y="19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9"/>
              <p:cNvSpPr/>
              <p:nvPr/>
            </p:nvSpPr>
            <p:spPr>
              <a:xfrm>
                <a:off x="2706463" y="5801766"/>
                <a:ext cx="57305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624" h="313" extrusionOk="0">
                    <a:moveTo>
                      <a:pt x="434" y="1"/>
                    </a:moveTo>
                    <a:lnTo>
                      <a:pt x="320" y="115"/>
                    </a:lnTo>
                    <a:lnTo>
                      <a:pt x="99" y="133"/>
                    </a:lnTo>
                    <a:lnTo>
                      <a:pt x="0" y="198"/>
                    </a:lnTo>
                    <a:lnTo>
                      <a:pt x="130" y="312"/>
                    </a:lnTo>
                    <a:lnTo>
                      <a:pt x="312" y="198"/>
                    </a:lnTo>
                    <a:lnTo>
                      <a:pt x="476" y="149"/>
                    </a:lnTo>
                    <a:lnTo>
                      <a:pt x="624" y="8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9"/>
              <p:cNvSpPr/>
              <p:nvPr/>
            </p:nvSpPr>
            <p:spPr>
              <a:xfrm>
                <a:off x="1794641" y="4780662"/>
                <a:ext cx="35540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98" extrusionOk="0">
                    <a:moveTo>
                      <a:pt x="41" y="0"/>
                    </a:moveTo>
                    <a:lnTo>
                      <a:pt x="0" y="131"/>
                    </a:lnTo>
                    <a:cubicBezTo>
                      <a:pt x="0" y="140"/>
                      <a:pt x="75" y="198"/>
                      <a:pt x="75" y="198"/>
                    </a:cubicBezTo>
                    <a:lnTo>
                      <a:pt x="99" y="131"/>
                    </a:lnTo>
                    <a:lnTo>
                      <a:pt x="314" y="91"/>
                    </a:lnTo>
                    <a:lnTo>
                      <a:pt x="387" y="8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9"/>
              <p:cNvSpPr/>
              <p:nvPr/>
            </p:nvSpPr>
            <p:spPr>
              <a:xfrm>
                <a:off x="1799141" y="5205027"/>
                <a:ext cx="34897" cy="49224"/>
              </a:xfrm>
              <a:custGeom>
                <a:avLst/>
                <a:gdLst/>
                <a:ahLst/>
                <a:cxnLst/>
                <a:rect l="l" t="t" r="r" b="b"/>
                <a:pathLst>
                  <a:path w="380" h="536" extrusionOk="0">
                    <a:moveTo>
                      <a:pt x="91" y="0"/>
                    </a:moveTo>
                    <a:lnTo>
                      <a:pt x="0" y="91"/>
                    </a:lnTo>
                    <a:lnTo>
                      <a:pt x="83" y="371"/>
                    </a:lnTo>
                    <a:lnTo>
                      <a:pt x="75" y="494"/>
                    </a:lnTo>
                    <a:lnTo>
                      <a:pt x="141" y="535"/>
                    </a:lnTo>
                    <a:lnTo>
                      <a:pt x="281" y="314"/>
                    </a:lnTo>
                    <a:lnTo>
                      <a:pt x="379" y="273"/>
                    </a:lnTo>
                    <a:lnTo>
                      <a:pt x="314" y="140"/>
                    </a:lnTo>
                    <a:lnTo>
                      <a:pt x="125" y="50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29"/>
              <p:cNvSpPr/>
              <p:nvPr/>
            </p:nvSpPr>
            <p:spPr>
              <a:xfrm>
                <a:off x="1783346" y="5163518"/>
                <a:ext cx="22040" cy="3416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372" extrusionOk="0">
                    <a:moveTo>
                      <a:pt x="1" y="0"/>
                    </a:moveTo>
                    <a:lnTo>
                      <a:pt x="9" y="231"/>
                    </a:lnTo>
                    <a:lnTo>
                      <a:pt x="99" y="296"/>
                    </a:lnTo>
                    <a:lnTo>
                      <a:pt x="107" y="371"/>
                    </a:lnTo>
                    <a:lnTo>
                      <a:pt x="206" y="354"/>
                    </a:lnTo>
                    <a:lnTo>
                      <a:pt x="239" y="239"/>
                    </a:lnTo>
                    <a:lnTo>
                      <a:pt x="182" y="75"/>
                    </a:lnTo>
                    <a:lnTo>
                      <a:pt x="66" y="2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29"/>
              <p:cNvSpPr/>
              <p:nvPr/>
            </p:nvSpPr>
            <p:spPr>
              <a:xfrm>
                <a:off x="1810529" y="5284372"/>
                <a:ext cx="24979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371" extrusionOk="0">
                    <a:moveTo>
                      <a:pt x="172" y="1"/>
                    </a:moveTo>
                    <a:lnTo>
                      <a:pt x="1" y="100"/>
                    </a:lnTo>
                    <a:lnTo>
                      <a:pt x="74" y="190"/>
                    </a:lnTo>
                    <a:lnTo>
                      <a:pt x="42" y="281"/>
                    </a:lnTo>
                    <a:lnTo>
                      <a:pt x="133" y="370"/>
                    </a:lnTo>
                    <a:lnTo>
                      <a:pt x="240" y="297"/>
                    </a:lnTo>
                    <a:lnTo>
                      <a:pt x="271" y="157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9"/>
              <p:cNvSpPr/>
              <p:nvPr/>
            </p:nvSpPr>
            <p:spPr>
              <a:xfrm>
                <a:off x="1781876" y="4729143"/>
                <a:ext cx="23510" cy="19836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16" extrusionOk="0">
                    <a:moveTo>
                      <a:pt x="58" y="1"/>
                    </a:moveTo>
                    <a:lnTo>
                      <a:pt x="1" y="117"/>
                    </a:lnTo>
                    <a:lnTo>
                      <a:pt x="25" y="190"/>
                    </a:lnTo>
                    <a:lnTo>
                      <a:pt x="115" y="216"/>
                    </a:lnTo>
                    <a:lnTo>
                      <a:pt x="238" y="166"/>
                    </a:lnTo>
                    <a:lnTo>
                      <a:pt x="255" y="91"/>
                    </a:lnTo>
                    <a:lnTo>
                      <a:pt x="173" y="10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9"/>
              <p:cNvSpPr/>
              <p:nvPr/>
            </p:nvSpPr>
            <p:spPr>
              <a:xfrm>
                <a:off x="1835416" y="4760183"/>
                <a:ext cx="10745" cy="16714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2" extrusionOk="0">
                    <a:moveTo>
                      <a:pt x="67" y="0"/>
                    </a:moveTo>
                    <a:lnTo>
                      <a:pt x="0" y="174"/>
                    </a:lnTo>
                    <a:lnTo>
                      <a:pt x="117" y="182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9"/>
              <p:cNvSpPr/>
              <p:nvPr/>
            </p:nvSpPr>
            <p:spPr>
              <a:xfrm>
                <a:off x="1796937" y="4863680"/>
                <a:ext cx="29479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73" extrusionOk="0">
                    <a:moveTo>
                      <a:pt x="66" y="0"/>
                    </a:moveTo>
                    <a:lnTo>
                      <a:pt x="1" y="99"/>
                    </a:lnTo>
                    <a:lnTo>
                      <a:pt x="157" y="273"/>
                    </a:lnTo>
                    <a:lnTo>
                      <a:pt x="320" y="231"/>
                    </a:lnTo>
                    <a:lnTo>
                      <a:pt x="255" y="99"/>
                    </a:lnTo>
                    <a:lnTo>
                      <a:pt x="115" y="75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9"/>
              <p:cNvSpPr/>
              <p:nvPr/>
            </p:nvSpPr>
            <p:spPr>
              <a:xfrm>
                <a:off x="1849925" y="5391726"/>
                <a:ext cx="17265" cy="1276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39" extrusionOk="0">
                    <a:moveTo>
                      <a:pt x="0" y="0"/>
                    </a:moveTo>
                    <a:lnTo>
                      <a:pt x="0" y="139"/>
                    </a:lnTo>
                    <a:lnTo>
                      <a:pt x="81" y="74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9"/>
              <p:cNvSpPr/>
              <p:nvPr/>
            </p:nvSpPr>
            <p:spPr>
              <a:xfrm>
                <a:off x="1801529" y="4716469"/>
                <a:ext cx="9092" cy="12765"/>
              </a:xfrm>
              <a:custGeom>
                <a:avLst/>
                <a:gdLst/>
                <a:ahLst/>
                <a:cxnLst/>
                <a:rect l="l" t="t" r="r" b="b"/>
                <a:pathLst>
                  <a:path w="99" h="139" extrusionOk="0">
                    <a:moveTo>
                      <a:pt x="34" y="0"/>
                    </a:moveTo>
                    <a:lnTo>
                      <a:pt x="0" y="50"/>
                    </a:lnTo>
                    <a:lnTo>
                      <a:pt x="73" y="139"/>
                    </a:lnTo>
                    <a:lnTo>
                      <a:pt x="99" y="5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9"/>
              <p:cNvSpPr/>
              <p:nvPr/>
            </p:nvSpPr>
            <p:spPr>
              <a:xfrm>
                <a:off x="1890700" y="5382635"/>
                <a:ext cx="44448" cy="46193"/>
              </a:xfrm>
              <a:custGeom>
                <a:avLst/>
                <a:gdLst/>
                <a:ahLst/>
                <a:cxnLst/>
                <a:rect l="l" t="t" r="r" b="b"/>
                <a:pathLst>
                  <a:path w="484" h="503" extrusionOk="0">
                    <a:moveTo>
                      <a:pt x="8" y="1"/>
                    </a:moveTo>
                    <a:lnTo>
                      <a:pt x="0" y="66"/>
                    </a:lnTo>
                    <a:lnTo>
                      <a:pt x="131" y="263"/>
                    </a:lnTo>
                    <a:lnTo>
                      <a:pt x="286" y="321"/>
                    </a:lnTo>
                    <a:lnTo>
                      <a:pt x="484" y="502"/>
                    </a:lnTo>
                    <a:lnTo>
                      <a:pt x="427" y="321"/>
                    </a:lnTo>
                    <a:lnTo>
                      <a:pt x="286" y="99"/>
                    </a:lnTo>
                    <a:lnTo>
                      <a:pt x="188" y="90"/>
                    </a:lnTo>
                    <a:lnTo>
                      <a:pt x="7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9"/>
              <p:cNvSpPr/>
              <p:nvPr/>
            </p:nvSpPr>
            <p:spPr>
              <a:xfrm>
                <a:off x="1805294" y="4808579"/>
                <a:ext cx="28010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41" extrusionOk="0">
                    <a:moveTo>
                      <a:pt x="304" y="0"/>
                    </a:moveTo>
                    <a:lnTo>
                      <a:pt x="180" y="8"/>
                    </a:lnTo>
                    <a:lnTo>
                      <a:pt x="0" y="73"/>
                    </a:lnTo>
                    <a:lnTo>
                      <a:pt x="74" y="140"/>
                    </a:lnTo>
                    <a:lnTo>
                      <a:pt x="289" y="132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29"/>
              <p:cNvSpPr/>
              <p:nvPr/>
            </p:nvSpPr>
            <p:spPr>
              <a:xfrm>
                <a:off x="1825589" y="5196854"/>
                <a:ext cx="71172" cy="142069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547" extrusionOk="0">
                    <a:moveTo>
                      <a:pt x="174" y="0"/>
                    </a:moveTo>
                    <a:lnTo>
                      <a:pt x="91" y="74"/>
                    </a:lnTo>
                    <a:lnTo>
                      <a:pt x="91" y="263"/>
                    </a:lnTo>
                    <a:lnTo>
                      <a:pt x="190" y="362"/>
                    </a:lnTo>
                    <a:lnTo>
                      <a:pt x="141" y="502"/>
                    </a:lnTo>
                    <a:lnTo>
                      <a:pt x="166" y="593"/>
                    </a:lnTo>
                    <a:lnTo>
                      <a:pt x="239" y="583"/>
                    </a:lnTo>
                    <a:lnTo>
                      <a:pt x="305" y="494"/>
                    </a:lnTo>
                    <a:lnTo>
                      <a:pt x="289" y="608"/>
                    </a:lnTo>
                    <a:lnTo>
                      <a:pt x="174" y="707"/>
                    </a:lnTo>
                    <a:lnTo>
                      <a:pt x="1" y="741"/>
                    </a:lnTo>
                    <a:lnTo>
                      <a:pt x="174" y="1068"/>
                    </a:lnTo>
                    <a:lnTo>
                      <a:pt x="224" y="1258"/>
                    </a:lnTo>
                    <a:lnTo>
                      <a:pt x="372" y="1390"/>
                    </a:lnTo>
                    <a:lnTo>
                      <a:pt x="445" y="1341"/>
                    </a:lnTo>
                    <a:lnTo>
                      <a:pt x="486" y="1175"/>
                    </a:lnTo>
                    <a:lnTo>
                      <a:pt x="536" y="1315"/>
                    </a:lnTo>
                    <a:lnTo>
                      <a:pt x="569" y="1497"/>
                    </a:lnTo>
                    <a:lnTo>
                      <a:pt x="660" y="1546"/>
                    </a:lnTo>
                    <a:lnTo>
                      <a:pt x="766" y="1455"/>
                    </a:lnTo>
                    <a:lnTo>
                      <a:pt x="774" y="1209"/>
                    </a:lnTo>
                    <a:lnTo>
                      <a:pt x="684" y="978"/>
                    </a:lnTo>
                    <a:lnTo>
                      <a:pt x="717" y="920"/>
                    </a:lnTo>
                    <a:lnTo>
                      <a:pt x="699" y="616"/>
                    </a:lnTo>
                    <a:lnTo>
                      <a:pt x="601" y="435"/>
                    </a:lnTo>
                    <a:lnTo>
                      <a:pt x="520" y="74"/>
                    </a:lnTo>
                    <a:lnTo>
                      <a:pt x="41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29"/>
              <p:cNvSpPr/>
              <p:nvPr/>
            </p:nvSpPr>
            <p:spPr>
              <a:xfrm>
                <a:off x="1889782" y="5412022"/>
                <a:ext cx="39397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53" extrusionOk="0">
                    <a:moveTo>
                      <a:pt x="83" y="1"/>
                    </a:moveTo>
                    <a:lnTo>
                      <a:pt x="0" y="26"/>
                    </a:lnTo>
                    <a:lnTo>
                      <a:pt x="42" y="232"/>
                    </a:lnTo>
                    <a:lnTo>
                      <a:pt x="223" y="445"/>
                    </a:lnTo>
                    <a:lnTo>
                      <a:pt x="364" y="453"/>
                    </a:lnTo>
                    <a:lnTo>
                      <a:pt x="429" y="346"/>
                    </a:lnTo>
                    <a:lnTo>
                      <a:pt x="257" y="99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29"/>
              <p:cNvSpPr/>
              <p:nvPr/>
            </p:nvSpPr>
            <p:spPr>
              <a:xfrm>
                <a:off x="1827977" y="4867445"/>
                <a:ext cx="15153" cy="991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8" extrusionOk="0">
                    <a:moveTo>
                      <a:pt x="164" y="1"/>
                    </a:moveTo>
                    <a:lnTo>
                      <a:pt x="0" y="9"/>
                    </a:lnTo>
                    <a:lnTo>
                      <a:pt x="73" y="107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29"/>
              <p:cNvSpPr/>
              <p:nvPr/>
            </p:nvSpPr>
            <p:spPr>
              <a:xfrm>
                <a:off x="1784080" y="4872771"/>
                <a:ext cx="8449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92" h="141" extrusionOk="0">
                    <a:moveTo>
                      <a:pt x="1" y="0"/>
                    </a:moveTo>
                    <a:lnTo>
                      <a:pt x="1" y="132"/>
                    </a:lnTo>
                    <a:lnTo>
                      <a:pt x="91" y="140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29"/>
              <p:cNvSpPr/>
              <p:nvPr/>
            </p:nvSpPr>
            <p:spPr>
              <a:xfrm>
                <a:off x="1782611" y="4752744"/>
                <a:ext cx="23510" cy="21857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38" extrusionOk="0">
                    <a:moveTo>
                      <a:pt x="1" y="0"/>
                    </a:moveTo>
                    <a:lnTo>
                      <a:pt x="32" y="107"/>
                    </a:lnTo>
                    <a:lnTo>
                      <a:pt x="24" y="237"/>
                    </a:lnTo>
                    <a:lnTo>
                      <a:pt x="24" y="237"/>
                    </a:lnTo>
                    <a:lnTo>
                      <a:pt x="123" y="198"/>
                    </a:lnTo>
                    <a:lnTo>
                      <a:pt x="255" y="172"/>
                    </a:lnTo>
                    <a:lnTo>
                      <a:pt x="165" y="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29"/>
              <p:cNvSpPr/>
              <p:nvPr/>
            </p:nvSpPr>
            <p:spPr>
              <a:xfrm>
                <a:off x="1747806" y="4674777"/>
                <a:ext cx="27275" cy="14602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59" extrusionOk="0">
                    <a:moveTo>
                      <a:pt x="66" y="0"/>
                    </a:moveTo>
                    <a:lnTo>
                      <a:pt x="1" y="75"/>
                    </a:lnTo>
                    <a:lnTo>
                      <a:pt x="92" y="158"/>
                    </a:lnTo>
                    <a:lnTo>
                      <a:pt x="297" y="83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29"/>
              <p:cNvSpPr/>
              <p:nvPr/>
            </p:nvSpPr>
            <p:spPr>
              <a:xfrm>
                <a:off x="1795468" y="4686164"/>
                <a:ext cx="23510" cy="14418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57" extrusionOk="0">
                    <a:moveTo>
                      <a:pt x="40" y="1"/>
                    </a:moveTo>
                    <a:lnTo>
                      <a:pt x="1" y="66"/>
                    </a:lnTo>
                    <a:lnTo>
                      <a:pt x="90" y="157"/>
                    </a:lnTo>
                    <a:lnTo>
                      <a:pt x="256" y="58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29"/>
              <p:cNvSpPr/>
              <p:nvPr/>
            </p:nvSpPr>
            <p:spPr>
              <a:xfrm>
                <a:off x="1734214" y="4781396"/>
                <a:ext cx="24244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98" extrusionOk="0">
                    <a:moveTo>
                      <a:pt x="16" y="0"/>
                    </a:moveTo>
                    <a:lnTo>
                      <a:pt x="1" y="107"/>
                    </a:lnTo>
                    <a:lnTo>
                      <a:pt x="214" y="198"/>
                    </a:lnTo>
                    <a:lnTo>
                      <a:pt x="263" y="99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29"/>
              <p:cNvSpPr/>
              <p:nvPr/>
            </p:nvSpPr>
            <p:spPr>
              <a:xfrm>
                <a:off x="1762132" y="4764682"/>
                <a:ext cx="15336" cy="15336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67" extrusionOk="0">
                    <a:moveTo>
                      <a:pt x="76" y="1"/>
                    </a:moveTo>
                    <a:lnTo>
                      <a:pt x="1" y="107"/>
                    </a:lnTo>
                    <a:lnTo>
                      <a:pt x="58" y="166"/>
                    </a:lnTo>
                    <a:lnTo>
                      <a:pt x="166" y="91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29"/>
              <p:cNvSpPr/>
              <p:nvPr/>
            </p:nvSpPr>
            <p:spPr>
              <a:xfrm>
                <a:off x="1822651" y="4695990"/>
                <a:ext cx="21122" cy="2351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6" extrusionOk="0">
                    <a:moveTo>
                      <a:pt x="82" y="0"/>
                    </a:moveTo>
                    <a:lnTo>
                      <a:pt x="1" y="75"/>
                    </a:lnTo>
                    <a:lnTo>
                      <a:pt x="108" y="156"/>
                    </a:lnTo>
                    <a:lnTo>
                      <a:pt x="123" y="255"/>
                    </a:lnTo>
                    <a:lnTo>
                      <a:pt x="230" y="198"/>
                    </a:lnTo>
                    <a:lnTo>
                      <a:pt x="206" y="34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29"/>
              <p:cNvSpPr/>
              <p:nvPr/>
            </p:nvSpPr>
            <p:spPr>
              <a:xfrm>
                <a:off x="1815763" y="4748887"/>
                <a:ext cx="14418" cy="20387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22" extrusionOk="0">
                    <a:moveTo>
                      <a:pt x="157" y="1"/>
                    </a:moveTo>
                    <a:lnTo>
                      <a:pt x="1" y="66"/>
                    </a:lnTo>
                    <a:lnTo>
                      <a:pt x="157" y="222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29"/>
              <p:cNvSpPr/>
              <p:nvPr/>
            </p:nvSpPr>
            <p:spPr>
              <a:xfrm>
                <a:off x="1807498" y="4849354"/>
                <a:ext cx="12949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9" extrusionOk="0">
                    <a:moveTo>
                      <a:pt x="140" y="0"/>
                    </a:moveTo>
                    <a:lnTo>
                      <a:pt x="0" y="8"/>
                    </a:lnTo>
                    <a:lnTo>
                      <a:pt x="132" y="148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29"/>
              <p:cNvSpPr/>
              <p:nvPr/>
            </p:nvSpPr>
            <p:spPr>
              <a:xfrm>
                <a:off x="1803641" y="5101714"/>
                <a:ext cx="68050" cy="8311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05" extrusionOk="0">
                    <a:moveTo>
                      <a:pt x="338" y="0"/>
                    </a:moveTo>
                    <a:lnTo>
                      <a:pt x="208" y="73"/>
                    </a:lnTo>
                    <a:lnTo>
                      <a:pt x="68" y="99"/>
                    </a:lnTo>
                    <a:lnTo>
                      <a:pt x="1" y="188"/>
                    </a:lnTo>
                    <a:lnTo>
                      <a:pt x="159" y="320"/>
                    </a:lnTo>
                    <a:lnTo>
                      <a:pt x="346" y="624"/>
                    </a:lnTo>
                    <a:lnTo>
                      <a:pt x="388" y="559"/>
                    </a:lnTo>
                    <a:lnTo>
                      <a:pt x="463" y="624"/>
                    </a:lnTo>
                    <a:lnTo>
                      <a:pt x="364" y="715"/>
                    </a:lnTo>
                    <a:lnTo>
                      <a:pt x="405" y="904"/>
                    </a:lnTo>
                    <a:lnTo>
                      <a:pt x="569" y="879"/>
                    </a:lnTo>
                    <a:lnTo>
                      <a:pt x="741" y="904"/>
                    </a:lnTo>
                    <a:lnTo>
                      <a:pt x="652" y="624"/>
                    </a:lnTo>
                    <a:lnTo>
                      <a:pt x="520" y="509"/>
                    </a:lnTo>
                    <a:lnTo>
                      <a:pt x="512" y="328"/>
                    </a:lnTo>
                    <a:lnTo>
                      <a:pt x="356" y="263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29"/>
              <p:cNvSpPr/>
              <p:nvPr/>
            </p:nvSpPr>
            <p:spPr>
              <a:xfrm>
                <a:off x="1780958" y="5124305"/>
                <a:ext cx="50877" cy="78611"/>
              </a:xfrm>
              <a:custGeom>
                <a:avLst/>
                <a:gdLst/>
                <a:ahLst/>
                <a:cxnLst/>
                <a:rect l="l" t="t" r="r" b="b"/>
                <a:pathLst>
                  <a:path w="554" h="856" extrusionOk="0">
                    <a:moveTo>
                      <a:pt x="60" y="1"/>
                    </a:moveTo>
                    <a:lnTo>
                      <a:pt x="1" y="58"/>
                    </a:lnTo>
                    <a:lnTo>
                      <a:pt x="1" y="157"/>
                    </a:lnTo>
                    <a:lnTo>
                      <a:pt x="35" y="346"/>
                    </a:lnTo>
                    <a:lnTo>
                      <a:pt x="208" y="378"/>
                    </a:lnTo>
                    <a:lnTo>
                      <a:pt x="307" y="469"/>
                    </a:lnTo>
                    <a:lnTo>
                      <a:pt x="289" y="526"/>
                    </a:lnTo>
                    <a:lnTo>
                      <a:pt x="356" y="773"/>
                    </a:lnTo>
                    <a:lnTo>
                      <a:pt x="487" y="856"/>
                    </a:lnTo>
                    <a:lnTo>
                      <a:pt x="544" y="765"/>
                    </a:lnTo>
                    <a:lnTo>
                      <a:pt x="554" y="583"/>
                    </a:lnTo>
                    <a:lnTo>
                      <a:pt x="406" y="370"/>
                    </a:lnTo>
                    <a:lnTo>
                      <a:pt x="190" y="32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29"/>
              <p:cNvSpPr/>
              <p:nvPr/>
            </p:nvSpPr>
            <p:spPr>
              <a:xfrm>
                <a:off x="1875455" y="5396226"/>
                <a:ext cx="8449" cy="26448"/>
              </a:xfrm>
              <a:custGeom>
                <a:avLst/>
                <a:gdLst/>
                <a:ahLst/>
                <a:cxnLst/>
                <a:rect l="l" t="t" r="r" b="b"/>
                <a:pathLst>
                  <a:path w="92" h="288" extrusionOk="0">
                    <a:moveTo>
                      <a:pt x="42" y="1"/>
                    </a:moveTo>
                    <a:lnTo>
                      <a:pt x="0" y="115"/>
                    </a:lnTo>
                    <a:lnTo>
                      <a:pt x="50" y="287"/>
                    </a:lnTo>
                    <a:lnTo>
                      <a:pt x="91" y="230"/>
                    </a:lnTo>
                    <a:lnTo>
                      <a:pt x="91" y="90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29"/>
              <p:cNvSpPr/>
              <p:nvPr/>
            </p:nvSpPr>
            <p:spPr>
              <a:xfrm>
                <a:off x="2000901" y="5716360"/>
                <a:ext cx="15887" cy="991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08" extrusionOk="0">
                    <a:moveTo>
                      <a:pt x="66" y="1"/>
                    </a:moveTo>
                    <a:lnTo>
                      <a:pt x="0" y="58"/>
                    </a:lnTo>
                    <a:lnTo>
                      <a:pt x="172" y="107"/>
                    </a:lnTo>
                    <a:lnTo>
                      <a:pt x="172" y="107"/>
                    </a:lnTo>
                    <a:lnTo>
                      <a:pt x="6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29"/>
              <p:cNvSpPr/>
              <p:nvPr/>
            </p:nvSpPr>
            <p:spPr>
              <a:xfrm>
                <a:off x="1962239" y="5505050"/>
                <a:ext cx="31132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339" h="453" extrusionOk="0">
                    <a:moveTo>
                      <a:pt x="68" y="0"/>
                    </a:moveTo>
                    <a:lnTo>
                      <a:pt x="1" y="8"/>
                    </a:lnTo>
                    <a:lnTo>
                      <a:pt x="1" y="255"/>
                    </a:lnTo>
                    <a:lnTo>
                      <a:pt x="92" y="361"/>
                    </a:lnTo>
                    <a:lnTo>
                      <a:pt x="289" y="452"/>
                    </a:lnTo>
                    <a:lnTo>
                      <a:pt x="338" y="444"/>
                    </a:lnTo>
                    <a:lnTo>
                      <a:pt x="297" y="354"/>
                    </a:lnTo>
                    <a:lnTo>
                      <a:pt x="159" y="19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29"/>
              <p:cNvSpPr/>
              <p:nvPr/>
            </p:nvSpPr>
            <p:spPr>
              <a:xfrm>
                <a:off x="2043145" y="5715626"/>
                <a:ext cx="127008" cy="80998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882" extrusionOk="0">
                    <a:moveTo>
                      <a:pt x="182" y="1"/>
                    </a:moveTo>
                    <a:lnTo>
                      <a:pt x="50" y="9"/>
                    </a:lnTo>
                    <a:lnTo>
                      <a:pt x="0" y="76"/>
                    </a:lnTo>
                    <a:lnTo>
                      <a:pt x="8" y="165"/>
                    </a:lnTo>
                    <a:lnTo>
                      <a:pt x="166" y="248"/>
                    </a:lnTo>
                    <a:lnTo>
                      <a:pt x="223" y="396"/>
                    </a:lnTo>
                    <a:lnTo>
                      <a:pt x="379" y="429"/>
                    </a:lnTo>
                    <a:lnTo>
                      <a:pt x="543" y="627"/>
                    </a:lnTo>
                    <a:lnTo>
                      <a:pt x="668" y="643"/>
                    </a:lnTo>
                    <a:lnTo>
                      <a:pt x="847" y="609"/>
                    </a:lnTo>
                    <a:lnTo>
                      <a:pt x="938" y="658"/>
                    </a:lnTo>
                    <a:lnTo>
                      <a:pt x="956" y="775"/>
                    </a:lnTo>
                    <a:lnTo>
                      <a:pt x="1054" y="881"/>
                    </a:lnTo>
                    <a:lnTo>
                      <a:pt x="1169" y="832"/>
                    </a:lnTo>
                    <a:lnTo>
                      <a:pt x="1127" y="749"/>
                    </a:lnTo>
                    <a:lnTo>
                      <a:pt x="1252" y="635"/>
                    </a:lnTo>
                    <a:lnTo>
                      <a:pt x="1242" y="544"/>
                    </a:lnTo>
                    <a:lnTo>
                      <a:pt x="1177" y="494"/>
                    </a:lnTo>
                    <a:lnTo>
                      <a:pt x="1260" y="461"/>
                    </a:lnTo>
                    <a:lnTo>
                      <a:pt x="1382" y="471"/>
                    </a:lnTo>
                    <a:lnTo>
                      <a:pt x="1325" y="346"/>
                    </a:lnTo>
                    <a:lnTo>
                      <a:pt x="1210" y="297"/>
                    </a:lnTo>
                    <a:lnTo>
                      <a:pt x="1037" y="354"/>
                    </a:lnTo>
                    <a:lnTo>
                      <a:pt x="995" y="256"/>
                    </a:lnTo>
                    <a:lnTo>
                      <a:pt x="897" y="214"/>
                    </a:lnTo>
                    <a:lnTo>
                      <a:pt x="668" y="50"/>
                    </a:lnTo>
                    <a:lnTo>
                      <a:pt x="494" y="58"/>
                    </a:lnTo>
                    <a:lnTo>
                      <a:pt x="346" y="115"/>
                    </a:lnTo>
                    <a:lnTo>
                      <a:pt x="265" y="76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29"/>
              <p:cNvSpPr/>
              <p:nvPr/>
            </p:nvSpPr>
            <p:spPr>
              <a:xfrm>
                <a:off x="1975187" y="5553998"/>
                <a:ext cx="17449" cy="1524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66" extrusionOk="0">
                    <a:moveTo>
                      <a:pt x="49" y="0"/>
                    </a:moveTo>
                    <a:lnTo>
                      <a:pt x="0" y="42"/>
                    </a:lnTo>
                    <a:lnTo>
                      <a:pt x="124" y="166"/>
                    </a:lnTo>
                    <a:lnTo>
                      <a:pt x="190" y="158"/>
                    </a:lnTo>
                    <a:lnTo>
                      <a:pt x="156" y="26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29"/>
              <p:cNvSpPr/>
              <p:nvPr/>
            </p:nvSpPr>
            <p:spPr>
              <a:xfrm>
                <a:off x="2108163" y="5776971"/>
                <a:ext cx="15887" cy="1276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9" extrusionOk="0">
                    <a:moveTo>
                      <a:pt x="90" y="0"/>
                    </a:moveTo>
                    <a:lnTo>
                      <a:pt x="1" y="57"/>
                    </a:lnTo>
                    <a:lnTo>
                      <a:pt x="40" y="89"/>
                    </a:lnTo>
                    <a:lnTo>
                      <a:pt x="115" y="138"/>
                    </a:lnTo>
                    <a:lnTo>
                      <a:pt x="173" y="8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29"/>
              <p:cNvSpPr/>
              <p:nvPr/>
            </p:nvSpPr>
            <p:spPr>
              <a:xfrm>
                <a:off x="1960861" y="5643169"/>
                <a:ext cx="126273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790" extrusionOk="0">
                    <a:moveTo>
                      <a:pt x="49" y="0"/>
                    </a:moveTo>
                    <a:lnTo>
                      <a:pt x="0" y="83"/>
                    </a:lnTo>
                    <a:lnTo>
                      <a:pt x="42" y="239"/>
                    </a:lnTo>
                    <a:lnTo>
                      <a:pt x="148" y="437"/>
                    </a:lnTo>
                    <a:lnTo>
                      <a:pt x="312" y="460"/>
                    </a:lnTo>
                    <a:lnTo>
                      <a:pt x="543" y="559"/>
                    </a:lnTo>
                    <a:lnTo>
                      <a:pt x="626" y="683"/>
                    </a:lnTo>
                    <a:lnTo>
                      <a:pt x="748" y="683"/>
                    </a:lnTo>
                    <a:lnTo>
                      <a:pt x="815" y="642"/>
                    </a:lnTo>
                    <a:lnTo>
                      <a:pt x="1036" y="725"/>
                    </a:lnTo>
                    <a:lnTo>
                      <a:pt x="1192" y="790"/>
                    </a:lnTo>
                    <a:lnTo>
                      <a:pt x="1348" y="790"/>
                    </a:lnTo>
                    <a:lnTo>
                      <a:pt x="1374" y="733"/>
                    </a:lnTo>
                    <a:lnTo>
                      <a:pt x="1333" y="675"/>
                    </a:lnTo>
                    <a:lnTo>
                      <a:pt x="1267" y="668"/>
                    </a:lnTo>
                    <a:lnTo>
                      <a:pt x="1102" y="543"/>
                    </a:lnTo>
                    <a:lnTo>
                      <a:pt x="1029" y="470"/>
                    </a:lnTo>
                    <a:lnTo>
                      <a:pt x="839" y="470"/>
                    </a:lnTo>
                    <a:lnTo>
                      <a:pt x="707" y="395"/>
                    </a:lnTo>
                    <a:lnTo>
                      <a:pt x="569" y="346"/>
                    </a:lnTo>
                    <a:lnTo>
                      <a:pt x="428" y="338"/>
                    </a:lnTo>
                    <a:lnTo>
                      <a:pt x="312" y="273"/>
                    </a:lnTo>
                    <a:lnTo>
                      <a:pt x="140" y="66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29"/>
              <p:cNvSpPr/>
              <p:nvPr/>
            </p:nvSpPr>
            <p:spPr>
              <a:xfrm>
                <a:off x="1935974" y="5560885"/>
                <a:ext cx="16622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13" extrusionOk="0">
                    <a:moveTo>
                      <a:pt x="139" y="0"/>
                    </a:moveTo>
                    <a:lnTo>
                      <a:pt x="58" y="34"/>
                    </a:lnTo>
                    <a:lnTo>
                      <a:pt x="66" y="190"/>
                    </a:lnTo>
                    <a:lnTo>
                      <a:pt x="1" y="255"/>
                    </a:lnTo>
                    <a:lnTo>
                      <a:pt x="24" y="312"/>
                    </a:lnTo>
                    <a:lnTo>
                      <a:pt x="107" y="271"/>
                    </a:lnTo>
                    <a:lnTo>
                      <a:pt x="180" y="8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29"/>
              <p:cNvSpPr/>
              <p:nvPr/>
            </p:nvSpPr>
            <p:spPr>
              <a:xfrm>
                <a:off x="1951770" y="5535080"/>
                <a:ext cx="18918" cy="1680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83" extrusionOk="0">
                    <a:moveTo>
                      <a:pt x="0" y="1"/>
                    </a:moveTo>
                    <a:lnTo>
                      <a:pt x="34" y="92"/>
                    </a:lnTo>
                    <a:lnTo>
                      <a:pt x="156" y="182"/>
                    </a:lnTo>
                    <a:lnTo>
                      <a:pt x="206" y="182"/>
                    </a:lnTo>
                    <a:lnTo>
                      <a:pt x="164" y="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29"/>
              <p:cNvSpPr/>
              <p:nvPr/>
            </p:nvSpPr>
            <p:spPr>
              <a:xfrm>
                <a:off x="1971330" y="5566120"/>
                <a:ext cx="28928" cy="3251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54" extrusionOk="0">
                    <a:moveTo>
                      <a:pt x="50" y="0"/>
                    </a:moveTo>
                    <a:lnTo>
                      <a:pt x="1" y="58"/>
                    </a:lnTo>
                    <a:lnTo>
                      <a:pt x="68" y="156"/>
                    </a:lnTo>
                    <a:lnTo>
                      <a:pt x="247" y="354"/>
                    </a:lnTo>
                    <a:lnTo>
                      <a:pt x="307" y="330"/>
                    </a:lnTo>
                    <a:lnTo>
                      <a:pt x="314" y="206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29"/>
              <p:cNvSpPr/>
              <p:nvPr/>
            </p:nvSpPr>
            <p:spPr>
              <a:xfrm>
                <a:off x="1973718" y="5606159"/>
                <a:ext cx="44632" cy="272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97" extrusionOk="0">
                    <a:moveTo>
                      <a:pt x="437" y="1"/>
                    </a:moveTo>
                    <a:lnTo>
                      <a:pt x="239" y="34"/>
                    </a:lnTo>
                    <a:lnTo>
                      <a:pt x="123" y="9"/>
                    </a:lnTo>
                    <a:lnTo>
                      <a:pt x="0" y="58"/>
                    </a:lnTo>
                    <a:lnTo>
                      <a:pt x="65" y="107"/>
                    </a:lnTo>
                    <a:lnTo>
                      <a:pt x="221" y="99"/>
                    </a:lnTo>
                    <a:lnTo>
                      <a:pt x="247" y="190"/>
                    </a:lnTo>
                    <a:lnTo>
                      <a:pt x="330" y="255"/>
                    </a:lnTo>
                    <a:lnTo>
                      <a:pt x="403" y="297"/>
                    </a:lnTo>
                    <a:lnTo>
                      <a:pt x="486" y="165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29"/>
              <p:cNvSpPr/>
              <p:nvPr/>
            </p:nvSpPr>
            <p:spPr>
              <a:xfrm>
                <a:off x="2515173" y="5950629"/>
                <a:ext cx="17540" cy="10561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15" extrusionOk="0">
                    <a:moveTo>
                      <a:pt x="1" y="65"/>
                    </a:moveTo>
                    <a:cubicBezTo>
                      <a:pt x="1" y="65"/>
                      <a:pt x="1" y="66"/>
                      <a:pt x="1" y="66"/>
                    </a:cubicBezTo>
                    <a:lnTo>
                      <a:pt x="1" y="66"/>
                    </a:lnTo>
                    <a:lnTo>
                      <a:pt x="1" y="65"/>
                    </a:lnTo>
                    <a:close/>
                    <a:moveTo>
                      <a:pt x="109" y="0"/>
                    </a:moveTo>
                    <a:cubicBezTo>
                      <a:pt x="109" y="0"/>
                      <a:pt x="20" y="66"/>
                      <a:pt x="3" y="66"/>
                    </a:cubicBezTo>
                    <a:cubicBezTo>
                      <a:pt x="2" y="66"/>
                      <a:pt x="1" y="66"/>
                      <a:pt x="1" y="66"/>
                    </a:cubicBezTo>
                    <a:lnTo>
                      <a:pt x="1" y="66"/>
                    </a:lnTo>
                    <a:lnTo>
                      <a:pt x="76" y="115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29"/>
              <p:cNvSpPr/>
              <p:nvPr/>
            </p:nvSpPr>
            <p:spPr>
              <a:xfrm>
                <a:off x="2160233" y="5785052"/>
                <a:ext cx="20571" cy="2204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40" extrusionOk="0">
                    <a:moveTo>
                      <a:pt x="141" y="1"/>
                    </a:moveTo>
                    <a:lnTo>
                      <a:pt x="91" y="27"/>
                    </a:lnTo>
                    <a:lnTo>
                      <a:pt x="1" y="133"/>
                    </a:lnTo>
                    <a:lnTo>
                      <a:pt x="1" y="240"/>
                    </a:lnTo>
                    <a:lnTo>
                      <a:pt x="107" y="208"/>
                    </a:lnTo>
                    <a:lnTo>
                      <a:pt x="190" y="84"/>
                    </a:lnTo>
                    <a:lnTo>
                      <a:pt x="224" y="35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29"/>
              <p:cNvSpPr/>
              <p:nvPr/>
            </p:nvSpPr>
            <p:spPr>
              <a:xfrm>
                <a:off x="2534917" y="5921059"/>
                <a:ext cx="16622" cy="28193"/>
              </a:xfrm>
              <a:custGeom>
                <a:avLst/>
                <a:gdLst/>
                <a:ahLst/>
                <a:cxnLst/>
                <a:rect l="l" t="t" r="r" b="b"/>
                <a:pathLst>
                  <a:path w="181" h="307" extrusionOk="0">
                    <a:moveTo>
                      <a:pt x="50" y="0"/>
                    </a:moveTo>
                    <a:lnTo>
                      <a:pt x="92" y="91"/>
                    </a:lnTo>
                    <a:lnTo>
                      <a:pt x="1" y="208"/>
                    </a:lnTo>
                    <a:lnTo>
                      <a:pt x="74" y="297"/>
                    </a:lnTo>
                    <a:lnTo>
                      <a:pt x="172" y="306"/>
                    </a:lnTo>
                    <a:lnTo>
                      <a:pt x="180" y="166"/>
                    </a:lnTo>
                    <a:lnTo>
                      <a:pt x="157" y="42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29"/>
              <p:cNvSpPr/>
              <p:nvPr/>
            </p:nvSpPr>
            <p:spPr>
              <a:xfrm>
                <a:off x="2203395" y="5778348"/>
                <a:ext cx="229588" cy="13013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1417" extrusionOk="0">
                    <a:moveTo>
                      <a:pt x="748" y="1"/>
                    </a:moveTo>
                    <a:lnTo>
                      <a:pt x="707" y="35"/>
                    </a:lnTo>
                    <a:lnTo>
                      <a:pt x="772" y="115"/>
                    </a:lnTo>
                    <a:lnTo>
                      <a:pt x="1135" y="289"/>
                    </a:lnTo>
                    <a:lnTo>
                      <a:pt x="1151" y="346"/>
                    </a:lnTo>
                    <a:lnTo>
                      <a:pt x="1045" y="346"/>
                    </a:lnTo>
                    <a:lnTo>
                      <a:pt x="1011" y="362"/>
                    </a:lnTo>
                    <a:lnTo>
                      <a:pt x="1011" y="429"/>
                    </a:lnTo>
                    <a:lnTo>
                      <a:pt x="946" y="445"/>
                    </a:lnTo>
                    <a:lnTo>
                      <a:pt x="897" y="346"/>
                    </a:lnTo>
                    <a:lnTo>
                      <a:pt x="731" y="240"/>
                    </a:lnTo>
                    <a:lnTo>
                      <a:pt x="673" y="289"/>
                    </a:lnTo>
                    <a:lnTo>
                      <a:pt x="691" y="396"/>
                    </a:lnTo>
                    <a:lnTo>
                      <a:pt x="593" y="412"/>
                    </a:lnTo>
                    <a:lnTo>
                      <a:pt x="312" y="437"/>
                    </a:lnTo>
                    <a:lnTo>
                      <a:pt x="255" y="469"/>
                    </a:lnTo>
                    <a:lnTo>
                      <a:pt x="312" y="528"/>
                    </a:lnTo>
                    <a:lnTo>
                      <a:pt x="287" y="577"/>
                    </a:lnTo>
                    <a:lnTo>
                      <a:pt x="156" y="552"/>
                    </a:lnTo>
                    <a:lnTo>
                      <a:pt x="0" y="593"/>
                    </a:lnTo>
                    <a:lnTo>
                      <a:pt x="24" y="684"/>
                    </a:lnTo>
                    <a:lnTo>
                      <a:pt x="206" y="716"/>
                    </a:lnTo>
                    <a:lnTo>
                      <a:pt x="354" y="708"/>
                    </a:lnTo>
                    <a:lnTo>
                      <a:pt x="403" y="635"/>
                    </a:lnTo>
                    <a:lnTo>
                      <a:pt x="444" y="601"/>
                    </a:lnTo>
                    <a:lnTo>
                      <a:pt x="543" y="642"/>
                    </a:lnTo>
                    <a:lnTo>
                      <a:pt x="699" y="749"/>
                    </a:lnTo>
                    <a:lnTo>
                      <a:pt x="780" y="716"/>
                    </a:lnTo>
                    <a:lnTo>
                      <a:pt x="829" y="775"/>
                    </a:lnTo>
                    <a:lnTo>
                      <a:pt x="829" y="864"/>
                    </a:lnTo>
                    <a:lnTo>
                      <a:pt x="928" y="931"/>
                    </a:lnTo>
                    <a:lnTo>
                      <a:pt x="814" y="988"/>
                    </a:lnTo>
                    <a:lnTo>
                      <a:pt x="741" y="1136"/>
                    </a:lnTo>
                    <a:lnTo>
                      <a:pt x="839" y="1243"/>
                    </a:lnTo>
                    <a:lnTo>
                      <a:pt x="938" y="1243"/>
                    </a:lnTo>
                    <a:lnTo>
                      <a:pt x="1037" y="1276"/>
                    </a:lnTo>
                    <a:lnTo>
                      <a:pt x="1175" y="1416"/>
                    </a:lnTo>
                    <a:lnTo>
                      <a:pt x="1274" y="1416"/>
                    </a:lnTo>
                    <a:lnTo>
                      <a:pt x="1291" y="1367"/>
                    </a:lnTo>
                    <a:lnTo>
                      <a:pt x="1193" y="1292"/>
                    </a:lnTo>
                    <a:lnTo>
                      <a:pt x="1027" y="1193"/>
                    </a:lnTo>
                    <a:lnTo>
                      <a:pt x="1011" y="1110"/>
                    </a:lnTo>
                    <a:lnTo>
                      <a:pt x="1052" y="1102"/>
                    </a:lnTo>
                    <a:lnTo>
                      <a:pt x="1167" y="1152"/>
                    </a:lnTo>
                    <a:lnTo>
                      <a:pt x="1266" y="1087"/>
                    </a:lnTo>
                    <a:lnTo>
                      <a:pt x="1291" y="1012"/>
                    </a:lnTo>
                    <a:lnTo>
                      <a:pt x="1175" y="988"/>
                    </a:lnTo>
                    <a:lnTo>
                      <a:pt x="1086" y="931"/>
                    </a:lnTo>
                    <a:lnTo>
                      <a:pt x="1439" y="791"/>
                    </a:lnTo>
                    <a:lnTo>
                      <a:pt x="1587" y="716"/>
                    </a:lnTo>
                    <a:lnTo>
                      <a:pt x="2245" y="889"/>
                    </a:lnTo>
                    <a:lnTo>
                      <a:pt x="2328" y="832"/>
                    </a:lnTo>
                    <a:lnTo>
                      <a:pt x="2310" y="741"/>
                    </a:lnTo>
                    <a:lnTo>
                      <a:pt x="2499" y="741"/>
                    </a:lnTo>
                    <a:lnTo>
                      <a:pt x="2418" y="429"/>
                    </a:lnTo>
                    <a:lnTo>
                      <a:pt x="2328" y="437"/>
                    </a:lnTo>
                    <a:lnTo>
                      <a:pt x="2172" y="331"/>
                    </a:lnTo>
                    <a:lnTo>
                      <a:pt x="1883" y="222"/>
                    </a:lnTo>
                    <a:lnTo>
                      <a:pt x="1463" y="100"/>
                    </a:lnTo>
                    <a:lnTo>
                      <a:pt x="1274" y="35"/>
                    </a:lnTo>
                    <a:lnTo>
                      <a:pt x="1266" y="100"/>
                    </a:lnTo>
                    <a:lnTo>
                      <a:pt x="1315" y="173"/>
                    </a:lnTo>
                    <a:lnTo>
                      <a:pt x="1250" y="222"/>
                    </a:lnTo>
                    <a:lnTo>
                      <a:pt x="1185" y="198"/>
                    </a:lnTo>
                    <a:lnTo>
                      <a:pt x="904" y="74"/>
                    </a:lnTo>
                    <a:lnTo>
                      <a:pt x="748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29"/>
              <p:cNvSpPr/>
              <p:nvPr/>
            </p:nvSpPr>
            <p:spPr>
              <a:xfrm>
                <a:off x="2256108" y="5696800"/>
                <a:ext cx="40132" cy="7934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864" extrusionOk="0">
                    <a:moveTo>
                      <a:pt x="84" y="1"/>
                    </a:moveTo>
                    <a:lnTo>
                      <a:pt x="58" y="165"/>
                    </a:lnTo>
                    <a:lnTo>
                      <a:pt x="1" y="320"/>
                    </a:lnTo>
                    <a:lnTo>
                      <a:pt x="76" y="461"/>
                    </a:lnTo>
                    <a:lnTo>
                      <a:pt x="19" y="559"/>
                    </a:lnTo>
                    <a:lnTo>
                      <a:pt x="19" y="684"/>
                    </a:lnTo>
                    <a:lnTo>
                      <a:pt x="167" y="765"/>
                    </a:lnTo>
                    <a:lnTo>
                      <a:pt x="323" y="806"/>
                    </a:lnTo>
                    <a:lnTo>
                      <a:pt x="380" y="863"/>
                    </a:lnTo>
                    <a:lnTo>
                      <a:pt x="437" y="790"/>
                    </a:lnTo>
                    <a:lnTo>
                      <a:pt x="265" y="658"/>
                    </a:lnTo>
                    <a:lnTo>
                      <a:pt x="372" y="551"/>
                    </a:lnTo>
                    <a:lnTo>
                      <a:pt x="297" y="453"/>
                    </a:lnTo>
                    <a:lnTo>
                      <a:pt x="315" y="395"/>
                    </a:lnTo>
                    <a:lnTo>
                      <a:pt x="216" y="240"/>
                    </a:lnTo>
                    <a:lnTo>
                      <a:pt x="182" y="66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29"/>
              <p:cNvSpPr/>
              <p:nvPr/>
            </p:nvSpPr>
            <p:spPr>
              <a:xfrm>
                <a:off x="1926056" y="5516988"/>
                <a:ext cx="21949" cy="34163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72" extrusionOk="0">
                    <a:moveTo>
                      <a:pt x="83" y="0"/>
                    </a:moveTo>
                    <a:lnTo>
                      <a:pt x="34" y="34"/>
                    </a:lnTo>
                    <a:lnTo>
                      <a:pt x="0" y="117"/>
                    </a:lnTo>
                    <a:lnTo>
                      <a:pt x="34" y="239"/>
                    </a:lnTo>
                    <a:lnTo>
                      <a:pt x="59" y="289"/>
                    </a:lnTo>
                    <a:lnTo>
                      <a:pt x="75" y="354"/>
                    </a:lnTo>
                    <a:lnTo>
                      <a:pt x="140" y="372"/>
                    </a:lnTo>
                    <a:lnTo>
                      <a:pt x="239" y="304"/>
                    </a:lnTo>
                    <a:lnTo>
                      <a:pt x="239" y="156"/>
                    </a:lnTo>
                    <a:lnTo>
                      <a:pt x="158" y="76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29"/>
              <p:cNvSpPr/>
              <p:nvPr/>
            </p:nvSpPr>
            <p:spPr>
              <a:xfrm>
                <a:off x="2349136" y="5850898"/>
                <a:ext cx="197813" cy="85498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931" extrusionOk="0">
                    <a:moveTo>
                      <a:pt x="1193" y="1"/>
                    </a:moveTo>
                    <a:lnTo>
                      <a:pt x="979" y="99"/>
                    </a:lnTo>
                    <a:lnTo>
                      <a:pt x="575" y="190"/>
                    </a:lnTo>
                    <a:lnTo>
                      <a:pt x="387" y="156"/>
                    </a:lnTo>
                    <a:lnTo>
                      <a:pt x="304" y="172"/>
                    </a:lnTo>
                    <a:lnTo>
                      <a:pt x="172" y="172"/>
                    </a:lnTo>
                    <a:lnTo>
                      <a:pt x="50" y="231"/>
                    </a:lnTo>
                    <a:lnTo>
                      <a:pt x="141" y="320"/>
                    </a:lnTo>
                    <a:lnTo>
                      <a:pt x="239" y="271"/>
                    </a:lnTo>
                    <a:lnTo>
                      <a:pt x="370" y="338"/>
                    </a:lnTo>
                    <a:lnTo>
                      <a:pt x="131" y="429"/>
                    </a:lnTo>
                    <a:lnTo>
                      <a:pt x="0" y="494"/>
                    </a:lnTo>
                    <a:lnTo>
                      <a:pt x="0" y="559"/>
                    </a:lnTo>
                    <a:lnTo>
                      <a:pt x="131" y="658"/>
                    </a:lnTo>
                    <a:lnTo>
                      <a:pt x="247" y="559"/>
                    </a:lnTo>
                    <a:lnTo>
                      <a:pt x="198" y="684"/>
                    </a:lnTo>
                    <a:lnTo>
                      <a:pt x="304" y="725"/>
                    </a:lnTo>
                    <a:lnTo>
                      <a:pt x="354" y="806"/>
                    </a:lnTo>
                    <a:lnTo>
                      <a:pt x="460" y="757"/>
                    </a:lnTo>
                    <a:lnTo>
                      <a:pt x="650" y="847"/>
                    </a:lnTo>
                    <a:lnTo>
                      <a:pt x="723" y="839"/>
                    </a:lnTo>
                    <a:lnTo>
                      <a:pt x="741" y="715"/>
                    </a:lnTo>
                    <a:lnTo>
                      <a:pt x="608" y="642"/>
                    </a:lnTo>
                    <a:lnTo>
                      <a:pt x="634" y="567"/>
                    </a:lnTo>
                    <a:lnTo>
                      <a:pt x="806" y="551"/>
                    </a:lnTo>
                    <a:lnTo>
                      <a:pt x="855" y="699"/>
                    </a:lnTo>
                    <a:lnTo>
                      <a:pt x="979" y="782"/>
                    </a:lnTo>
                    <a:lnTo>
                      <a:pt x="1102" y="715"/>
                    </a:lnTo>
                    <a:lnTo>
                      <a:pt x="1226" y="749"/>
                    </a:lnTo>
                    <a:lnTo>
                      <a:pt x="1406" y="913"/>
                    </a:lnTo>
                    <a:lnTo>
                      <a:pt x="1473" y="930"/>
                    </a:lnTo>
                    <a:lnTo>
                      <a:pt x="1473" y="782"/>
                    </a:lnTo>
                    <a:lnTo>
                      <a:pt x="1299" y="626"/>
                    </a:lnTo>
                    <a:lnTo>
                      <a:pt x="1159" y="577"/>
                    </a:lnTo>
                    <a:lnTo>
                      <a:pt x="1216" y="510"/>
                    </a:lnTo>
                    <a:lnTo>
                      <a:pt x="1143" y="453"/>
                    </a:lnTo>
                    <a:lnTo>
                      <a:pt x="946" y="411"/>
                    </a:lnTo>
                    <a:lnTo>
                      <a:pt x="904" y="429"/>
                    </a:lnTo>
                    <a:lnTo>
                      <a:pt x="749" y="312"/>
                    </a:lnTo>
                    <a:lnTo>
                      <a:pt x="946" y="281"/>
                    </a:lnTo>
                    <a:lnTo>
                      <a:pt x="1045" y="281"/>
                    </a:lnTo>
                    <a:lnTo>
                      <a:pt x="1167" y="149"/>
                    </a:lnTo>
                    <a:lnTo>
                      <a:pt x="1291" y="156"/>
                    </a:lnTo>
                    <a:lnTo>
                      <a:pt x="1364" y="312"/>
                    </a:lnTo>
                    <a:lnTo>
                      <a:pt x="1439" y="411"/>
                    </a:lnTo>
                    <a:lnTo>
                      <a:pt x="1629" y="403"/>
                    </a:lnTo>
                    <a:lnTo>
                      <a:pt x="1785" y="297"/>
                    </a:lnTo>
                    <a:lnTo>
                      <a:pt x="1876" y="338"/>
                    </a:lnTo>
                    <a:lnTo>
                      <a:pt x="1949" y="437"/>
                    </a:lnTo>
                    <a:lnTo>
                      <a:pt x="2073" y="354"/>
                    </a:lnTo>
                    <a:lnTo>
                      <a:pt x="2154" y="271"/>
                    </a:lnTo>
                    <a:lnTo>
                      <a:pt x="2073" y="190"/>
                    </a:lnTo>
                    <a:lnTo>
                      <a:pt x="2047" y="42"/>
                    </a:lnTo>
                    <a:lnTo>
                      <a:pt x="1891" y="1"/>
                    </a:lnTo>
                    <a:lnTo>
                      <a:pt x="1653" y="8"/>
                    </a:lnTo>
                    <a:lnTo>
                      <a:pt x="1447" y="24"/>
                    </a:lnTo>
                    <a:lnTo>
                      <a:pt x="119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29"/>
              <p:cNvSpPr/>
              <p:nvPr/>
            </p:nvSpPr>
            <p:spPr>
              <a:xfrm>
                <a:off x="2240405" y="5876611"/>
                <a:ext cx="18183" cy="1515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5" extrusionOk="0">
                    <a:moveTo>
                      <a:pt x="130" y="1"/>
                    </a:moveTo>
                    <a:lnTo>
                      <a:pt x="0" y="66"/>
                    </a:lnTo>
                    <a:lnTo>
                      <a:pt x="107" y="165"/>
                    </a:lnTo>
                    <a:lnTo>
                      <a:pt x="197" y="58"/>
                    </a:lnTo>
                    <a:lnTo>
                      <a:pt x="13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29"/>
              <p:cNvSpPr/>
              <p:nvPr/>
            </p:nvSpPr>
            <p:spPr>
              <a:xfrm>
                <a:off x="2174559" y="5761726"/>
                <a:ext cx="79529" cy="39397"/>
              </a:xfrm>
              <a:custGeom>
                <a:avLst/>
                <a:gdLst/>
                <a:ahLst/>
                <a:cxnLst/>
                <a:rect l="l" t="t" r="r" b="b"/>
                <a:pathLst>
                  <a:path w="866" h="429" extrusionOk="0">
                    <a:moveTo>
                      <a:pt x="289" y="0"/>
                    </a:moveTo>
                    <a:lnTo>
                      <a:pt x="231" y="50"/>
                    </a:lnTo>
                    <a:lnTo>
                      <a:pt x="0" y="67"/>
                    </a:lnTo>
                    <a:lnTo>
                      <a:pt x="8" y="148"/>
                    </a:lnTo>
                    <a:lnTo>
                      <a:pt x="99" y="206"/>
                    </a:lnTo>
                    <a:lnTo>
                      <a:pt x="174" y="338"/>
                    </a:lnTo>
                    <a:lnTo>
                      <a:pt x="247" y="265"/>
                    </a:lnTo>
                    <a:lnTo>
                      <a:pt x="395" y="289"/>
                    </a:lnTo>
                    <a:lnTo>
                      <a:pt x="486" y="379"/>
                    </a:lnTo>
                    <a:lnTo>
                      <a:pt x="561" y="314"/>
                    </a:lnTo>
                    <a:lnTo>
                      <a:pt x="610" y="387"/>
                    </a:lnTo>
                    <a:lnTo>
                      <a:pt x="749" y="429"/>
                    </a:lnTo>
                    <a:lnTo>
                      <a:pt x="847" y="354"/>
                    </a:lnTo>
                    <a:lnTo>
                      <a:pt x="798" y="265"/>
                    </a:lnTo>
                    <a:lnTo>
                      <a:pt x="865" y="141"/>
                    </a:lnTo>
                    <a:lnTo>
                      <a:pt x="798" y="91"/>
                    </a:lnTo>
                    <a:lnTo>
                      <a:pt x="717" y="107"/>
                    </a:lnTo>
                    <a:lnTo>
                      <a:pt x="650" y="182"/>
                    </a:lnTo>
                    <a:lnTo>
                      <a:pt x="577" y="75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29"/>
              <p:cNvSpPr/>
              <p:nvPr/>
            </p:nvSpPr>
            <p:spPr>
              <a:xfrm>
                <a:off x="2240405" y="5854020"/>
                <a:ext cx="13683" cy="14418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57" extrusionOk="0">
                    <a:moveTo>
                      <a:pt x="41" y="0"/>
                    </a:moveTo>
                    <a:lnTo>
                      <a:pt x="0" y="107"/>
                    </a:lnTo>
                    <a:lnTo>
                      <a:pt x="49" y="156"/>
                    </a:lnTo>
                    <a:lnTo>
                      <a:pt x="140" y="156"/>
                    </a:lnTo>
                    <a:lnTo>
                      <a:pt x="148" y="57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29"/>
              <p:cNvSpPr/>
              <p:nvPr/>
            </p:nvSpPr>
            <p:spPr>
              <a:xfrm>
                <a:off x="1755428" y="4490557"/>
                <a:ext cx="76407" cy="159426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736" extrusionOk="0">
                    <a:moveTo>
                      <a:pt x="206" y="1"/>
                    </a:moveTo>
                    <a:lnTo>
                      <a:pt x="91" y="115"/>
                    </a:lnTo>
                    <a:lnTo>
                      <a:pt x="82" y="206"/>
                    </a:lnTo>
                    <a:lnTo>
                      <a:pt x="141" y="289"/>
                    </a:lnTo>
                    <a:lnTo>
                      <a:pt x="131" y="411"/>
                    </a:lnTo>
                    <a:lnTo>
                      <a:pt x="42" y="486"/>
                    </a:lnTo>
                    <a:lnTo>
                      <a:pt x="1" y="609"/>
                    </a:lnTo>
                    <a:lnTo>
                      <a:pt x="42" y="715"/>
                    </a:lnTo>
                    <a:lnTo>
                      <a:pt x="91" y="757"/>
                    </a:lnTo>
                    <a:lnTo>
                      <a:pt x="164" y="962"/>
                    </a:lnTo>
                    <a:lnTo>
                      <a:pt x="190" y="1473"/>
                    </a:lnTo>
                    <a:lnTo>
                      <a:pt x="107" y="1653"/>
                    </a:lnTo>
                    <a:lnTo>
                      <a:pt x="305" y="1736"/>
                    </a:lnTo>
                    <a:lnTo>
                      <a:pt x="575" y="1710"/>
                    </a:lnTo>
                    <a:lnTo>
                      <a:pt x="575" y="1637"/>
                    </a:lnTo>
                    <a:lnTo>
                      <a:pt x="559" y="1464"/>
                    </a:lnTo>
                    <a:lnTo>
                      <a:pt x="634" y="1349"/>
                    </a:lnTo>
                    <a:lnTo>
                      <a:pt x="798" y="1398"/>
                    </a:lnTo>
                    <a:lnTo>
                      <a:pt x="832" y="1365"/>
                    </a:lnTo>
                    <a:lnTo>
                      <a:pt x="650" y="1201"/>
                    </a:lnTo>
                    <a:lnTo>
                      <a:pt x="723" y="1128"/>
                    </a:lnTo>
                    <a:lnTo>
                      <a:pt x="536" y="946"/>
                    </a:lnTo>
                    <a:lnTo>
                      <a:pt x="526" y="848"/>
                    </a:lnTo>
                    <a:lnTo>
                      <a:pt x="617" y="840"/>
                    </a:lnTo>
                    <a:lnTo>
                      <a:pt x="782" y="931"/>
                    </a:lnTo>
                    <a:lnTo>
                      <a:pt x="782" y="897"/>
                    </a:lnTo>
                    <a:lnTo>
                      <a:pt x="723" y="814"/>
                    </a:lnTo>
                    <a:lnTo>
                      <a:pt x="526" y="674"/>
                    </a:lnTo>
                    <a:lnTo>
                      <a:pt x="707" y="733"/>
                    </a:lnTo>
                    <a:lnTo>
                      <a:pt x="715" y="567"/>
                    </a:lnTo>
                    <a:lnTo>
                      <a:pt x="674" y="502"/>
                    </a:lnTo>
                    <a:lnTo>
                      <a:pt x="684" y="279"/>
                    </a:lnTo>
                    <a:lnTo>
                      <a:pt x="543" y="74"/>
                    </a:lnTo>
                    <a:lnTo>
                      <a:pt x="395" y="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29"/>
              <p:cNvSpPr/>
              <p:nvPr/>
            </p:nvSpPr>
            <p:spPr>
              <a:xfrm>
                <a:off x="1902638" y="5511019"/>
                <a:ext cx="21306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453" extrusionOk="0">
                    <a:moveTo>
                      <a:pt x="166" y="0"/>
                    </a:moveTo>
                    <a:lnTo>
                      <a:pt x="34" y="16"/>
                    </a:lnTo>
                    <a:lnTo>
                      <a:pt x="68" y="83"/>
                    </a:lnTo>
                    <a:lnTo>
                      <a:pt x="107" y="115"/>
                    </a:lnTo>
                    <a:lnTo>
                      <a:pt x="42" y="172"/>
                    </a:lnTo>
                    <a:lnTo>
                      <a:pt x="1" y="255"/>
                    </a:lnTo>
                    <a:lnTo>
                      <a:pt x="42" y="379"/>
                    </a:lnTo>
                    <a:lnTo>
                      <a:pt x="125" y="437"/>
                    </a:lnTo>
                    <a:lnTo>
                      <a:pt x="224" y="452"/>
                    </a:lnTo>
                    <a:lnTo>
                      <a:pt x="141" y="330"/>
                    </a:lnTo>
                    <a:lnTo>
                      <a:pt x="224" y="263"/>
                    </a:lnTo>
                    <a:lnTo>
                      <a:pt x="231" y="107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29"/>
              <p:cNvSpPr/>
              <p:nvPr/>
            </p:nvSpPr>
            <p:spPr>
              <a:xfrm>
                <a:off x="1818151" y="4824283"/>
                <a:ext cx="31867" cy="3563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88" extrusionOk="0">
                    <a:moveTo>
                      <a:pt x="149" y="1"/>
                    </a:moveTo>
                    <a:lnTo>
                      <a:pt x="1" y="84"/>
                    </a:lnTo>
                    <a:lnTo>
                      <a:pt x="89" y="159"/>
                    </a:lnTo>
                    <a:lnTo>
                      <a:pt x="149" y="339"/>
                    </a:lnTo>
                    <a:lnTo>
                      <a:pt x="255" y="388"/>
                    </a:lnTo>
                    <a:lnTo>
                      <a:pt x="346" y="265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29"/>
              <p:cNvSpPr/>
              <p:nvPr/>
            </p:nvSpPr>
            <p:spPr>
              <a:xfrm>
                <a:off x="1855160" y="4730796"/>
                <a:ext cx="18918" cy="1203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1" extrusionOk="0">
                    <a:moveTo>
                      <a:pt x="65" y="0"/>
                    </a:moveTo>
                    <a:lnTo>
                      <a:pt x="0" y="50"/>
                    </a:lnTo>
                    <a:lnTo>
                      <a:pt x="42" y="131"/>
                    </a:lnTo>
                    <a:lnTo>
                      <a:pt x="206" y="115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29"/>
              <p:cNvSpPr/>
              <p:nvPr/>
            </p:nvSpPr>
            <p:spPr>
              <a:xfrm>
                <a:off x="1857364" y="4747326"/>
                <a:ext cx="52254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569" h="626" extrusionOk="0">
                    <a:moveTo>
                      <a:pt x="247" y="0"/>
                    </a:moveTo>
                    <a:lnTo>
                      <a:pt x="75" y="59"/>
                    </a:lnTo>
                    <a:lnTo>
                      <a:pt x="0" y="306"/>
                    </a:lnTo>
                    <a:lnTo>
                      <a:pt x="26" y="436"/>
                    </a:lnTo>
                    <a:lnTo>
                      <a:pt x="41" y="626"/>
                    </a:lnTo>
                    <a:lnTo>
                      <a:pt x="156" y="503"/>
                    </a:lnTo>
                    <a:lnTo>
                      <a:pt x="247" y="519"/>
                    </a:lnTo>
                    <a:lnTo>
                      <a:pt x="322" y="561"/>
                    </a:lnTo>
                    <a:lnTo>
                      <a:pt x="428" y="535"/>
                    </a:lnTo>
                    <a:lnTo>
                      <a:pt x="478" y="420"/>
                    </a:lnTo>
                    <a:lnTo>
                      <a:pt x="569" y="288"/>
                    </a:lnTo>
                    <a:lnTo>
                      <a:pt x="436" y="148"/>
                    </a:lnTo>
                    <a:lnTo>
                      <a:pt x="395" y="26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29"/>
              <p:cNvSpPr/>
              <p:nvPr/>
            </p:nvSpPr>
            <p:spPr>
              <a:xfrm>
                <a:off x="1836977" y="4533536"/>
                <a:ext cx="19010" cy="16071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75" extrusionOk="0">
                    <a:moveTo>
                      <a:pt x="115" y="1"/>
                    </a:moveTo>
                    <a:lnTo>
                      <a:pt x="1" y="58"/>
                    </a:lnTo>
                    <a:lnTo>
                      <a:pt x="141" y="174"/>
                    </a:lnTo>
                    <a:lnTo>
                      <a:pt x="206" y="8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29"/>
              <p:cNvSpPr/>
              <p:nvPr/>
            </p:nvSpPr>
            <p:spPr>
              <a:xfrm>
                <a:off x="1853507" y="4689287"/>
                <a:ext cx="12949" cy="1818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98" extrusionOk="0">
                    <a:moveTo>
                      <a:pt x="141" y="0"/>
                    </a:moveTo>
                    <a:lnTo>
                      <a:pt x="1" y="99"/>
                    </a:lnTo>
                    <a:lnTo>
                      <a:pt x="50" y="198"/>
                    </a:lnTo>
                    <a:lnTo>
                      <a:pt x="141" y="107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29"/>
              <p:cNvSpPr/>
              <p:nvPr/>
            </p:nvSpPr>
            <p:spPr>
              <a:xfrm>
                <a:off x="1877108" y="5451327"/>
                <a:ext cx="57305" cy="41601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53" extrusionOk="0">
                    <a:moveTo>
                      <a:pt x="172" y="1"/>
                    </a:moveTo>
                    <a:lnTo>
                      <a:pt x="65" y="25"/>
                    </a:lnTo>
                    <a:lnTo>
                      <a:pt x="148" y="165"/>
                    </a:lnTo>
                    <a:lnTo>
                      <a:pt x="65" y="329"/>
                    </a:lnTo>
                    <a:lnTo>
                      <a:pt x="0" y="404"/>
                    </a:lnTo>
                    <a:lnTo>
                      <a:pt x="73" y="453"/>
                    </a:lnTo>
                    <a:lnTo>
                      <a:pt x="304" y="412"/>
                    </a:lnTo>
                    <a:lnTo>
                      <a:pt x="468" y="396"/>
                    </a:lnTo>
                    <a:lnTo>
                      <a:pt x="484" y="346"/>
                    </a:lnTo>
                    <a:lnTo>
                      <a:pt x="616" y="338"/>
                    </a:lnTo>
                    <a:lnTo>
                      <a:pt x="624" y="248"/>
                    </a:lnTo>
                    <a:lnTo>
                      <a:pt x="385" y="92"/>
                    </a:lnTo>
                    <a:lnTo>
                      <a:pt x="279" y="100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29"/>
              <p:cNvSpPr/>
              <p:nvPr/>
            </p:nvSpPr>
            <p:spPr>
              <a:xfrm>
                <a:off x="1725123" y="2349167"/>
                <a:ext cx="638437" cy="3406711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37096" extrusionOk="0">
                    <a:moveTo>
                      <a:pt x="1531" y="0"/>
                    </a:moveTo>
                    <a:lnTo>
                      <a:pt x="1448" y="141"/>
                    </a:lnTo>
                    <a:lnTo>
                      <a:pt x="1391" y="289"/>
                    </a:lnTo>
                    <a:lnTo>
                      <a:pt x="1547" y="429"/>
                    </a:lnTo>
                    <a:lnTo>
                      <a:pt x="1481" y="569"/>
                    </a:lnTo>
                    <a:lnTo>
                      <a:pt x="1326" y="668"/>
                    </a:lnTo>
                    <a:lnTo>
                      <a:pt x="1219" y="642"/>
                    </a:lnTo>
                    <a:lnTo>
                      <a:pt x="1037" y="766"/>
                    </a:lnTo>
                    <a:lnTo>
                      <a:pt x="832" y="865"/>
                    </a:lnTo>
                    <a:lnTo>
                      <a:pt x="897" y="930"/>
                    </a:lnTo>
                    <a:lnTo>
                      <a:pt x="915" y="1161"/>
                    </a:lnTo>
                    <a:lnTo>
                      <a:pt x="897" y="1333"/>
                    </a:lnTo>
                    <a:lnTo>
                      <a:pt x="939" y="1572"/>
                    </a:lnTo>
                    <a:lnTo>
                      <a:pt x="1071" y="2190"/>
                    </a:lnTo>
                    <a:lnTo>
                      <a:pt x="1071" y="2418"/>
                    </a:lnTo>
                    <a:lnTo>
                      <a:pt x="1022" y="2592"/>
                    </a:lnTo>
                    <a:lnTo>
                      <a:pt x="931" y="2683"/>
                    </a:lnTo>
                    <a:lnTo>
                      <a:pt x="996" y="3003"/>
                    </a:lnTo>
                    <a:lnTo>
                      <a:pt x="1095" y="3307"/>
                    </a:lnTo>
                    <a:lnTo>
                      <a:pt x="1201" y="3571"/>
                    </a:lnTo>
                    <a:lnTo>
                      <a:pt x="1201" y="4006"/>
                    </a:lnTo>
                    <a:lnTo>
                      <a:pt x="1162" y="4122"/>
                    </a:lnTo>
                    <a:lnTo>
                      <a:pt x="1120" y="4203"/>
                    </a:lnTo>
                    <a:lnTo>
                      <a:pt x="1152" y="4787"/>
                    </a:lnTo>
                    <a:lnTo>
                      <a:pt x="1152" y="4927"/>
                    </a:lnTo>
                    <a:lnTo>
                      <a:pt x="1029" y="5002"/>
                    </a:lnTo>
                    <a:lnTo>
                      <a:pt x="923" y="5075"/>
                    </a:lnTo>
                    <a:lnTo>
                      <a:pt x="939" y="5405"/>
                    </a:lnTo>
                    <a:lnTo>
                      <a:pt x="988" y="5486"/>
                    </a:lnTo>
                    <a:lnTo>
                      <a:pt x="1095" y="5413"/>
                    </a:lnTo>
                    <a:lnTo>
                      <a:pt x="1162" y="5470"/>
                    </a:lnTo>
                    <a:lnTo>
                      <a:pt x="1063" y="5569"/>
                    </a:lnTo>
                    <a:lnTo>
                      <a:pt x="1071" y="6434"/>
                    </a:lnTo>
                    <a:lnTo>
                      <a:pt x="1185" y="6761"/>
                    </a:lnTo>
                    <a:lnTo>
                      <a:pt x="1211" y="7016"/>
                    </a:lnTo>
                    <a:lnTo>
                      <a:pt x="1185" y="7231"/>
                    </a:lnTo>
                    <a:lnTo>
                      <a:pt x="1045" y="7452"/>
                    </a:lnTo>
                    <a:lnTo>
                      <a:pt x="1045" y="7667"/>
                    </a:lnTo>
                    <a:lnTo>
                      <a:pt x="1201" y="7946"/>
                    </a:lnTo>
                    <a:lnTo>
                      <a:pt x="1162" y="8119"/>
                    </a:lnTo>
                    <a:lnTo>
                      <a:pt x="1144" y="8538"/>
                    </a:lnTo>
                    <a:lnTo>
                      <a:pt x="1053" y="8694"/>
                    </a:lnTo>
                    <a:lnTo>
                      <a:pt x="1053" y="8925"/>
                    </a:lnTo>
                    <a:lnTo>
                      <a:pt x="1095" y="9039"/>
                    </a:lnTo>
                    <a:lnTo>
                      <a:pt x="1095" y="9138"/>
                    </a:lnTo>
                    <a:lnTo>
                      <a:pt x="964" y="9353"/>
                    </a:lnTo>
                    <a:lnTo>
                      <a:pt x="947" y="9566"/>
                    </a:lnTo>
                    <a:lnTo>
                      <a:pt x="866" y="9706"/>
                    </a:lnTo>
                    <a:lnTo>
                      <a:pt x="915" y="9969"/>
                    </a:lnTo>
                    <a:lnTo>
                      <a:pt x="881" y="10076"/>
                    </a:lnTo>
                    <a:lnTo>
                      <a:pt x="749" y="10389"/>
                    </a:lnTo>
                    <a:lnTo>
                      <a:pt x="749" y="10520"/>
                    </a:lnTo>
                    <a:lnTo>
                      <a:pt x="897" y="10751"/>
                    </a:lnTo>
                    <a:lnTo>
                      <a:pt x="923" y="10989"/>
                    </a:lnTo>
                    <a:lnTo>
                      <a:pt x="1022" y="11145"/>
                    </a:lnTo>
                    <a:lnTo>
                      <a:pt x="897" y="11228"/>
                    </a:lnTo>
                    <a:lnTo>
                      <a:pt x="832" y="11408"/>
                    </a:lnTo>
                    <a:lnTo>
                      <a:pt x="947" y="11556"/>
                    </a:lnTo>
                    <a:lnTo>
                      <a:pt x="824" y="11696"/>
                    </a:lnTo>
                    <a:lnTo>
                      <a:pt x="708" y="11745"/>
                    </a:lnTo>
                    <a:lnTo>
                      <a:pt x="708" y="11961"/>
                    </a:lnTo>
                    <a:lnTo>
                      <a:pt x="741" y="12140"/>
                    </a:lnTo>
                    <a:lnTo>
                      <a:pt x="757" y="12322"/>
                    </a:lnTo>
                    <a:lnTo>
                      <a:pt x="947" y="12815"/>
                    </a:lnTo>
                    <a:lnTo>
                      <a:pt x="947" y="13086"/>
                    </a:lnTo>
                    <a:lnTo>
                      <a:pt x="873" y="13177"/>
                    </a:lnTo>
                    <a:lnTo>
                      <a:pt x="889" y="13325"/>
                    </a:lnTo>
                    <a:lnTo>
                      <a:pt x="1063" y="13579"/>
                    </a:lnTo>
                    <a:lnTo>
                      <a:pt x="1079" y="13868"/>
                    </a:lnTo>
                    <a:lnTo>
                      <a:pt x="1022" y="14073"/>
                    </a:lnTo>
                    <a:lnTo>
                      <a:pt x="1029" y="14156"/>
                    </a:lnTo>
                    <a:lnTo>
                      <a:pt x="1071" y="14296"/>
                    </a:lnTo>
                    <a:lnTo>
                      <a:pt x="1045" y="14428"/>
                    </a:lnTo>
                    <a:lnTo>
                      <a:pt x="1004" y="14566"/>
                    </a:lnTo>
                    <a:lnTo>
                      <a:pt x="1053" y="14649"/>
                    </a:lnTo>
                    <a:lnTo>
                      <a:pt x="1235" y="14904"/>
                    </a:lnTo>
                    <a:lnTo>
                      <a:pt x="1260" y="15052"/>
                    </a:lnTo>
                    <a:lnTo>
                      <a:pt x="1170" y="15192"/>
                    </a:lnTo>
                    <a:lnTo>
                      <a:pt x="1045" y="15275"/>
                    </a:lnTo>
                    <a:lnTo>
                      <a:pt x="931" y="15504"/>
                    </a:lnTo>
                    <a:lnTo>
                      <a:pt x="931" y="15579"/>
                    </a:lnTo>
                    <a:lnTo>
                      <a:pt x="996" y="15652"/>
                    </a:lnTo>
                    <a:lnTo>
                      <a:pt x="939" y="15849"/>
                    </a:lnTo>
                    <a:lnTo>
                      <a:pt x="840" y="15958"/>
                    </a:lnTo>
                    <a:lnTo>
                      <a:pt x="840" y="16096"/>
                    </a:lnTo>
                    <a:lnTo>
                      <a:pt x="816" y="16343"/>
                    </a:lnTo>
                    <a:lnTo>
                      <a:pt x="749" y="16483"/>
                    </a:lnTo>
                    <a:lnTo>
                      <a:pt x="757" y="16631"/>
                    </a:lnTo>
                    <a:lnTo>
                      <a:pt x="718" y="16706"/>
                    </a:lnTo>
                    <a:lnTo>
                      <a:pt x="700" y="16911"/>
                    </a:lnTo>
                    <a:lnTo>
                      <a:pt x="601" y="17010"/>
                    </a:lnTo>
                    <a:lnTo>
                      <a:pt x="619" y="17101"/>
                    </a:lnTo>
                    <a:lnTo>
                      <a:pt x="676" y="17192"/>
                    </a:lnTo>
                    <a:lnTo>
                      <a:pt x="577" y="17348"/>
                    </a:lnTo>
                    <a:lnTo>
                      <a:pt x="569" y="17569"/>
                    </a:lnTo>
                    <a:lnTo>
                      <a:pt x="552" y="17709"/>
                    </a:lnTo>
                    <a:lnTo>
                      <a:pt x="437" y="17784"/>
                    </a:lnTo>
                    <a:lnTo>
                      <a:pt x="437" y="17940"/>
                    </a:lnTo>
                    <a:lnTo>
                      <a:pt x="380" y="18039"/>
                    </a:lnTo>
                    <a:lnTo>
                      <a:pt x="372" y="18161"/>
                    </a:lnTo>
                    <a:lnTo>
                      <a:pt x="421" y="18301"/>
                    </a:lnTo>
                    <a:lnTo>
                      <a:pt x="429" y="18465"/>
                    </a:lnTo>
                    <a:lnTo>
                      <a:pt x="339" y="18605"/>
                    </a:lnTo>
                    <a:lnTo>
                      <a:pt x="240" y="18613"/>
                    </a:lnTo>
                    <a:lnTo>
                      <a:pt x="141" y="18540"/>
                    </a:lnTo>
                    <a:lnTo>
                      <a:pt x="17" y="18564"/>
                    </a:lnTo>
                    <a:lnTo>
                      <a:pt x="1" y="18672"/>
                    </a:lnTo>
                    <a:lnTo>
                      <a:pt x="35" y="18844"/>
                    </a:lnTo>
                    <a:lnTo>
                      <a:pt x="35" y="19099"/>
                    </a:lnTo>
                    <a:lnTo>
                      <a:pt x="149" y="19264"/>
                    </a:lnTo>
                    <a:lnTo>
                      <a:pt x="331" y="19412"/>
                    </a:lnTo>
                    <a:lnTo>
                      <a:pt x="354" y="19584"/>
                    </a:lnTo>
                    <a:lnTo>
                      <a:pt x="323" y="19807"/>
                    </a:lnTo>
                    <a:lnTo>
                      <a:pt x="577" y="20241"/>
                    </a:lnTo>
                    <a:lnTo>
                      <a:pt x="619" y="20366"/>
                    </a:lnTo>
                    <a:lnTo>
                      <a:pt x="725" y="20457"/>
                    </a:lnTo>
                    <a:lnTo>
                      <a:pt x="725" y="20735"/>
                    </a:lnTo>
                    <a:lnTo>
                      <a:pt x="650" y="21106"/>
                    </a:lnTo>
                    <a:lnTo>
                      <a:pt x="585" y="21155"/>
                    </a:lnTo>
                    <a:lnTo>
                      <a:pt x="619" y="21270"/>
                    </a:lnTo>
                    <a:lnTo>
                      <a:pt x="585" y="21376"/>
                    </a:lnTo>
                    <a:lnTo>
                      <a:pt x="528" y="21345"/>
                    </a:lnTo>
                    <a:lnTo>
                      <a:pt x="437" y="21353"/>
                    </a:lnTo>
                    <a:lnTo>
                      <a:pt x="380" y="21501"/>
                    </a:lnTo>
                    <a:lnTo>
                      <a:pt x="421" y="21657"/>
                    </a:lnTo>
                    <a:lnTo>
                      <a:pt x="528" y="21748"/>
                    </a:lnTo>
                    <a:lnTo>
                      <a:pt x="445" y="22093"/>
                    </a:lnTo>
                    <a:lnTo>
                      <a:pt x="471" y="22241"/>
                    </a:lnTo>
                    <a:lnTo>
                      <a:pt x="396" y="22332"/>
                    </a:lnTo>
                    <a:lnTo>
                      <a:pt x="487" y="22413"/>
                    </a:lnTo>
                    <a:lnTo>
                      <a:pt x="445" y="22521"/>
                    </a:lnTo>
                    <a:lnTo>
                      <a:pt x="412" y="22579"/>
                    </a:lnTo>
                    <a:lnTo>
                      <a:pt x="461" y="22660"/>
                    </a:lnTo>
                    <a:lnTo>
                      <a:pt x="725" y="23064"/>
                    </a:lnTo>
                    <a:lnTo>
                      <a:pt x="798" y="23137"/>
                    </a:lnTo>
                    <a:lnTo>
                      <a:pt x="856" y="23262"/>
                    </a:lnTo>
                    <a:lnTo>
                      <a:pt x="1095" y="23368"/>
                    </a:lnTo>
                    <a:lnTo>
                      <a:pt x="1333" y="23301"/>
                    </a:lnTo>
                    <a:lnTo>
                      <a:pt x="1341" y="23072"/>
                    </a:lnTo>
                    <a:lnTo>
                      <a:pt x="1375" y="23023"/>
                    </a:lnTo>
                    <a:lnTo>
                      <a:pt x="1531" y="23031"/>
                    </a:lnTo>
                    <a:lnTo>
                      <a:pt x="1655" y="23179"/>
                    </a:lnTo>
                    <a:lnTo>
                      <a:pt x="1705" y="23145"/>
                    </a:lnTo>
                    <a:lnTo>
                      <a:pt x="1811" y="23129"/>
                    </a:lnTo>
                    <a:lnTo>
                      <a:pt x="1811" y="23129"/>
                    </a:lnTo>
                    <a:lnTo>
                      <a:pt x="1728" y="23252"/>
                    </a:lnTo>
                    <a:lnTo>
                      <a:pt x="1556" y="23418"/>
                    </a:lnTo>
                    <a:lnTo>
                      <a:pt x="1556" y="23524"/>
                    </a:lnTo>
                    <a:lnTo>
                      <a:pt x="1687" y="23581"/>
                    </a:lnTo>
                    <a:lnTo>
                      <a:pt x="1785" y="23524"/>
                    </a:lnTo>
                    <a:lnTo>
                      <a:pt x="1803" y="23647"/>
                    </a:lnTo>
                    <a:lnTo>
                      <a:pt x="1819" y="23935"/>
                    </a:lnTo>
                    <a:lnTo>
                      <a:pt x="1902" y="24026"/>
                    </a:lnTo>
                    <a:lnTo>
                      <a:pt x="1860" y="24067"/>
                    </a:lnTo>
                    <a:lnTo>
                      <a:pt x="1778" y="23984"/>
                    </a:lnTo>
                    <a:lnTo>
                      <a:pt x="1720" y="23844"/>
                    </a:lnTo>
                    <a:lnTo>
                      <a:pt x="1622" y="23804"/>
                    </a:lnTo>
                    <a:lnTo>
                      <a:pt x="1572" y="23893"/>
                    </a:lnTo>
                    <a:lnTo>
                      <a:pt x="1588" y="23976"/>
                    </a:lnTo>
                    <a:lnTo>
                      <a:pt x="1744" y="24091"/>
                    </a:lnTo>
                    <a:lnTo>
                      <a:pt x="1770" y="24174"/>
                    </a:lnTo>
                    <a:lnTo>
                      <a:pt x="1663" y="24207"/>
                    </a:lnTo>
                    <a:lnTo>
                      <a:pt x="1596" y="24264"/>
                    </a:lnTo>
                    <a:lnTo>
                      <a:pt x="1606" y="24470"/>
                    </a:lnTo>
                    <a:lnTo>
                      <a:pt x="1744" y="24602"/>
                    </a:lnTo>
                    <a:lnTo>
                      <a:pt x="1622" y="24742"/>
                    </a:lnTo>
                    <a:lnTo>
                      <a:pt x="1606" y="24857"/>
                    </a:lnTo>
                    <a:lnTo>
                      <a:pt x="1663" y="24906"/>
                    </a:lnTo>
                    <a:lnTo>
                      <a:pt x="1523" y="25062"/>
                    </a:lnTo>
                    <a:lnTo>
                      <a:pt x="1547" y="25145"/>
                    </a:lnTo>
                    <a:lnTo>
                      <a:pt x="1728" y="25259"/>
                    </a:lnTo>
                    <a:lnTo>
                      <a:pt x="1679" y="25392"/>
                    </a:lnTo>
                    <a:lnTo>
                      <a:pt x="1645" y="25597"/>
                    </a:lnTo>
                    <a:lnTo>
                      <a:pt x="1547" y="25719"/>
                    </a:lnTo>
                    <a:lnTo>
                      <a:pt x="1539" y="25828"/>
                    </a:lnTo>
                    <a:lnTo>
                      <a:pt x="1622" y="25909"/>
                    </a:lnTo>
                    <a:lnTo>
                      <a:pt x="1785" y="25917"/>
                    </a:lnTo>
                    <a:lnTo>
                      <a:pt x="1884" y="26015"/>
                    </a:lnTo>
                    <a:lnTo>
                      <a:pt x="1902" y="26140"/>
                    </a:lnTo>
                    <a:lnTo>
                      <a:pt x="2050" y="26163"/>
                    </a:lnTo>
                    <a:lnTo>
                      <a:pt x="2115" y="26262"/>
                    </a:lnTo>
                    <a:lnTo>
                      <a:pt x="2099" y="26527"/>
                    </a:lnTo>
                    <a:lnTo>
                      <a:pt x="1975" y="26706"/>
                    </a:lnTo>
                    <a:lnTo>
                      <a:pt x="1762" y="26838"/>
                    </a:lnTo>
                    <a:lnTo>
                      <a:pt x="1663" y="26838"/>
                    </a:lnTo>
                    <a:lnTo>
                      <a:pt x="1645" y="27002"/>
                    </a:lnTo>
                    <a:lnTo>
                      <a:pt x="1712" y="27176"/>
                    </a:lnTo>
                    <a:lnTo>
                      <a:pt x="1655" y="27259"/>
                    </a:lnTo>
                    <a:lnTo>
                      <a:pt x="1663" y="27358"/>
                    </a:lnTo>
                    <a:lnTo>
                      <a:pt x="1728" y="27397"/>
                    </a:lnTo>
                    <a:lnTo>
                      <a:pt x="1606" y="27545"/>
                    </a:lnTo>
                    <a:lnTo>
                      <a:pt x="1515" y="27802"/>
                    </a:lnTo>
                    <a:lnTo>
                      <a:pt x="1507" y="27981"/>
                    </a:lnTo>
                    <a:lnTo>
                      <a:pt x="1596" y="28031"/>
                    </a:lnTo>
                    <a:lnTo>
                      <a:pt x="1556" y="28122"/>
                    </a:lnTo>
                    <a:lnTo>
                      <a:pt x="1547" y="28433"/>
                    </a:lnTo>
                    <a:lnTo>
                      <a:pt x="1432" y="28493"/>
                    </a:lnTo>
                    <a:lnTo>
                      <a:pt x="1399" y="28656"/>
                    </a:lnTo>
                    <a:lnTo>
                      <a:pt x="1341" y="28558"/>
                    </a:lnTo>
                    <a:lnTo>
                      <a:pt x="1399" y="28483"/>
                    </a:lnTo>
                    <a:lnTo>
                      <a:pt x="1448" y="28220"/>
                    </a:lnTo>
                    <a:lnTo>
                      <a:pt x="1424" y="28080"/>
                    </a:lnTo>
                    <a:lnTo>
                      <a:pt x="1458" y="27999"/>
                    </a:lnTo>
                    <a:lnTo>
                      <a:pt x="1383" y="27973"/>
                    </a:lnTo>
                    <a:lnTo>
                      <a:pt x="1170" y="28049"/>
                    </a:lnTo>
                    <a:lnTo>
                      <a:pt x="1014" y="28155"/>
                    </a:lnTo>
                    <a:lnTo>
                      <a:pt x="923" y="28137"/>
                    </a:lnTo>
                    <a:lnTo>
                      <a:pt x="931" y="28072"/>
                    </a:lnTo>
                    <a:lnTo>
                      <a:pt x="1079" y="28015"/>
                    </a:lnTo>
                    <a:lnTo>
                      <a:pt x="1177" y="27940"/>
                    </a:lnTo>
                    <a:lnTo>
                      <a:pt x="1177" y="27719"/>
                    </a:lnTo>
                    <a:lnTo>
                      <a:pt x="1120" y="27677"/>
                    </a:lnTo>
                    <a:lnTo>
                      <a:pt x="947" y="27735"/>
                    </a:lnTo>
                    <a:lnTo>
                      <a:pt x="658" y="27752"/>
                    </a:lnTo>
                    <a:lnTo>
                      <a:pt x="560" y="27719"/>
                    </a:lnTo>
                    <a:lnTo>
                      <a:pt x="445" y="27752"/>
                    </a:lnTo>
                    <a:lnTo>
                      <a:pt x="445" y="27841"/>
                    </a:lnTo>
                    <a:lnTo>
                      <a:pt x="528" y="28015"/>
                    </a:lnTo>
                    <a:lnTo>
                      <a:pt x="585" y="28023"/>
                    </a:lnTo>
                    <a:lnTo>
                      <a:pt x="619" y="28155"/>
                    </a:lnTo>
                    <a:lnTo>
                      <a:pt x="520" y="28171"/>
                    </a:lnTo>
                    <a:lnTo>
                      <a:pt x="461" y="28327"/>
                    </a:lnTo>
                    <a:lnTo>
                      <a:pt x="354" y="28410"/>
                    </a:lnTo>
                    <a:lnTo>
                      <a:pt x="289" y="28550"/>
                    </a:lnTo>
                    <a:lnTo>
                      <a:pt x="76" y="28664"/>
                    </a:lnTo>
                    <a:lnTo>
                      <a:pt x="66" y="28789"/>
                    </a:lnTo>
                    <a:lnTo>
                      <a:pt x="289" y="29043"/>
                    </a:lnTo>
                    <a:lnTo>
                      <a:pt x="421" y="29059"/>
                    </a:lnTo>
                    <a:lnTo>
                      <a:pt x="494" y="28976"/>
                    </a:lnTo>
                    <a:lnTo>
                      <a:pt x="487" y="28878"/>
                    </a:lnTo>
                    <a:lnTo>
                      <a:pt x="339" y="28828"/>
                    </a:lnTo>
                    <a:lnTo>
                      <a:pt x="313" y="28747"/>
                    </a:lnTo>
                    <a:lnTo>
                      <a:pt x="396" y="28599"/>
                    </a:lnTo>
                    <a:lnTo>
                      <a:pt x="601" y="28574"/>
                    </a:lnTo>
                    <a:lnTo>
                      <a:pt x="643" y="28524"/>
                    </a:lnTo>
                    <a:lnTo>
                      <a:pt x="684" y="28714"/>
                    </a:lnTo>
                    <a:lnTo>
                      <a:pt x="832" y="28812"/>
                    </a:lnTo>
                    <a:lnTo>
                      <a:pt x="1022" y="28812"/>
                    </a:lnTo>
                    <a:lnTo>
                      <a:pt x="1095" y="28722"/>
                    </a:lnTo>
                    <a:lnTo>
                      <a:pt x="1201" y="28771"/>
                    </a:lnTo>
                    <a:lnTo>
                      <a:pt x="1260" y="28862"/>
                    </a:lnTo>
                    <a:lnTo>
                      <a:pt x="1474" y="28968"/>
                    </a:lnTo>
                    <a:lnTo>
                      <a:pt x="1556" y="29067"/>
                    </a:lnTo>
                    <a:lnTo>
                      <a:pt x="1466" y="29085"/>
                    </a:lnTo>
                    <a:lnTo>
                      <a:pt x="1424" y="29166"/>
                    </a:lnTo>
                    <a:lnTo>
                      <a:pt x="1497" y="29264"/>
                    </a:lnTo>
                    <a:lnTo>
                      <a:pt x="1399" y="29332"/>
                    </a:lnTo>
                    <a:lnTo>
                      <a:pt x="1333" y="29446"/>
                    </a:lnTo>
                    <a:lnTo>
                      <a:pt x="1399" y="29545"/>
                    </a:lnTo>
                    <a:lnTo>
                      <a:pt x="1547" y="29636"/>
                    </a:lnTo>
                    <a:lnTo>
                      <a:pt x="1523" y="29685"/>
                    </a:lnTo>
                    <a:lnTo>
                      <a:pt x="1375" y="29618"/>
                    </a:lnTo>
                    <a:lnTo>
                      <a:pt x="1318" y="29545"/>
                    </a:lnTo>
                    <a:lnTo>
                      <a:pt x="1227" y="29553"/>
                    </a:lnTo>
                    <a:lnTo>
                      <a:pt x="1219" y="29685"/>
                    </a:lnTo>
                    <a:lnTo>
                      <a:pt x="1341" y="29799"/>
                    </a:lnTo>
                    <a:lnTo>
                      <a:pt x="1399" y="29914"/>
                    </a:lnTo>
                    <a:lnTo>
                      <a:pt x="1622" y="29947"/>
                    </a:lnTo>
                    <a:lnTo>
                      <a:pt x="1835" y="29833"/>
                    </a:lnTo>
                    <a:lnTo>
                      <a:pt x="1926" y="29924"/>
                    </a:lnTo>
                    <a:lnTo>
                      <a:pt x="2009" y="29924"/>
                    </a:lnTo>
                    <a:lnTo>
                      <a:pt x="2149" y="29857"/>
                    </a:lnTo>
                    <a:lnTo>
                      <a:pt x="2089" y="29963"/>
                    </a:lnTo>
                    <a:lnTo>
                      <a:pt x="2115" y="30030"/>
                    </a:lnTo>
                    <a:lnTo>
                      <a:pt x="2066" y="30062"/>
                    </a:lnTo>
                    <a:lnTo>
                      <a:pt x="1918" y="30072"/>
                    </a:lnTo>
                    <a:lnTo>
                      <a:pt x="1876" y="30129"/>
                    </a:lnTo>
                    <a:lnTo>
                      <a:pt x="1762" y="30038"/>
                    </a:lnTo>
                    <a:lnTo>
                      <a:pt x="1507" y="30103"/>
                    </a:lnTo>
                    <a:lnTo>
                      <a:pt x="1448" y="30220"/>
                    </a:lnTo>
                    <a:lnTo>
                      <a:pt x="1481" y="30309"/>
                    </a:lnTo>
                    <a:lnTo>
                      <a:pt x="1637" y="30407"/>
                    </a:lnTo>
                    <a:lnTo>
                      <a:pt x="1671" y="30548"/>
                    </a:lnTo>
                    <a:lnTo>
                      <a:pt x="1811" y="30581"/>
                    </a:lnTo>
                    <a:lnTo>
                      <a:pt x="1934" y="30516"/>
                    </a:lnTo>
                    <a:lnTo>
                      <a:pt x="1918" y="30605"/>
                    </a:lnTo>
                    <a:lnTo>
                      <a:pt x="1793" y="30729"/>
                    </a:lnTo>
                    <a:lnTo>
                      <a:pt x="1793" y="30812"/>
                    </a:lnTo>
                    <a:lnTo>
                      <a:pt x="1819" y="30877"/>
                    </a:lnTo>
                    <a:lnTo>
                      <a:pt x="1770" y="30976"/>
                    </a:lnTo>
                    <a:lnTo>
                      <a:pt x="1687" y="30984"/>
                    </a:lnTo>
                    <a:lnTo>
                      <a:pt x="1671" y="31090"/>
                    </a:lnTo>
                    <a:lnTo>
                      <a:pt x="1770" y="31485"/>
                    </a:lnTo>
                    <a:lnTo>
                      <a:pt x="1860" y="31602"/>
                    </a:lnTo>
                    <a:lnTo>
                      <a:pt x="1853" y="31789"/>
                    </a:lnTo>
                    <a:lnTo>
                      <a:pt x="1941" y="31947"/>
                    </a:lnTo>
                    <a:lnTo>
                      <a:pt x="2074" y="32004"/>
                    </a:lnTo>
                    <a:lnTo>
                      <a:pt x="2074" y="31724"/>
                    </a:lnTo>
                    <a:lnTo>
                      <a:pt x="2164" y="31420"/>
                    </a:lnTo>
                    <a:lnTo>
                      <a:pt x="2271" y="31337"/>
                    </a:lnTo>
                    <a:lnTo>
                      <a:pt x="2313" y="31412"/>
                    </a:lnTo>
                    <a:lnTo>
                      <a:pt x="2237" y="31420"/>
                    </a:lnTo>
                    <a:lnTo>
                      <a:pt x="2139" y="31765"/>
                    </a:lnTo>
                    <a:lnTo>
                      <a:pt x="2157" y="31856"/>
                    </a:lnTo>
                    <a:lnTo>
                      <a:pt x="2279" y="31937"/>
                    </a:lnTo>
                    <a:lnTo>
                      <a:pt x="2386" y="31929"/>
                    </a:lnTo>
                    <a:lnTo>
                      <a:pt x="2346" y="31971"/>
                    </a:lnTo>
                    <a:lnTo>
                      <a:pt x="2157" y="32012"/>
                    </a:lnTo>
                    <a:lnTo>
                      <a:pt x="2009" y="32144"/>
                    </a:lnTo>
                    <a:lnTo>
                      <a:pt x="2032" y="32225"/>
                    </a:lnTo>
                    <a:lnTo>
                      <a:pt x="2001" y="32381"/>
                    </a:lnTo>
                    <a:lnTo>
                      <a:pt x="2001" y="32522"/>
                    </a:lnTo>
                    <a:lnTo>
                      <a:pt x="1918" y="32579"/>
                    </a:lnTo>
                    <a:lnTo>
                      <a:pt x="1853" y="32727"/>
                    </a:lnTo>
                    <a:lnTo>
                      <a:pt x="1860" y="32835"/>
                    </a:lnTo>
                    <a:lnTo>
                      <a:pt x="2089" y="32999"/>
                    </a:lnTo>
                    <a:lnTo>
                      <a:pt x="2403" y="33064"/>
                    </a:lnTo>
                    <a:lnTo>
                      <a:pt x="2534" y="33163"/>
                    </a:lnTo>
                    <a:lnTo>
                      <a:pt x="2510" y="33238"/>
                    </a:lnTo>
                    <a:lnTo>
                      <a:pt x="2435" y="33246"/>
                    </a:lnTo>
                    <a:lnTo>
                      <a:pt x="2484" y="33402"/>
                    </a:lnTo>
                    <a:lnTo>
                      <a:pt x="2543" y="33485"/>
                    </a:lnTo>
                    <a:lnTo>
                      <a:pt x="2674" y="33337"/>
                    </a:lnTo>
                    <a:lnTo>
                      <a:pt x="2666" y="33459"/>
                    </a:lnTo>
                    <a:lnTo>
                      <a:pt x="2632" y="33558"/>
                    </a:lnTo>
                    <a:lnTo>
                      <a:pt x="2502" y="33607"/>
                    </a:lnTo>
                    <a:lnTo>
                      <a:pt x="2403" y="33739"/>
                    </a:lnTo>
                    <a:lnTo>
                      <a:pt x="2484" y="33789"/>
                    </a:lnTo>
                    <a:lnTo>
                      <a:pt x="2609" y="33789"/>
                    </a:lnTo>
                    <a:lnTo>
                      <a:pt x="2609" y="33895"/>
                    </a:lnTo>
                    <a:lnTo>
                      <a:pt x="2731" y="34043"/>
                    </a:lnTo>
                    <a:lnTo>
                      <a:pt x="2814" y="34036"/>
                    </a:lnTo>
                    <a:lnTo>
                      <a:pt x="2905" y="33945"/>
                    </a:lnTo>
                    <a:lnTo>
                      <a:pt x="2889" y="34101"/>
                    </a:lnTo>
                    <a:lnTo>
                      <a:pt x="2938" y="34257"/>
                    </a:lnTo>
                    <a:lnTo>
                      <a:pt x="2855" y="34257"/>
                    </a:lnTo>
                    <a:lnTo>
                      <a:pt x="2790" y="34199"/>
                    </a:lnTo>
                    <a:lnTo>
                      <a:pt x="2707" y="34217"/>
                    </a:lnTo>
                    <a:lnTo>
                      <a:pt x="2674" y="34316"/>
                    </a:lnTo>
                    <a:lnTo>
                      <a:pt x="2822" y="34488"/>
                    </a:lnTo>
                    <a:lnTo>
                      <a:pt x="2879" y="34513"/>
                    </a:lnTo>
                    <a:lnTo>
                      <a:pt x="2928" y="34685"/>
                    </a:lnTo>
                    <a:lnTo>
                      <a:pt x="3003" y="34776"/>
                    </a:lnTo>
                    <a:lnTo>
                      <a:pt x="3144" y="34908"/>
                    </a:lnTo>
                    <a:lnTo>
                      <a:pt x="3258" y="34890"/>
                    </a:lnTo>
                    <a:lnTo>
                      <a:pt x="3185" y="34669"/>
                    </a:lnTo>
                    <a:lnTo>
                      <a:pt x="3217" y="34578"/>
                    </a:lnTo>
                    <a:lnTo>
                      <a:pt x="3175" y="34446"/>
                    </a:lnTo>
                    <a:lnTo>
                      <a:pt x="3315" y="34545"/>
                    </a:lnTo>
                    <a:lnTo>
                      <a:pt x="3341" y="34677"/>
                    </a:lnTo>
                    <a:lnTo>
                      <a:pt x="3432" y="34809"/>
                    </a:lnTo>
                    <a:lnTo>
                      <a:pt x="3489" y="34644"/>
                    </a:lnTo>
                    <a:lnTo>
                      <a:pt x="3596" y="34545"/>
                    </a:lnTo>
                    <a:lnTo>
                      <a:pt x="3588" y="34438"/>
                    </a:lnTo>
                    <a:lnTo>
                      <a:pt x="3481" y="34397"/>
                    </a:lnTo>
                    <a:lnTo>
                      <a:pt x="3284" y="34373"/>
                    </a:lnTo>
                    <a:lnTo>
                      <a:pt x="3284" y="34306"/>
                    </a:lnTo>
                    <a:lnTo>
                      <a:pt x="3406" y="34306"/>
                    </a:lnTo>
                    <a:lnTo>
                      <a:pt x="3669" y="34381"/>
                    </a:lnTo>
                    <a:lnTo>
                      <a:pt x="3710" y="34446"/>
                    </a:lnTo>
                    <a:lnTo>
                      <a:pt x="3884" y="34446"/>
                    </a:lnTo>
                    <a:lnTo>
                      <a:pt x="3842" y="34316"/>
                    </a:lnTo>
                    <a:lnTo>
                      <a:pt x="3678" y="34233"/>
                    </a:lnTo>
                    <a:lnTo>
                      <a:pt x="3382" y="34207"/>
                    </a:lnTo>
                    <a:lnTo>
                      <a:pt x="3373" y="34142"/>
                    </a:lnTo>
                    <a:lnTo>
                      <a:pt x="3463" y="34101"/>
                    </a:lnTo>
                    <a:lnTo>
                      <a:pt x="3718" y="34199"/>
                    </a:lnTo>
                    <a:lnTo>
                      <a:pt x="3982" y="34347"/>
                    </a:lnTo>
                    <a:lnTo>
                      <a:pt x="4024" y="34545"/>
                    </a:lnTo>
                    <a:lnTo>
                      <a:pt x="3915" y="34661"/>
                    </a:lnTo>
                    <a:lnTo>
                      <a:pt x="3907" y="34792"/>
                    </a:lnTo>
                    <a:lnTo>
                      <a:pt x="4014" y="35015"/>
                    </a:lnTo>
                    <a:lnTo>
                      <a:pt x="4006" y="35129"/>
                    </a:lnTo>
                    <a:lnTo>
                      <a:pt x="3884" y="35220"/>
                    </a:lnTo>
                    <a:lnTo>
                      <a:pt x="3884" y="35220"/>
                    </a:lnTo>
                    <a:lnTo>
                      <a:pt x="3949" y="35030"/>
                    </a:lnTo>
                    <a:lnTo>
                      <a:pt x="3834" y="34760"/>
                    </a:lnTo>
                    <a:lnTo>
                      <a:pt x="3718" y="34661"/>
                    </a:lnTo>
                    <a:lnTo>
                      <a:pt x="3653" y="34768"/>
                    </a:lnTo>
                    <a:lnTo>
                      <a:pt x="3645" y="34898"/>
                    </a:lnTo>
                    <a:lnTo>
                      <a:pt x="3710" y="34997"/>
                    </a:lnTo>
                    <a:lnTo>
                      <a:pt x="3645" y="35121"/>
                    </a:lnTo>
                    <a:lnTo>
                      <a:pt x="3596" y="35056"/>
                    </a:lnTo>
                    <a:lnTo>
                      <a:pt x="3554" y="34924"/>
                    </a:lnTo>
                    <a:lnTo>
                      <a:pt x="3471" y="34924"/>
                    </a:lnTo>
                    <a:lnTo>
                      <a:pt x="3341" y="35015"/>
                    </a:lnTo>
                    <a:lnTo>
                      <a:pt x="3159" y="35015"/>
                    </a:lnTo>
                    <a:lnTo>
                      <a:pt x="3003" y="35072"/>
                    </a:lnTo>
                    <a:lnTo>
                      <a:pt x="3144" y="35178"/>
                    </a:lnTo>
                    <a:lnTo>
                      <a:pt x="3159" y="35376"/>
                    </a:lnTo>
                    <a:lnTo>
                      <a:pt x="3224" y="35500"/>
                    </a:lnTo>
                    <a:lnTo>
                      <a:pt x="3250" y="35599"/>
                    </a:lnTo>
                    <a:lnTo>
                      <a:pt x="3201" y="35688"/>
                    </a:lnTo>
                    <a:lnTo>
                      <a:pt x="3234" y="35737"/>
                    </a:lnTo>
                    <a:lnTo>
                      <a:pt x="3341" y="35763"/>
                    </a:lnTo>
                    <a:lnTo>
                      <a:pt x="3406" y="35631"/>
                    </a:lnTo>
                    <a:lnTo>
                      <a:pt x="3481" y="35680"/>
                    </a:lnTo>
                    <a:lnTo>
                      <a:pt x="3603" y="35721"/>
                    </a:lnTo>
                    <a:lnTo>
                      <a:pt x="3603" y="35771"/>
                    </a:lnTo>
                    <a:lnTo>
                      <a:pt x="3489" y="35820"/>
                    </a:lnTo>
                    <a:lnTo>
                      <a:pt x="3373" y="35919"/>
                    </a:lnTo>
                    <a:lnTo>
                      <a:pt x="3406" y="36010"/>
                    </a:lnTo>
                    <a:lnTo>
                      <a:pt x="3603" y="36025"/>
                    </a:lnTo>
                    <a:lnTo>
                      <a:pt x="3827" y="36150"/>
                    </a:lnTo>
                    <a:lnTo>
                      <a:pt x="3907" y="36116"/>
                    </a:lnTo>
                    <a:lnTo>
                      <a:pt x="3975" y="36017"/>
                    </a:lnTo>
                    <a:lnTo>
                      <a:pt x="3907" y="35854"/>
                    </a:lnTo>
                    <a:lnTo>
                      <a:pt x="3957" y="35721"/>
                    </a:lnTo>
                    <a:lnTo>
                      <a:pt x="3907" y="35599"/>
                    </a:lnTo>
                    <a:lnTo>
                      <a:pt x="3842" y="35631"/>
                    </a:lnTo>
                    <a:lnTo>
                      <a:pt x="3728" y="35615"/>
                    </a:lnTo>
                    <a:lnTo>
                      <a:pt x="3767" y="35565"/>
                    </a:lnTo>
                    <a:lnTo>
                      <a:pt x="3858" y="35500"/>
                    </a:lnTo>
                    <a:lnTo>
                      <a:pt x="3858" y="35409"/>
                    </a:lnTo>
                    <a:lnTo>
                      <a:pt x="3925" y="35368"/>
                    </a:lnTo>
                    <a:lnTo>
                      <a:pt x="4105" y="35433"/>
                    </a:lnTo>
                    <a:lnTo>
                      <a:pt x="4188" y="35376"/>
                    </a:lnTo>
                    <a:lnTo>
                      <a:pt x="4221" y="35467"/>
                    </a:lnTo>
                    <a:lnTo>
                      <a:pt x="4302" y="35500"/>
                    </a:lnTo>
                    <a:lnTo>
                      <a:pt x="4344" y="35425"/>
                    </a:lnTo>
                    <a:lnTo>
                      <a:pt x="4500" y="35384"/>
                    </a:lnTo>
                    <a:lnTo>
                      <a:pt x="4648" y="35433"/>
                    </a:lnTo>
                    <a:lnTo>
                      <a:pt x="4804" y="35417"/>
                    </a:lnTo>
                    <a:lnTo>
                      <a:pt x="4952" y="35425"/>
                    </a:lnTo>
                    <a:lnTo>
                      <a:pt x="4962" y="35482"/>
                    </a:lnTo>
                    <a:lnTo>
                      <a:pt x="4879" y="35524"/>
                    </a:lnTo>
                    <a:lnTo>
                      <a:pt x="4804" y="35631"/>
                    </a:lnTo>
                    <a:lnTo>
                      <a:pt x="4705" y="35607"/>
                    </a:lnTo>
                    <a:lnTo>
                      <a:pt x="4606" y="35524"/>
                    </a:lnTo>
                    <a:lnTo>
                      <a:pt x="4500" y="35557"/>
                    </a:lnTo>
                    <a:lnTo>
                      <a:pt x="4237" y="35786"/>
                    </a:lnTo>
                    <a:lnTo>
                      <a:pt x="4180" y="35796"/>
                    </a:lnTo>
                    <a:lnTo>
                      <a:pt x="4105" y="35779"/>
                    </a:lnTo>
                    <a:lnTo>
                      <a:pt x="4006" y="35885"/>
                    </a:lnTo>
                    <a:lnTo>
                      <a:pt x="4032" y="35984"/>
                    </a:lnTo>
                    <a:lnTo>
                      <a:pt x="3975" y="36092"/>
                    </a:lnTo>
                    <a:lnTo>
                      <a:pt x="3933" y="36158"/>
                    </a:lnTo>
                    <a:lnTo>
                      <a:pt x="3941" y="36215"/>
                    </a:lnTo>
                    <a:lnTo>
                      <a:pt x="4006" y="36264"/>
                    </a:lnTo>
                    <a:lnTo>
                      <a:pt x="3949" y="36339"/>
                    </a:lnTo>
                    <a:lnTo>
                      <a:pt x="3949" y="36404"/>
                    </a:lnTo>
                    <a:lnTo>
                      <a:pt x="4188" y="36487"/>
                    </a:lnTo>
                    <a:lnTo>
                      <a:pt x="4360" y="36635"/>
                    </a:lnTo>
                    <a:lnTo>
                      <a:pt x="4419" y="36643"/>
                    </a:lnTo>
                    <a:lnTo>
                      <a:pt x="4450" y="36568"/>
                    </a:lnTo>
                    <a:lnTo>
                      <a:pt x="4419" y="36438"/>
                    </a:lnTo>
                    <a:lnTo>
                      <a:pt x="4508" y="36321"/>
                    </a:lnTo>
                    <a:lnTo>
                      <a:pt x="4616" y="36298"/>
                    </a:lnTo>
                    <a:lnTo>
                      <a:pt x="4632" y="36231"/>
                    </a:lnTo>
                    <a:lnTo>
                      <a:pt x="4500" y="36083"/>
                    </a:lnTo>
                    <a:lnTo>
                      <a:pt x="4723" y="36043"/>
                    </a:lnTo>
                    <a:lnTo>
                      <a:pt x="4853" y="35919"/>
                    </a:lnTo>
                    <a:lnTo>
                      <a:pt x="4993" y="35713"/>
                    </a:lnTo>
                    <a:lnTo>
                      <a:pt x="5100" y="35656"/>
                    </a:lnTo>
                    <a:lnTo>
                      <a:pt x="5125" y="35698"/>
                    </a:lnTo>
                    <a:lnTo>
                      <a:pt x="5240" y="35755"/>
                    </a:lnTo>
                    <a:lnTo>
                      <a:pt x="5331" y="35755"/>
                    </a:lnTo>
                    <a:lnTo>
                      <a:pt x="5356" y="35796"/>
                    </a:lnTo>
                    <a:lnTo>
                      <a:pt x="5240" y="35846"/>
                    </a:lnTo>
                    <a:lnTo>
                      <a:pt x="5159" y="35976"/>
                    </a:lnTo>
                    <a:lnTo>
                      <a:pt x="5133" y="36075"/>
                    </a:lnTo>
                    <a:lnTo>
                      <a:pt x="4985" y="36215"/>
                    </a:lnTo>
                    <a:lnTo>
                      <a:pt x="4985" y="36389"/>
                    </a:lnTo>
                    <a:lnTo>
                      <a:pt x="5035" y="36503"/>
                    </a:lnTo>
                    <a:lnTo>
                      <a:pt x="4952" y="36594"/>
                    </a:lnTo>
                    <a:lnTo>
                      <a:pt x="4821" y="36651"/>
                    </a:lnTo>
                    <a:lnTo>
                      <a:pt x="4829" y="36586"/>
                    </a:lnTo>
                    <a:lnTo>
                      <a:pt x="4894" y="36537"/>
                    </a:lnTo>
                    <a:lnTo>
                      <a:pt x="4894" y="36329"/>
                    </a:lnTo>
                    <a:lnTo>
                      <a:pt x="4845" y="36298"/>
                    </a:lnTo>
                    <a:lnTo>
                      <a:pt x="4764" y="36355"/>
                    </a:lnTo>
                    <a:lnTo>
                      <a:pt x="4739" y="36462"/>
                    </a:lnTo>
                    <a:lnTo>
                      <a:pt x="4681" y="36438"/>
                    </a:lnTo>
                    <a:lnTo>
                      <a:pt x="4590" y="36446"/>
                    </a:lnTo>
                    <a:lnTo>
                      <a:pt x="4525" y="36527"/>
                    </a:lnTo>
                    <a:lnTo>
                      <a:pt x="4616" y="36667"/>
                    </a:lnTo>
                    <a:lnTo>
                      <a:pt x="4879" y="36922"/>
                    </a:lnTo>
                    <a:lnTo>
                      <a:pt x="5118" y="36963"/>
                    </a:lnTo>
                    <a:lnTo>
                      <a:pt x="5273" y="37046"/>
                    </a:lnTo>
                    <a:lnTo>
                      <a:pt x="5372" y="37046"/>
                    </a:lnTo>
                    <a:lnTo>
                      <a:pt x="5479" y="37095"/>
                    </a:lnTo>
                    <a:lnTo>
                      <a:pt x="5554" y="37020"/>
                    </a:lnTo>
                    <a:lnTo>
                      <a:pt x="5652" y="36833"/>
                    </a:lnTo>
                    <a:lnTo>
                      <a:pt x="5570" y="36586"/>
                    </a:lnTo>
                    <a:lnTo>
                      <a:pt x="5593" y="36462"/>
                    </a:lnTo>
                    <a:lnTo>
                      <a:pt x="5577" y="36355"/>
                    </a:lnTo>
                    <a:lnTo>
                      <a:pt x="5611" y="36132"/>
                    </a:lnTo>
                    <a:lnTo>
                      <a:pt x="5619" y="35885"/>
                    </a:lnTo>
                    <a:lnTo>
                      <a:pt x="5577" y="35721"/>
                    </a:lnTo>
                    <a:lnTo>
                      <a:pt x="5603" y="35607"/>
                    </a:lnTo>
                    <a:lnTo>
                      <a:pt x="5808" y="35490"/>
                    </a:lnTo>
                    <a:lnTo>
                      <a:pt x="5998" y="35261"/>
                    </a:lnTo>
                    <a:lnTo>
                      <a:pt x="6112" y="35212"/>
                    </a:lnTo>
                    <a:lnTo>
                      <a:pt x="6276" y="35212"/>
                    </a:lnTo>
                    <a:lnTo>
                      <a:pt x="6343" y="35145"/>
                    </a:lnTo>
                    <a:lnTo>
                      <a:pt x="6326" y="34940"/>
                    </a:lnTo>
                    <a:lnTo>
                      <a:pt x="6424" y="34849"/>
                    </a:lnTo>
                    <a:lnTo>
                      <a:pt x="6606" y="34799"/>
                    </a:lnTo>
                    <a:lnTo>
                      <a:pt x="6819" y="34924"/>
                    </a:lnTo>
                    <a:lnTo>
                      <a:pt x="6926" y="34867"/>
                    </a:lnTo>
                    <a:lnTo>
                      <a:pt x="6951" y="34882"/>
                    </a:lnTo>
                    <a:lnTo>
                      <a:pt x="6720" y="34677"/>
                    </a:lnTo>
                    <a:lnTo>
                      <a:pt x="6549" y="34644"/>
                    </a:lnTo>
                    <a:lnTo>
                      <a:pt x="6491" y="34578"/>
                    </a:lnTo>
                    <a:lnTo>
                      <a:pt x="5422" y="34578"/>
                    </a:lnTo>
                    <a:lnTo>
                      <a:pt x="4821" y="34677"/>
                    </a:lnTo>
                    <a:lnTo>
                      <a:pt x="4681" y="34602"/>
                    </a:lnTo>
                    <a:lnTo>
                      <a:pt x="4286" y="34571"/>
                    </a:lnTo>
                    <a:lnTo>
                      <a:pt x="4154" y="34225"/>
                    </a:lnTo>
                    <a:lnTo>
                      <a:pt x="4073" y="33937"/>
                    </a:lnTo>
                    <a:lnTo>
                      <a:pt x="3892" y="33773"/>
                    </a:lnTo>
                    <a:lnTo>
                      <a:pt x="3834" y="33295"/>
                    </a:lnTo>
                    <a:lnTo>
                      <a:pt x="3834" y="33072"/>
                    </a:lnTo>
                    <a:lnTo>
                      <a:pt x="3661" y="33082"/>
                    </a:lnTo>
                    <a:lnTo>
                      <a:pt x="3398" y="33212"/>
                    </a:lnTo>
                    <a:lnTo>
                      <a:pt x="3258" y="33368"/>
                    </a:lnTo>
                    <a:lnTo>
                      <a:pt x="3086" y="33368"/>
                    </a:lnTo>
                    <a:lnTo>
                      <a:pt x="2723" y="32638"/>
                    </a:lnTo>
                    <a:lnTo>
                      <a:pt x="2674" y="32373"/>
                    </a:lnTo>
                    <a:lnTo>
                      <a:pt x="2780" y="31633"/>
                    </a:lnTo>
                    <a:lnTo>
                      <a:pt x="2954" y="31386"/>
                    </a:lnTo>
                    <a:lnTo>
                      <a:pt x="3242" y="31083"/>
                    </a:lnTo>
                    <a:lnTo>
                      <a:pt x="3323" y="30664"/>
                    </a:lnTo>
                    <a:lnTo>
                      <a:pt x="3242" y="30228"/>
                    </a:lnTo>
                    <a:lnTo>
                      <a:pt x="3136" y="29906"/>
                    </a:lnTo>
                    <a:lnTo>
                      <a:pt x="3201" y="29529"/>
                    </a:lnTo>
                    <a:lnTo>
                      <a:pt x="3365" y="29339"/>
                    </a:lnTo>
                    <a:lnTo>
                      <a:pt x="3201" y="28945"/>
                    </a:lnTo>
                    <a:lnTo>
                      <a:pt x="3224" y="28755"/>
                    </a:lnTo>
                    <a:lnTo>
                      <a:pt x="3373" y="28599"/>
                    </a:lnTo>
                    <a:lnTo>
                      <a:pt x="3284" y="28246"/>
                    </a:lnTo>
                    <a:lnTo>
                      <a:pt x="3217" y="27784"/>
                    </a:lnTo>
                    <a:lnTo>
                      <a:pt x="3110" y="27571"/>
                    </a:lnTo>
                    <a:lnTo>
                      <a:pt x="3126" y="27407"/>
                    </a:lnTo>
                    <a:lnTo>
                      <a:pt x="3333" y="27225"/>
                    </a:lnTo>
                    <a:lnTo>
                      <a:pt x="3333" y="27036"/>
                    </a:lnTo>
                    <a:lnTo>
                      <a:pt x="3159" y="26732"/>
                    </a:lnTo>
                    <a:lnTo>
                      <a:pt x="2889" y="26534"/>
                    </a:lnTo>
                    <a:lnTo>
                      <a:pt x="2715" y="26534"/>
                    </a:lnTo>
                    <a:lnTo>
                      <a:pt x="2658" y="26584"/>
                    </a:lnTo>
                    <a:lnTo>
                      <a:pt x="2559" y="26485"/>
                    </a:lnTo>
                    <a:lnTo>
                      <a:pt x="2616" y="26345"/>
                    </a:lnTo>
                    <a:lnTo>
                      <a:pt x="2988" y="26345"/>
                    </a:lnTo>
                    <a:lnTo>
                      <a:pt x="3167" y="26132"/>
                    </a:lnTo>
                    <a:lnTo>
                      <a:pt x="3159" y="25934"/>
                    </a:lnTo>
                    <a:lnTo>
                      <a:pt x="3053" y="25885"/>
                    </a:lnTo>
                    <a:lnTo>
                      <a:pt x="2920" y="25976"/>
                    </a:lnTo>
                    <a:lnTo>
                      <a:pt x="2765" y="25950"/>
                    </a:lnTo>
                    <a:lnTo>
                      <a:pt x="2692" y="25563"/>
                    </a:lnTo>
                    <a:lnTo>
                      <a:pt x="2534" y="25226"/>
                    </a:lnTo>
                    <a:lnTo>
                      <a:pt x="2526" y="24989"/>
                    </a:lnTo>
                    <a:lnTo>
                      <a:pt x="2543" y="24709"/>
                    </a:lnTo>
                    <a:lnTo>
                      <a:pt x="2279" y="24618"/>
                    </a:lnTo>
                    <a:lnTo>
                      <a:pt x="2198" y="24379"/>
                    </a:lnTo>
                    <a:lnTo>
                      <a:pt x="2164" y="23745"/>
                    </a:lnTo>
                    <a:lnTo>
                      <a:pt x="2346" y="23623"/>
                    </a:lnTo>
                    <a:lnTo>
                      <a:pt x="2395" y="23410"/>
                    </a:lnTo>
                    <a:lnTo>
                      <a:pt x="2305" y="23244"/>
                    </a:lnTo>
                    <a:lnTo>
                      <a:pt x="2157" y="23163"/>
                    </a:lnTo>
                    <a:lnTo>
                      <a:pt x="2082" y="22776"/>
                    </a:lnTo>
                    <a:lnTo>
                      <a:pt x="2050" y="22233"/>
                    </a:lnTo>
                    <a:lnTo>
                      <a:pt x="2107" y="21615"/>
                    </a:lnTo>
                    <a:lnTo>
                      <a:pt x="1951" y="21353"/>
                    </a:lnTo>
                    <a:lnTo>
                      <a:pt x="1910" y="21073"/>
                    </a:lnTo>
                    <a:lnTo>
                      <a:pt x="2222" y="20662"/>
                    </a:lnTo>
                    <a:lnTo>
                      <a:pt x="2263" y="20210"/>
                    </a:lnTo>
                    <a:lnTo>
                      <a:pt x="2484" y="20103"/>
                    </a:lnTo>
                    <a:lnTo>
                      <a:pt x="2609" y="19963"/>
                    </a:lnTo>
                    <a:lnTo>
                      <a:pt x="2115" y="18984"/>
                    </a:lnTo>
                    <a:lnTo>
                      <a:pt x="2172" y="18662"/>
                    </a:lnTo>
                    <a:lnTo>
                      <a:pt x="2172" y="18425"/>
                    </a:lnTo>
                    <a:lnTo>
                      <a:pt x="2164" y="17849"/>
                    </a:lnTo>
                    <a:lnTo>
                      <a:pt x="2336" y="17504"/>
                    </a:lnTo>
                    <a:lnTo>
                      <a:pt x="2534" y="17306"/>
                    </a:lnTo>
                    <a:lnTo>
                      <a:pt x="2494" y="17002"/>
                    </a:lnTo>
                    <a:lnTo>
                      <a:pt x="2328" y="16722"/>
                    </a:lnTo>
                    <a:lnTo>
                      <a:pt x="2214" y="16631"/>
                    </a:lnTo>
                    <a:lnTo>
                      <a:pt x="2403" y="16353"/>
                    </a:lnTo>
                    <a:lnTo>
                      <a:pt x="2354" y="16023"/>
                    </a:lnTo>
                    <a:lnTo>
                      <a:pt x="2494" y="15686"/>
                    </a:lnTo>
                    <a:lnTo>
                      <a:pt x="2650" y="15636"/>
                    </a:lnTo>
                    <a:lnTo>
                      <a:pt x="2699" y="15241"/>
                    </a:lnTo>
                    <a:lnTo>
                      <a:pt x="2624" y="14600"/>
                    </a:lnTo>
                    <a:lnTo>
                      <a:pt x="2502" y="14485"/>
                    </a:lnTo>
                    <a:lnTo>
                      <a:pt x="2403" y="14000"/>
                    </a:lnTo>
                    <a:lnTo>
                      <a:pt x="2271" y="13753"/>
                    </a:lnTo>
                    <a:lnTo>
                      <a:pt x="2082" y="13449"/>
                    </a:lnTo>
                    <a:lnTo>
                      <a:pt x="2050" y="13293"/>
                    </a:lnTo>
                    <a:lnTo>
                      <a:pt x="1902" y="13086"/>
                    </a:lnTo>
                    <a:lnTo>
                      <a:pt x="1819" y="12683"/>
                    </a:lnTo>
                    <a:lnTo>
                      <a:pt x="1860" y="12363"/>
                    </a:lnTo>
                    <a:lnTo>
                      <a:pt x="2089" y="12257"/>
                    </a:lnTo>
                    <a:lnTo>
                      <a:pt x="2099" y="11844"/>
                    </a:lnTo>
                    <a:lnTo>
                      <a:pt x="2230" y="11680"/>
                    </a:lnTo>
                    <a:lnTo>
                      <a:pt x="2237" y="11319"/>
                    </a:lnTo>
                    <a:lnTo>
                      <a:pt x="2089" y="11039"/>
                    </a:lnTo>
                    <a:lnTo>
                      <a:pt x="2066" y="10520"/>
                    </a:lnTo>
                    <a:lnTo>
                      <a:pt x="2180" y="10413"/>
                    </a:lnTo>
                    <a:lnTo>
                      <a:pt x="2237" y="9797"/>
                    </a:lnTo>
                    <a:lnTo>
                      <a:pt x="2395" y="9582"/>
                    </a:lnTo>
                    <a:lnTo>
                      <a:pt x="2616" y="9031"/>
                    </a:lnTo>
                    <a:lnTo>
                      <a:pt x="2830" y="8810"/>
                    </a:lnTo>
                    <a:lnTo>
                      <a:pt x="2995" y="8727"/>
                    </a:lnTo>
                    <a:lnTo>
                      <a:pt x="3118" y="8579"/>
                    </a:lnTo>
                    <a:lnTo>
                      <a:pt x="3045" y="8488"/>
                    </a:lnTo>
                    <a:lnTo>
                      <a:pt x="3027" y="8259"/>
                    </a:lnTo>
                    <a:lnTo>
                      <a:pt x="2970" y="8143"/>
                    </a:lnTo>
                    <a:lnTo>
                      <a:pt x="2871" y="8062"/>
                    </a:lnTo>
                    <a:lnTo>
                      <a:pt x="2905" y="7896"/>
                    </a:lnTo>
                    <a:lnTo>
                      <a:pt x="3053" y="7782"/>
                    </a:lnTo>
                    <a:lnTo>
                      <a:pt x="3053" y="7576"/>
                    </a:lnTo>
                    <a:lnTo>
                      <a:pt x="2871" y="7346"/>
                    </a:lnTo>
                    <a:lnTo>
                      <a:pt x="2830" y="7065"/>
                    </a:lnTo>
                    <a:lnTo>
                      <a:pt x="2928" y="6886"/>
                    </a:lnTo>
                    <a:lnTo>
                      <a:pt x="2889" y="6738"/>
                    </a:lnTo>
                    <a:lnTo>
                      <a:pt x="2715" y="6597"/>
                    </a:lnTo>
                    <a:lnTo>
                      <a:pt x="2780" y="6384"/>
                    </a:lnTo>
                    <a:lnTo>
                      <a:pt x="3767" y="5857"/>
                    </a:lnTo>
                    <a:lnTo>
                      <a:pt x="3982" y="4920"/>
                    </a:lnTo>
                    <a:lnTo>
                      <a:pt x="3876" y="4689"/>
                    </a:lnTo>
                    <a:lnTo>
                      <a:pt x="3744" y="4714"/>
                    </a:lnTo>
                    <a:lnTo>
                      <a:pt x="3686" y="4821"/>
                    </a:lnTo>
                    <a:lnTo>
                      <a:pt x="3455" y="4821"/>
                    </a:lnTo>
                    <a:lnTo>
                      <a:pt x="2847" y="3184"/>
                    </a:lnTo>
                    <a:lnTo>
                      <a:pt x="2445" y="2805"/>
                    </a:lnTo>
                    <a:lnTo>
                      <a:pt x="2320" y="2634"/>
                    </a:lnTo>
                    <a:lnTo>
                      <a:pt x="2526" y="2197"/>
                    </a:lnTo>
                    <a:lnTo>
                      <a:pt x="2468" y="2024"/>
                    </a:lnTo>
                    <a:lnTo>
                      <a:pt x="2559" y="1785"/>
                    </a:lnTo>
                    <a:lnTo>
                      <a:pt x="2526" y="1662"/>
                    </a:lnTo>
                    <a:lnTo>
                      <a:pt x="2157" y="1358"/>
                    </a:lnTo>
                    <a:lnTo>
                      <a:pt x="2024" y="1169"/>
                    </a:lnTo>
                    <a:lnTo>
                      <a:pt x="1975" y="889"/>
                    </a:lnTo>
                    <a:lnTo>
                      <a:pt x="1951" y="798"/>
                    </a:lnTo>
                    <a:lnTo>
                      <a:pt x="1983" y="634"/>
                    </a:lnTo>
                    <a:lnTo>
                      <a:pt x="1959" y="486"/>
                    </a:lnTo>
                    <a:lnTo>
                      <a:pt x="1868" y="395"/>
                    </a:lnTo>
                    <a:lnTo>
                      <a:pt x="1705" y="247"/>
                    </a:lnTo>
                    <a:lnTo>
                      <a:pt x="1687" y="42"/>
                    </a:lnTo>
                    <a:lnTo>
                      <a:pt x="1645" y="34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29"/>
              <p:cNvSpPr/>
              <p:nvPr/>
            </p:nvSpPr>
            <p:spPr>
              <a:xfrm>
                <a:off x="2259231" y="5577507"/>
                <a:ext cx="163925" cy="23197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2526" extrusionOk="0">
                    <a:moveTo>
                      <a:pt x="1151" y="1"/>
                    </a:moveTo>
                    <a:lnTo>
                      <a:pt x="930" y="99"/>
                    </a:lnTo>
                    <a:lnTo>
                      <a:pt x="855" y="157"/>
                    </a:lnTo>
                    <a:lnTo>
                      <a:pt x="733" y="32"/>
                    </a:lnTo>
                    <a:lnTo>
                      <a:pt x="608" y="9"/>
                    </a:lnTo>
                    <a:lnTo>
                      <a:pt x="543" y="131"/>
                    </a:lnTo>
                    <a:lnTo>
                      <a:pt x="585" y="263"/>
                    </a:lnTo>
                    <a:lnTo>
                      <a:pt x="559" y="370"/>
                    </a:lnTo>
                    <a:lnTo>
                      <a:pt x="411" y="510"/>
                    </a:lnTo>
                    <a:lnTo>
                      <a:pt x="369" y="575"/>
                    </a:lnTo>
                    <a:lnTo>
                      <a:pt x="206" y="484"/>
                    </a:lnTo>
                    <a:lnTo>
                      <a:pt x="107" y="453"/>
                    </a:lnTo>
                    <a:lnTo>
                      <a:pt x="0" y="601"/>
                    </a:lnTo>
                    <a:lnTo>
                      <a:pt x="107" y="674"/>
                    </a:lnTo>
                    <a:lnTo>
                      <a:pt x="231" y="658"/>
                    </a:lnTo>
                    <a:lnTo>
                      <a:pt x="206" y="773"/>
                    </a:lnTo>
                    <a:lnTo>
                      <a:pt x="65" y="913"/>
                    </a:lnTo>
                    <a:lnTo>
                      <a:pt x="115" y="1011"/>
                    </a:lnTo>
                    <a:lnTo>
                      <a:pt x="133" y="1201"/>
                    </a:lnTo>
                    <a:lnTo>
                      <a:pt x="289" y="1406"/>
                    </a:lnTo>
                    <a:lnTo>
                      <a:pt x="411" y="1398"/>
                    </a:lnTo>
                    <a:lnTo>
                      <a:pt x="527" y="1266"/>
                    </a:lnTo>
                    <a:lnTo>
                      <a:pt x="764" y="1136"/>
                    </a:lnTo>
                    <a:lnTo>
                      <a:pt x="946" y="1144"/>
                    </a:lnTo>
                    <a:lnTo>
                      <a:pt x="995" y="1274"/>
                    </a:lnTo>
                    <a:lnTo>
                      <a:pt x="881" y="1471"/>
                    </a:lnTo>
                    <a:lnTo>
                      <a:pt x="715" y="1513"/>
                    </a:lnTo>
                    <a:lnTo>
                      <a:pt x="691" y="1596"/>
                    </a:lnTo>
                    <a:lnTo>
                      <a:pt x="437" y="1728"/>
                    </a:lnTo>
                    <a:lnTo>
                      <a:pt x="437" y="1793"/>
                    </a:lnTo>
                    <a:lnTo>
                      <a:pt x="460" y="1866"/>
                    </a:lnTo>
                    <a:lnTo>
                      <a:pt x="608" y="2024"/>
                    </a:lnTo>
                    <a:lnTo>
                      <a:pt x="790" y="2131"/>
                    </a:lnTo>
                    <a:lnTo>
                      <a:pt x="922" y="2113"/>
                    </a:lnTo>
                    <a:lnTo>
                      <a:pt x="1208" y="2222"/>
                    </a:lnTo>
                    <a:lnTo>
                      <a:pt x="1603" y="2484"/>
                    </a:lnTo>
                    <a:lnTo>
                      <a:pt x="1785" y="2526"/>
                    </a:lnTo>
                    <a:lnTo>
                      <a:pt x="1785" y="2526"/>
                    </a:lnTo>
                    <a:lnTo>
                      <a:pt x="1398" y="978"/>
                    </a:lnTo>
                    <a:lnTo>
                      <a:pt x="1374" y="970"/>
                    </a:lnTo>
                    <a:lnTo>
                      <a:pt x="1390" y="94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29"/>
              <p:cNvSpPr/>
              <p:nvPr/>
            </p:nvSpPr>
            <p:spPr>
              <a:xfrm>
                <a:off x="1845334" y="5344064"/>
                <a:ext cx="33979" cy="38663"/>
              </a:xfrm>
              <a:custGeom>
                <a:avLst/>
                <a:gdLst/>
                <a:ahLst/>
                <a:cxnLst/>
                <a:rect l="l" t="t" r="r" b="b"/>
                <a:pathLst>
                  <a:path w="370" h="421" extrusionOk="0">
                    <a:moveTo>
                      <a:pt x="107" y="0"/>
                    </a:moveTo>
                    <a:lnTo>
                      <a:pt x="66" y="34"/>
                    </a:lnTo>
                    <a:lnTo>
                      <a:pt x="66" y="133"/>
                    </a:lnTo>
                    <a:lnTo>
                      <a:pt x="1" y="214"/>
                    </a:lnTo>
                    <a:lnTo>
                      <a:pt x="99" y="289"/>
                    </a:lnTo>
                    <a:lnTo>
                      <a:pt x="149" y="411"/>
                    </a:lnTo>
                    <a:lnTo>
                      <a:pt x="214" y="421"/>
                    </a:lnTo>
                    <a:lnTo>
                      <a:pt x="313" y="346"/>
                    </a:lnTo>
                    <a:lnTo>
                      <a:pt x="305" y="198"/>
                    </a:lnTo>
                    <a:lnTo>
                      <a:pt x="370" y="65"/>
                    </a:lnTo>
                    <a:lnTo>
                      <a:pt x="188" y="3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29"/>
              <p:cNvSpPr/>
              <p:nvPr/>
            </p:nvSpPr>
            <p:spPr>
              <a:xfrm>
                <a:off x="2398268" y="-346626"/>
                <a:ext cx="11296" cy="15336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7" extrusionOk="0">
                    <a:moveTo>
                      <a:pt x="58" y="0"/>
                    </a:moveTo>
                    <a:lnTo>
                      <a:pt x="0" y="166"/>
                    </a:lnTo>
                    <a:lnTo>
                      <a:pt x="0" y="166"/>
                    </a:lnTo>
                    <a:lnTo>
                      <a:pt x="123" y="14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29"/>
              <p:cNvSpPr/>
              <p:nvPr/>
            </p:nvSpPr>
            <p:spPr>
              <a:xfrm>
                <a:off x="2431420" y="-314944"/>
                <a:ext cx="28744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95" extrusionOk="0">
                    <a:moveTo>
                      <a:pt x="157" y="1"/>
                    </a:moveTo>
                    <a:lnTo>
                      <a:pt x="50" y="11"/>
                    </a:lnTo>
                    <a:lnTo>
                      <a:pt x="1" y="175"/>
                    </a:lnTo>
                    <a:lnTo>
                      <a:pt x="206" y="494"/>
                    </a:lnTo>
                    <a:lnTo>
                      <a:pt x="312" y="183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29"/>
              <p:cNvSpPr/>
              <p:nvPr/>
            </p:nvSpPr>
            <p:spPr>
              <a:xfrm>
                <a:off x="2469164" y="-279404"/>
                <a:ext cx="12949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49" extrusionOk="0">
                    <a:moveTo>
                      <a:pt x="140" y="1"/>
                    </a:moveTo>
                    <a:lnTo>
                      <a:pt x="0" y="92"/>
                    </a:lnTo>
                    <a:lnTo>
                      <a:pt x="125" y="149"/>
                    </a:lnTo>
                    <a:lnTo>
                      <a:pt x="140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29"/>
              <p:cNvSpPr/>
              <p:nvPr/>
            </p:nvSpPr>
            <p:spPr>
              <a:xfrm>
                <a:off x="2459337" y="-329912"/>
                <a:ext cx="2654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46" extrusionOk="0">
                    <a:moveTo>
                      <a:pt x="174" y="0"/>
                    </a:moveTo>
                    <a:lnTo>
                      <a:pt x="1" y="156"/>
                    </a:lnTo>
                    <a:lnTo>
                      <a:pt x="99" y="330"/>
                    </a:lnTo>
                    <a:lnTo>
                      <a:pt x="289" y="346"/>
                    </a:lnTo>
                    <a:lnTo>
                      <a:pt x="289" y="346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29"/>
              <p:cNvSpPr/>
              <p:nvPr/>
            </p:nvSpPr>
            <p:spPr>
              <a:xfrm>
                <a:off x="2456307" y="-249098"/>
                <a:ext cx="20571" cy="363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396" extrusionOk="0">
                    <a:moveTo>
                      <a:pt x="91" y="0"/>
                    </a:moveTo>
                    <a:cubicBezTo>
                      <a:pt x="83" y="8"/>
                      <a:pt x="0" y="141"/>
                      <a:pt x="0" y="141"/>
                    </a:cubicBezTo>
                    <a:lnTo>
                      <a:pt x="67" y="395"/>
                    </a:lnTo>
                    <a:lnTo>
                      <a:pt x="223" y="362"/>
                    </a:lnTo>
                    <a:lnTo>
                      <a:pt x="215" y="123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29"/>
              <p:cNvSpPr/>
              <p:nvPr/>
            </p:nvSpPr>
            <p:spPr>
              <a:xfrm>
                <a:off x="2464572" y="-249833"/>
                <a:ext cx="92" cy="827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8"/>
                    </a:moveTo>
                    <a:lnTo>
                      <a:pt x="1" y="8"/>
                    </a:lnTo>
                    <a:cubicBezTo>
                      <a:pt x="1" y="1"/>
                      <a:pt x="1" y="1"/>
                      <a:pt x="1" y="8"/>
                    </a:cubicBez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29"/>
              <p:cNvSpPr/>
              <p:nvPr/>
            </p:nvSpPr>
            <p:spPr>
              <a:xfrm>
                <a:off x="2462460" y="-191610"/>
                <a:ext cx="39214" cy="4904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34" extrusionOk="0">
                    <a:moveTo>
                      <a:pt x="0" y="0"/>
                    </a:moveTo>
                    <a:lnTo>
                      <a:pt x="0" y="131"/>
                    </a:lnTo>
                    <a:lnTo>
                      <a:pt x="205" y="346"/>
                    </a:lnTo>
                    <a:lnTo>
                      <a:pt x="172" y="460"/>
                    </a:lnTo>
                    <a:lnTo>
                      <a:pt x="278" y="468"/>
                    </a:lnTo>
                    <a:lnTo>
                      <a:pt x="411" y="533"/>
                    </a:lnTo>
                    <a:lnTo>
                      <a:pt x="426" y="385"/>
                    </a:lnTo>
                    <a:lnTo>
                      <a:pt x="338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29"/>
              <p:cNvSpPr/>
              <p:nvPr/>
            </p:nvSpPr>
            <p:spPr>
              <a:xfrm>
                <a:off x="2476051" y="-127418"/>
                <a:ext cx="23418" cy="45366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94" extrusionOk="0">
                    <a:moveTo>
                      <a:pt x="198" y="0"/>
                    </a:moveTo>
                    <a:lnTo>
                      <a:pt x="0" y="263"/>
                    </a:lnTo>
                    <a:lnTo>
                      <a:pt x="32" y="426"/>
                    </a:lnTo>
                    <a:lnTo>
                      <a:pt x="164" y="493"/>
                    </a:lnTo>
                    <a:lnTo>
                      <a:pt x="255" y="263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29"/>
              <p:cNvSpPr/>
              <p:nvPr/>
            </p:nvSpPr>
            <p:spPr>
              <a:xfrm>
                <a:off x="2590017" y="-68552"/>
                <a:ext cx="28744" cy="2801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05" extrusionOk="0">
                    <a:moveTo>
                      <a:pt x="157" y="1"/>
                    </a:moveTo>
                    <a:lnTo>
                      <a:pt x="1" y="156"/>
                    </a:lnTo>
                    <a:lnTo>
                      <a:pt x="107" y="305"/>
                    </a:lnTo>
                    <a:lnTo>
                      <a:pt x="313" y="297"/>
                    </a:lnTo>
                    <a:lnTo>
                      <a:pt x="305" y="141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29"/>
              <p:cNvSpPr/>
              <p:nvPr/>
            </p:nvSpPr>
            <p:spPr>
              <a:xfrm>
                <a:off x="2459337" y="-5830"/>
                <a:ext cx="92" cy="827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1" y="1"/>
                    </a:move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29"/>
              <p:cNvSpPr/>
              <p:nvPr/>
            </p:nvSpPr>
            <p:spPr>
              <a:xfrm>
                <a:off x="2467694" y="-73787"/>
                <a:ext cx="12214" cy="39948"/>
              </a:xfrm>
              <a:custGeom>
                <a:avLst/>
                <a:gdLst/>
                <a:ahLst/>
                <a:cxnLst/>
                <a:rect l="l" t="t" r="r" b="b"/>
                <a:pathLst>
                  <a:path w="133" h="435" extrusionOk="0">
                    <a:moveTo>
                      <a:pt x="58" y="0"/>
                    </a:moveTo>
                    <a:lnTo>
                      <a:pt x="0" y="435"/>
                    </a:lnTo>
                    <a:lnTo>
                      <a:pt x="133" y="18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29"/>
              <p:cNvSpPr/>
              <p:nvPr/>
            </p:nvSpPr>
            <p:spPr>
              <a:xfrm>
                <a:off x="2426185" y="19700"/>
                <a:ext cx="27275" cy="2204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40" extrusionOk="0">
                    <a:moveTo>
                      <a:pt x="229" y="1"/>
                    </a:moveTo>
                    <a:lnTo>
                      <a:pt x="58" y="34"/>
                    </a:lnTo>
                    <a:lnTo>
                      <a:pt x="0" y="232"/>
                    </a:lnTo>
                    <a:lnTo>
                      <a:pt x="198" y="240"/>
                    </a:lnTo>
                    <a:lnTo>
                      <a:pt x="296" y="100"/>
                    </a:lnTo>
                    <a:lnTo>
                      <a:pt x="229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29"/>
              <p:cNvSpPr/>
              <p:nvPr/>
            </p:nvSpPr>
            <p:spPr>
              <a:xfrm>
                <a:off x="2455572" y="-5095"/>
                <a:ext cx="12214" cy="1368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49" extrusionOk="0">
                    <a:moveTo>
                      <a:pt x="42" y="0"/>
                    </a:moveTo>
                    <a:cubicBezTo>
                      <a:pt x="42" y="8"/>
                      <a:pt x="0" y="148"/>
                      <a:pt x="0" y="148"/>
                    </a:cubicBezTo>
                    <a:lnTo>
                      <a:pt x="132" y="148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29"/>
              <p:cNvSpPr/>
              <p:nvPr/>
            </p:nvSpPr>
            <p:spPr>
              <a:xfrm>
                <a:off x="2413328" y="123932"/>
                <a:ext cx="79254" cy="72641"/>
              </a:xfrm>
              <a:custGeom>
                <a:avLst/>
                <a:gdLst/>
                <a:ahLst/>
                <a:cxnLst/>
                <a:rect l="l" t="t" r="r" b="b"/>
                <a:pathLst>
                  <a:path w="863" h="791" extrusionOk="0">
                    <a:moveTo>
                      <a:pt x="847" y="1"/>
                    </a:moveTo>
                    <a:lnTo>
                      <a:pt x="543" y="133"/>
                    </a:lnTo>
                    <a:lnTo>
                      <a:pt x="395" y="68"/>
                    </a:lnTo>
                    <a:lnTo>
                      <a:pt x="213" y="125"/>
                    </a:lnTo>
                    <a:lnTo>
                      <a:pt x="156" y="224"/>
                    </a:lnTo>
                    <a:lnTo>
                      <a:pt x="320" y="354"/>
                    </a:lnTo>
                    <a:lnTo>
                      <a:pt x="330" y="512"/>
                    </a:lnTo>
                    <a:lnTo>
                      <a:pt x="164" y="650"/>
                    </a:lnTo>
                    <a:lnTo>
                      <a:pt x="0" y="717"/>
                    </a:lnTo>
                    <a:lnTo>
                      <a:pt x="190" y="790"/>
                    </a:lnTo>
                    <a:lnTo>
                      <a:pt x="592" y="725"/>
                    </a:lnTo>
                    <a:lnTo>
                      <a:pt x="764" y="585"/>
                    </a:lnTo>
                    <a:lnTo>
                      <a:pt x="756" y="404"/>
                    </a:lnTo>
                    <a:lnTo>
                      <a:pt x="675" y="256"/>
                    </a:lnTo>
                    <a:lnTo>
                      <a:pt x="863" y="58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29"/>
              <p:cNvSpPr/>
              <p:nvPr/>
            </p:nvSpPr>
            <p:spPr>
              <a:xfrm>
                <a:off x="2498642" y="104372"/>
                <a:ext cx="15887" cy="12949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41" extrusionOk="0">
                    <a:moveTo>
                      <a:pt x="173" y="1"/>
                    </a:moveTo>
                    <a:lnTo>
                      <a:pt x="1" y="74"/>
                    </a:lnTo>
                    <a:lnTo>
                      <a:pt x="141" y="141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rgbClr val="A45E5E">
                  <a:alpha val="6960"/>
                </a:srgbClr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5" name="Google Shape;4405;p29"/>
            <p:cNvSpPr/>
            <p:nvPr/>
          </p:nvSpPr>
          <p:spPr>
            <a:xfrm>
              <a:off x="3043825" y="2921800"/>
              <a:ext cx="463750" cy="294675"/>
            </a:xfrm>
            <a:custGeom>
              <a:avLst/>
              <a:gdLst/>
              <a:ahLst/>
              <a:cxnLst/>
              <a:rect l="l" t="t" r="r" b="b"/>
              <a:pathLst>
                <a:path w="18550" h="11787" extrusionOk="0">
                  <a:moveTo>
                    <a:pt x="262" y="1119"/>
                  </a:moveTo>
                  <a:lnTo>
                    <a:pt x="6668" y="0"/>
                  </a:lnTo>
                  <a:lnTo>
                    <a:pt x="11502" y="1024"/>
                  </a:lnTo>
                  <a:lnTo>
                    <a:pt x="15074" y="2524"/>
                  </a:lnTo>
                  <a:lnTo>
                    <a:pt x="17622" y="2500"/>
                  </a:lnTo>
                  <a:lnTo>
                    <a:pt x="18336" y="2905"/>
                  </a:lnTo>
                  <a:lnTo>
                    <a:pt x="18241" y="3453"/>
                  </a:lnTo>
                  <a:lnTo>
                    <a:pt x="17669" y="3667"/>
                  </a:lnTo>
                  <a:lnTo>
                    <a:pt x="18145" y="4381"/>
                  </a:lnTo>
                  <a:lnTo>
                    <a:pt x="17241" y="4738"/>
                  </a:lnTo>
                  <a:lnTo>
                    <a:pt x="17669" y="6953"/>
                  </a:lnTo>
                  <a:lnTo>
                    <a:pt x="17645" y="7810"/>
                  </a:lnTo>
                  <a:lnTo>
                    <a:pt x="18288" y="8620"/>
                  </a:lnTo>
                  <a:lnTo>
                    <a:pt x="18288" y="9263"/>
                  </a:lnTo>
                  <a:lnTo>
                    <a:pt x="18550" y="9787"/>
                  </a:lnTo>
                  <a:lnTo>
                    <a:pt x="18503" y="10382"/>
                  </a:lnTo>
                  <a:lnTo>
                    <a:pt x="17693" y="11525"/>
                  </a:lnTo>
                  <a:lnTo>
                    <a:pt x="15717" y="11787"/>
                  </a:lnTo>
                  <a:lnTo>
                    <a:pt x="13050" y="8644"/>
                  </a:lnTo>
                  <a:lnTo>
                    <a:pt x="8501" y="9239"/>
                  </a:lnTo>
                  <a:lnTo>
                    <a:pt x="7096" y="8929"/>
                  </a:lnTo>
                  <a:lnTo>
                    <a:pt x="4525" y="8429"/>
                  </a:lnTo>
                  <a:lnTo>
                    <a:pt x="2786" y="8834"/>
                  </a:lnTo>
                  <a:lnTo>
                    <a:pt x="1548" y="8334"/>
                  </a:lnTo>
                  <a:lnTo>
                    <a:pt x="2239" y="8048"/>
                  </a:lnTo>
                  <a:lnTo>
                    <a:pt x="2715" y="7596"/>
                  </a:lnTo>
                  <a:lnTo>
                    <a:pt x="2620" y="5405"/>
                  </a:lnTo>
                  <a:lnTo>
                    <a:pt x="2548" y="4096"/>
                  </a:lnTo>
                  <a:lnTo>
                    <a:pt x="1905" y="2357"/>
                  </a:lnTo>
                  <a:lnTo>
                    <a:pt x="643" y="2191"/>
                  </a:lnTo>
                  <a:lnTo>
                    <a:pt x="0" y="2595"/>
                  </a:lnTo>
                  <a:close/>
                </a:path>
              </a:pathLst>
            </a:custGeom>
            <a:solidFill>
              <a:srgbClr val="CCAA52">
                <a:alpha val="8230"/>
              </a:srgbClr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2">
    <p:spTree>
      <p:nvGrpSpPr>
        <p:cNvPr id="1" name="Shape 4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7" name="Google Shape;4407;p30"/>
          <p:cNvPicPr preferRelativeResize="0"/>
          <p:nvPr/>
        </p:nvPicPr>
        <p:blipFill rotWithShape="1">
          <a:blip r:embed="rId2">
            <a:alphaModFix/>
          </a:blip>
          <a:srcRect b="20445"/>
          <a:stretch/>
        </p:blipFill>
        <p:spPr>
          <a:xfrm rot="10800000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8" name="Google Shape;4408;p30"/>
          <p:cNvGrpSpPr/>
          <p:nvPr/>
        </p:nvGrpSpPr>
        <p:grpSpPr>
          <a:xfrm>
            <a:off x="8505600" y="4318928"/>
            <a:ext cx="579300" cy="579300"/>
            <a:chOff x="72975" y="4318878"/>
            <a:chExt cx="579300" cy="579300"/>
          </a:xfrm>
        </p:grpSpPr>
        <p:sp>
          <p:nvSpPr>
            <p:cNvPr id="4409" name="Google Shape;4409;p30"/>
            <p:cNvSpPr/>
            <p:nvPr/>
          </p:nvSpPr>
          <p:spPr>
            <a:xfrm>
              <a:off x="141622" y="4387526"/>
              <a:ext cx="442200" cy="4422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30"/>
            <p:cNvSpPr/>
            <p:nvPr/>
          </p:nvSpPr>
          <p:spPr>
            <a:xfrm>
              <a:off x="199272" y="4445175"/>
              <a:ext cx="326700" cy="326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30"/>
            <p:cNvSpPr/>
            <p:nvPr/>
          </p:nvSpPr>
          <p:spPr>
            <a:xfrm>
              <a:off x="72975" y="4318878"/>
              <a:ext cx="579300" cy="5793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30"/>
            <p:cNvSpPr/>
            <p:nvPr/>
          </p:nvSpPr>
          <p:spPr>
            <a:xfrm rot="2700000">
              <a:off x="166041" y="4411977"/>
              <a:ext cx="393293" cy="393293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Ysabeau Medium"/>
              <a:buNone/>
              <a:defRPr sz="3300">
                <a:solidFill>
                  <a:schemeClr val="dk1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Ysabeau Medium"/>
              <a:buNone/>
              <a:defRPr sz="3300">
                <a:solidFill>
                  <a:schemeClr val="dk1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Ysabeau Medium"/>
              <a:buNone/>
              <a:defRPr sz="3300">
                <a:solidFill>
                  <a:schemeClr val="dk1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Ysabeau Medium"/>
              <a:buNone/>
              <a:defRPr sz="3300">
                <a:solidFill>
                  <a:schemeClr val="dk1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Ysabeau Medium"/>
              <a:buNone/>
              <a:defRPr sz="3300">
                <a:solidFill>
                  <a:schemeClr val="dk1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Ysabeau Medium"/>
              <a:buNone/>
              <a:defRPr sz="3300">
                <a:solidFill>
                  <a:schemeClr val="dk1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Ysabeau Medium"/>
              <a:buNone/>
              <a:defRPr sz="3300">
                <a:solidFill>
                  <a:schemeClr val="dk1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Ysabeau Medium"/>
              <a:buNone/>
              <a:defRPr sz="3300">
                <a:solidFill>
                  <a:schemeClr val="dk1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Ysabeau Medium"/>
              <a:buNone/>
              <a:defRPr sz="3300">
                <a:solidFill>
                  <a:schemeClr val="dk1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6" r:id="rId6"/>
    <p:sldLayoutId id="2147483674" r:id="rId7"/>
    <p:sldLayoutId id="2147483675" r:id="rId8"/>
    <p:sldLayoutId id="214748367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" name="Google Shape;4423;p34"/>
          <p:cNvSpPr txBox="1">
            <a:spLocks noGrp="1"/>
          </p:cNvSpPr>
          <p:nvPr>
            <p:ph type="ctrTitle"/>
          </p:nvPr>
        </p:nvSpPr>
        <p:spPr>
          <a:xfrm>
            <a:off x="26315" y="0"/>
            <a:ext cx="9091370" cy="16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1: Four Connect</a:t>
            </a:r>
            <a:endParaRPr sz="4400" b="0" dirty="0">
              <a:solidFill>
                <a:schemeClr val="accent6"/>
              </a:solidFill>
              <a:latin typeface="Ysabeau Medium"/>
              <a:ea typeface="Ysabeau Medium"/>
              <a:cs typeface="Ysabeau Medium"/>
              <a:sym typeface="Ysabeau Medium"/>
            </a:endParaRPr>
          </a:p>
        </p:txBody>
      </p:sp>
      <p:sp>
        <p:nvSpPr>
          <p:cNvPr id="4424" name="Google Shape;4424;p34"/>
          <p:cNvSpPr txBox="1">
            <a:spLocks noGrp="1"/>
          </p:cNvSpPr>
          <p:nvPr>
            <p:ph type="subTitle" idx="1"/>
          </p:nvPr>
        </p:nvSpPr>
        <p:spPr>
          <a:xfrm>
            <a:off x="357809" y="2094615"/>
            <a:ext cx="8428382" cy="176176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Group:03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Coder: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Jul Jalal Al-</a:t>
            </a:r>
            <a:r>
              <a:rPr lang="en-US" sz="20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Mamur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Sayor, ID: 1901029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Designer: 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Nishat </a:t>
            </a:r>
            <a:r>
              <a:rPr lang="en-US" sz="20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Tasnim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Shishir, ID: 1901030</a:t>
            </a:r>
          </a:p>
          <a:p>
            <a:pPr marL="0" indent="0" algn="ctr"/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Presenter: 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Fahim </a:t>
            </a:r>
            <a:r>
              <a:rPr lang="en-US" sz="20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Shahriyar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Prottoy</a:t>
            </a: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ID: 1901041</a:t>
            </a:r>
            <a:endParaRPr lang="en-US" sz="16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Google Shape;4461;p37"/>
          <p:cNvSpPr txBox="1">
            <a:spLocks noGrp="1"/>
          </p:cNvSpPr>
          <p:nvPr>
            <p:ph type="title"/>
          </p:nvPr>
        </p:nvSpPr>
        <p:spPr>
          <a:xfrm>
            <a:off x="1354667" y="790296"/>
            <a:ext cx="6786880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6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Importing</a:t>
            </a:r>
            <a:r>
              <a:rPr lang="en-US" sz="3600" dirty="0">
                <a:solidFill>
                  <a:schemeClr val="accent6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Necessary libraries</a:t>
            </a:r>
            <a:br>
              <a:rPr lang="en-US" sz="3600" dirty="0">
                <a:solidFill>
                  <a:schemeClr val="accent6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600" dirty="0">
              <a:solidFill>
                <a:schemeClr val="accent6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8EB50-4857-4CEA-29E7-93C1CF24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957" y="1642215"/>
            <a:ext cx="46863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8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Google Shape;4461;p37"/>
          <p:cNvSpPr txBox="1">
            <a:spLocks noGrp="1"/>
          </p:cNvSpPr>
          <p:nvPr>
            <p:ph type="title"/>
          </p:nvPr>
        </p:nvSpPr>
        <p:spPr>
          <a:xfrm>
            <a:off x="1178559" y="221336"/>
            <a:ext cx="6786880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6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Setting Various Variable Values</a:t>
            </a:r>
            <a:endParaRPr sz="3600" dirty="0">
              <a:solidFill>
                <a:schemeClr val="accent6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5D2B2B-6E08-C701-35A5-BD23C2DB7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62" y="1128996"/>
            <a:ext cx="57816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Google Shape;4461;p37"/>
          <p:cNvSpPr txBox="1">
            <a:spLocks noGrp="1"/>
          </p:cNvSpPr>
          <p:nvPr>
            <p:ph type="title"/>
          </p:nvPr>
        </p:nvSpPr>
        <p:spPr>
          <a:xfrm>
            <a:off x="1178559" y="221336"/>
            <a:ext cx="6786880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6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Setting Various Variable Values</a:t>
            </a:r>
            <a:endParaRPr sz="3600" dirty="0">
              <a:solidFill>
                <a:schemeClr val="accent6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5D2B2B-6E08-C701-35A5-BD23C2DB7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62" y="1128996"/>
            <a:ext cx="57816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54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Google Shape;4461;p37"/>
          <p:cNvSpPr txBox="1">
            <a:spLocks noGrp="1"/>
          </p:cNvSpPr>
          <p:nvPr>
            <p:ph type="title"/>
          </p:nvPr>
        </p:nvSpPr>
        <p:spPr>
          <a:xfrm>
            <a:off x="758611" y="756428"/>
            <a:ext cx="7985761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6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Customize the Title and loading music for both turns</a:t>
            </a:r>
            <a:endParaRPr sz="2800" dirty="0">
              <a:solidFill>
                <a:schemeClr val="accent6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71C317-6215-15FE-05B3-2FD31ACAC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1809343"/>
            <a:ext cx="8798560" cy="8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63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Google Shape;4461;p37"/>
          <p:cNvSpPr txBox="1">
            <a:spLocks noGrp="1"/>
          </p:cNvSpPr>
          <p:nvPr>
            <p:ph type="title"/>
          </p:nvPr>
        </p:nvSpPr>
        <p:spPr>
          <a:xfrm>
            <a:off x="579119" y="232469"/>
            <a:ext cx="7985761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6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Game logic functions</a:t>
            </a:r>
            <a:endParaRPr sz="2800" dirty="0">
              <a:solidFill>
                <a:schemeClr val="accent6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200C5-E97F-ECAB-262A-75DB01A97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03" y="909869"/>
            <a:ext cx="7344804" cy="38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96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Google Shape;4461;p37"/>
          <p:cNvSpPr txBox="1">
            <a:spLocks noGrp="1"/>
          </p:cNvSpPr>
          <p:nvPr>
            <p:ph type="title"/>
          </p:nvPr>
        </p:nvSpPr>
        <p:spPr>
          <a:xfrm>
            <a:off x="579119" y="232469"/>
            <a:ext cx="7985761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6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AI Evaluation and Scoring Functions: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11C17-2704-38B3-8782-F1E2626A6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4" y="1056852"/>
            <a:ext cx="7280063" cy="35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93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Google Shape;4461;p37"/>
          <p:cNvSpPr txBox="1">
            <a:spLocks noGrp="1"/>
          </p:cNvSpPr>
          <p:nvPr>
            <p:ph type="title"/>
          </p:nvPr>
        </p:nvSpPr>
        <p:spPr>
          <a:xfrm>
            <a:off x="579119" y="-112971"/>
            <a:ext cx="7985761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6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AI Evaluation and Scoring Functions: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7789B-CC8B-EBBF-7E78-B9C3575F8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973" y="541992"/>
            <a:ext cx="4925827" cy="446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6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Google Shape;4461;p37"/>
          <p:cNvSpPr txBox="1">
            <a:spLocks noGrp="1"/>
          </p:cNvSpPr>
          <p:nvPr>
            <p:ph type="title"/>
          </p:nvPr>
        </p:nvSpPr>
        <p:spPr>
          <a:xfrm>
            <a:off x="497839" y="388256"/>
            <a:ext cx="7985761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6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Applying min-max with alpha beta pruning </a:t>
            </a:r>
            <a:br>
              <a:rPr lang="en-US" sz="2800" dirty="0">
                <a:solidFill>
                  <a:schemeClr val="accent6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6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(first part , full section is in code files)</a:t>
            </a:r>
            <a:endParaRPr lang="en-US" sz="2800" dirty="0">
              <a:solidFill>
                <a:schemeClr val="accent6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8E74F-6FA9-0B99-DC42-10225C6C1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1166812"/>
            <a:ext cx="69627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10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Google Shape;4461;p37"/>
          <p:cNvSpPr txBox="1">
            <a:spLocks noGrp="1"/>
          </p:cNvSpPr>
          <p:nvPr>
            <p:ph type="title"/>
          </p:nvPr>
        </p:nvSpPr>
        <p:spPr>
          <a:xfrm>
            <a:off x="579119" y="-112971"/>
            <a:ext cx="7985761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6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Drawing the Game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D1C16-536B-CA7B-BEAC-3244A83D4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32" y="631005"/>
            <a:ext cx="7179733" cy="357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3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Google Shape;4461;p37"/>
          <p:cNvSpPr txBox="1">
            <a:spLocks noGrp="1"/>
          </p:cNvSpPr>
          <p:nvPr>
            <p:ph type="title"/>
          </p:nvPr>
        </p:nvSpPr>
        <p:spPr>
          <a:xfrm>
            <a:off x="579119" y="-112971"/>
            <a:ext cx="7985761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6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Pygame initialization and Game loop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4DB42-EE25-6686-2EAF-83864B410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26" y="797242"/>
            <a:ext cx="7062547" cy="313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9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8" name="Google Shape;443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43" name="Google Shape;4443;p36"/>
          <p:cNvSpPr txBox="1">
            <a:spLocks noGrp="1"/>
          </p:cNvSpPr>
          <p:nvPr>
            <p:ph type="title" idx="5"/>
          </p:nvPr>
        </p:nvSpPr>
        <p:spPr>
          <a:xfrm>
            <a:off x="2409288" y="1493275"/>
            <a:ext cx="9012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46" name="Google Shape;4446;p36"/>
          <p:cNvSpPr txBox="1">
            <a:spLocks noGrp="1"/>
          </p:cNvSpPr>
          <p:nvPr>
            <p:ph type="title" idx="8"/>
          </p:nvPr>
        </p:nvSpPr>
        <p:spPr>
          <a:xfrm>
            <a:off x="2418825" y="2503895"/>
            <a:ext cx="9012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51" name="Google Shape;4451;p36"/>
          <p:cNvSpPr txBox="1">
            <a:spLocks noGrp="1"/>
          </p:cNvSpPr>
          <p:nvPr>
            <p:ph type="subTitle" idx="16"/>
          </p:nvPr>
        </p:nvSpPr>
        <p:spPr>
          <a:xfrm>
            <a:off x="3095083" y="1498760"/>
            <a:ext cx="3258303" cy="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Demonstration</a:t>
            </a:r>
          </a:p>
        </p:txBody>
      </p:sp>
      <p:sp>
        <p:nvSpPr>
          <p:cNvPr id="4454" name="Google Shape;4454;p36"/>
          <p:cNvSpPr txBox="1">
            <a:spLocks noGrp="1"/>
          </p:cNvSpPr>
          <p:nvPr>
            <p:ph type="subTitle" idx="19"/>
          </p:nvPr>
        </p:nvSpPr>
        <p:spPr>
          <a:xfrm>
            <a:off x="2869425" y="2935475"/>
            <a:ext cx="3405150" cy="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Google Shape;4461;p37"/>
          <p:cNvSpPr txBox="1">
            <a:spLocks noGrp="1"/>
          </p:cNvSpPr>
          <p:nvPr>
            <p:ph type="title"/>
          </p:nvPr>
        </p:nvSpPr>
        <p:spPr>
          <a:xfrm>
            <a:off x="579119" y="-112971"/>
            <a:ext cx="7985761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6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Players Turn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6ACFE-38A6-5FE4-6C06-59D075E0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33" y="564429"/>
            <a:ext cx="4758079" cy="429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89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Google Shape;4461;p37"/>
          <p:cNvSpPr txBox="1">
            <a:spLocks noGrp="1"/>
          </p:cNvSpPr>
          <p:nvPr>
            <p:ph type="title"/>
          </p:nvPr>
        </p:nvSpPr>
        <p:spPr>
          <a:xfrm>
            <a:off x="579119" y="-112971"/>
            <a:ext cx="7985761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6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AI’s Turn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BD7063-010E-936E-AF00-1696F3E66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412" y="564429"/>
            <a:ext cx="5751729" cy="42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98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Google Shape;4461;p37"/>
          <p:cNvSpPr txBox="1">
            <a:spLocks noGrp="1"/>
          </p:cNvSpPr>
          <p:nvPr>
            <p:ph type="title"/>
          </p:nvPr>
        </p:nvSpPr>
        <p:spPr>
          <a:xfrm>
            <a:off x="579119" y="-112971"/>
            <a:ext cx="7985761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6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Game over handing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DBDBD-00C6-D798-E1B8-446681314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78" y="712609"/>
            <a:ext cx="7985761" cy="350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36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6E6E57-9876-2DA6-EC2D-5B0F13443EE8}"/>
              </a:ext>
            </a:extLst>
          </p:cNvPr>
          <p:cNvSpPr txBox="1"/>
          <p:nvPr/>
        </p:nvSpPr>
        <p:spPr>
          <a:xfrm>
            <a:off x="2998922" y="1708326"/>
            <a:ext cx="5424407" cy="58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kern="1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Thank You</a:t>
            </a:r>
            <a:endParaRPr lang="en-US" sz="3200" kern="100" dirty="0">
              <a:solidFill>
                <a:schemeClr val="accent6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01AA9-ECE0-E03D-9C05-03E9B50C5B6A}"/>
              </a:ext>
            </a:extLst>
          </p:cNvPr>
          <p:cNvSpPr txBox="1"/>
          <p:nvPr/>
        </p:nvSpPr>
        <p:spPr>
          <a:xfrm>
            <a:off x="2076773" y="2541574"/>
            <a:ext cx="5897106" cy="52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1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 you have any question?</a:t>
            </a:r>
            <a:endParaRPr lang="en-US" sz="2800" kern="100" dirty="0">
              <a:solidFill>
                <a:schemeClr val="accent6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81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Google Shape;4461;p37"/>
          <p:cNvSpPr txBox="1">
            <a:spLocks noGrp="1"/>
          </p:cNvSpPr>
          <p:nvPr>
            <p:ph type="title"/>
          </p:nvPr>
        </p:nvSpPr>
        <p:spPr>
          <a:xfrm>
            <a:off x="890330" y="737184"/>
            <a:ext cx="5085600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62" name="Google Shape;4462;p37"/>
          <p:cNvSpPr txBox="1">
            <a:spLocks noGrp="1"/>
          </p:cNvSpPr>
          <p:nvPr>
            <p:ph type="subTitle" idx="1"/>
          </p:nvPr>
        </p:nvSpPr>
        <p:spPr>
          <a:xfrm>
            <a:off x="795130" y="1934550"/>
            <a:ext cx="7314242" cy="12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presentation we will explain the implementation of “Four Connect” Game, which is also known as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two-player, fully observable, deterministic, zero-sum game. Players take turn in dropping discs from the top of an upright board until one player can connect four discs of the same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row horizontally, vertically or diagonally. It is typically played in a 7 X 6 board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7" name="Google Shape;4467;p38"/>
          <p:cNvSpPr txBox="1">
            <a:spLocks noGrp="1"/>
          </p:cNvSpPr>
          <p:nvPr>
            <p:ph type="title"/>
          </p:nvPr>
        </p:nvSpPr>
        <p:spPr>
          <a:xfrm>
            <a:off x="631091" y="2370482"/>
            <a:ext cx="8567153" cy="10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Demonstration</a:t>
            </a:r>
          </a:p>
        </p:txBody>
      </p:sp>
      <p:sp>
        <p:nvSpPr>
          <p:cNvPr id="4469" name="Google Shape;4469;p38"/>
          <p:cNvSpPr txBox="1">
            <a:spLocks noGrp="1"/>
          </p:cNvSpPr>
          <p:nvPr>
            <p:ph type="title" idx="2"/>
          </p:nvPr>
        </p:nvSpPr>
        <p:spPr>
          <a:xfrm>
            <a:off x="848067" y="1341482"/>
            <a:ext cx="1509000" cy="10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096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our connect_video">
            <a:hlinkClick r:id="" action="ppaction://media"/>
            <a:extLst>
              <a:ext uri="{FF2B5EF4-FFF2-40B4-BE49-F238E27FC236}">
                <a16:creationId xmlns:a16="http://schemas.microsoft.com/office/drawing/2014/main" id="{D72A8F30-A737-AC3D-3E0B-ABA2D2A18C0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760" end="24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959" y="308997"/>
            <a:ext cx="8045342" cy="452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5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7" name="Google Shape;4467;p38"/>
          <p:cNvSpPr txBox="1">
            <a:spLocks noGrp="1"/>
          </p:cNvSpPr>
          <p:nvPr>
            <p:ph type="title"/>
          </p:nvPr>
        </p:nvSpPr>
        <p:spPr>
          <a:xfrm>
            <a:off x="1097964" y="422106"/>
            <a:ext cx="2701903" cy="518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Playing the game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5B566-3423-D6BD-6FD8-6A8752AD2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51" y="1069590"/>
            <a:ext cx="2984130" cy="3279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FF71C5-DB5F-7089-77E5-A005EE2A6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217" y="1069590"/>
            <a:ext cx="3124819" cy="3281283"/>
          </a:xfrm>
          <a:prstGeom prst="rect">
            <a:avLst/>
          </a:prstGeom>
        </p:spPr>
      </p:pic>
      <p:sp>
        <p:nvSpPr>
          <p:cNvPr id="8" name="Google Shape;4467;p38">
            <a:extLst>
              <a:ext uri="{FF2B5EF4-FFF2-40B4-BE49-F238E27FC236}">
                <a16:creationId xmlns:a16="http://schemas.microsoft.com/office/drawing/2014/main" id="{1C991138-C37E-8D16-3376-102500FED96A}"/>
              </a:ext>
            </a:extLst>
          </p:cNvPr>
          <p:cNvSpPr txBox="1">
            <a:spLocks/>
          </p:cNvSpPr>
          <p:nvPr/>
        </p:nvSpPr>
        <p:spPr>
          <a:xfrm>
            <a:off x="5226016" y="426768"/>
            <a:ext cx="2963828" cy="518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sabeau Medium"/>
              <a:buNone/>
              <a:defRPr sz="7200" b="0" i="0" u="none" strike="noStrike" cap="none">
                <a:solidFill>
                  <a:schemeClr val="dk1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sabeau Medium"/>
              <a:buNone/>
              <a:defRPr sz="3600" b="0" i="0" u="none" strike="noStrike" cap="none">
                <a:solidFill>
                  <a:schemeClr val="dk1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sabeau Medium"/>
              <a:buNone/>
              <a:defRPr sz="3600" b="0" i="0" u="none" strike="noStrike" cap="none">
                <a:solidFill>
                  <a:schemeClr val="dk1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sabeau Medium"/>
              <a:buNone/>
              <a:defRPr sz="3600" b="0" i="0" u="none" strike="noStrike" cap="none">
                <a:solidFill>
                  <a:schemeClr val="dk1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sabeau Medium"/>
              <a:buNone/>
              <a:defRPr sz="3600" b="0" i="0" u="none" strike="noStrike" cap="none">
                <a:solidFill>
                  <a:schemeClr val="dk1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sabeau Medium"/>
              <a:buNone/>
              <a:defRPr sz="3600" b="0" i="0" u="none" strike="noStrike" cap="none">
                <a:solidFill>
                  <a:schemeClr val="dk1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sabeau Medium"/>
              <a:buNone/>
              <a:defRPr sz="3600" b="0" i="0" u="none" strike="noStrike" cap="none">
                <a:solidFill>
                  <a:schemeClr val="dk1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sabeau Medium"/>
              <a:buNone/>
              <a:defRPr sz="3600" b="0" i="0" u="none" strike="noStrike" cap="none">
                <a:solidFill>
                  <a:schemeClr val="dk1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sabeau Medium"/>
              <a:buNone/>
              <a:defRPr sz="3600" b="0" i="0" u="none" strike="noStrike" cap="none">
                <a:solidFill>
                  <a:schemeClr val="dk1"/>
                </a:solidFill>
                <a:latin typeface="Ysabeau Medium"/>
                <a:ea typeface="Ysabeau Medium"/>
                <a:cs typeface="Ysabeau Medium"/>
                <a:sym typeface="Ysabeau Medium"/>
              </a:defRPr>
            </a:lvl9pPr>
          </a:lstStyle>
          <a:p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Someone wins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7" name="Google Shape;4467;p38"/>
          <p:cNvSpPr txBox="1">
            <a:spLocks noGrp="1"/>
          </p:cNvSpPr>
          <p:nvPr>
            <p:ph type="title"/>
          </p:nvPr>
        </p:nvSpPr>
        <p:spPr>
          <a:xfrm>
            <a:off x="1003050" y="2370482"/>
            <a:ext cx="7482272" cy="10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</p:txBody>
      </p:sp>
      <p:sp>
        <p:nvSpPr>
          <p:cNvPr id="4469" name="Google Shape;4469;p38"/>
          <p:cNvSpPr txBox="1">
            <a:spLocks noGrp="1"/>
          </p:cNvSpPr>
          <p:nvPr>
            <p:ph type="title" idx="2"/>
          </p:nvPr>
        </p:nvSpPr>
        <p:spPr>
          <a:xfrm>
            <a:off x="1003050" y="1341482"/>
            <a:ext cx="1509000" cy="10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8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Google Shape;4461;p37"/>
          <p:cNvSpPr txBox="1">
            <a:spLocks noGrp="1"/>
          </p:cNvSpPr>
          <p:nvPr>
            <p:ph type="title"/>
          </p:nvPr>
        </p:nvSpPr>
        <p:spPr>
          <a:xfrm>
            <a:off x="914880" y="347913"/>
            <a:ext cx="5085600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Necessary Libraries</a:t>
            </a:r>
            <a:endParaRPr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4462;p37">
            <a:extLst>
              <a:ext uri="{FF2B5EF4-FFF2-40B4-BE49-F238E27FC236}">
                <a16:creationId xmlns:a16="http://schemas.microsoft.com/office/drawing/2014/main" id="{EBBD9287-B9DD-42AB-5769-C8DAFF8D9A52}"/>
              </a:ext>
            </a:extLst>
          </p:cNvPr>
          <p:cNvSpPr txBox="1">
            <a:spLocks/>
          </p:cNvSpPr>
          <p:nvPr/>
        </p:nvSpPr>
        <p:spPr>
          <a:xfrm>
            <a:off x="914880" y="1178232"/>
            <a:ext cx="2173761" cy="264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25450" indent="-285750" algn="l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</a:p>
          <a:p>
            <a:pPr marL="425450" indent="-285750" algn="l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</a:p>
          <a:p>
            <a:pPr marL="425450" indent="-285750" algn="l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endParaRPr lang="en-US" sz="18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285750" algn="l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</a:t>
            </a:r>
          </a:p>
          <a:p>
            <a:pPr marL="425450" indent="-285750" algn="l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</a:t>
            </a:r>
          </a:p>
          <a:p>
            <a:pPr marL="425450" indent="-285750" algn="l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pygame.mixer</a:t>
            </a:r>
            <a:endParaRPr lang="en-US" sz="18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285750" algn="l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00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Google Shape;4461;p37"/>
          <p:cNvSpPr txBox="1">
            <a:spLocks noGrp="1"/>
          </p:cNvSpPr>
          <p:nvPr>
            <p:ph type="title"/>
          </p:nvPr>
        </p:nvSpPr>
        <p:spPr>
          <a:xfrm>
            <a:off x="1246293" y="1894350"/>
            <a:ext cx="6786880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 Explanation</a:t>
            </a:r>
            <a:endParaRPr dirty="0">
              <a:solidFill>
                <a:schemeClr val="accent6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307552"/>
      </p:ext>
    </p:extLst>
  </p:cSld>
  <p:clrMapOvr>
    <a:masterClrMapping/>
  </p:clrMapOvr>
</p:sld>
</file>

<file path=ppt/theme/theme1.xml><?xml version="1.0" encoding="utf-8"?>
<a:theme xmlns:a="http://schemas.openxmlformats.org/drawingml/2006/main" name="Contestado War Thesis Defense by Slidesgo">
  <a:themeElements>
    <a:clrScheme name="Simple Light">
      <a:dk1>
        <a:srgbClr val="F3EAD2"/>
      </a:dk1>
      <a:lt1>
        <a:srgbClr val="4A0404"/>
      </a:lt1>
      <a:dk2>
        <a:srgbClr val="CCAA52"/>
      </a:dk2>
      <a:lt2>
        <a:srgbClr val="FDDDDD"/>
      </a:lt2>
      <a:accent1>
        <a:srgbClr val="A45E5E"/>
      </a:accent1>
      <a:accent2>
        <a:srgbClr val="752F2F"/>
      </a:accent2>
      <a:accent3>
        <a:srgbClr val="340D0D"/>
      </a:accent3>
      <a:accent4>
        <a:srgbClr val="FFFFFF"/>
      </a:accent4>
      <a:accent5>
        <a:srgbClr val="FFFFFF"/>
      </a:accent5>
      <a:accent6>
        <a:srgbClr val="FFFFFF"/>
      </a:accent6>
      <a:hlink>
        <a:srgbClr val="F3EAD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226</Words>
  <Application>Microsoft Office PowerPoint</Application>
  <PresentationFormat>On-screen Show (16:9)</PresentationFormat>
  <Paragraphs>42</Paragraphs>
  <Slides>23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Open Sans</vt:lpstr>
      <vt:lpstr>Ysabeau Medium</vt:lpstr>
      <vt:lpstr>Wingdings</vt:lpstr>
      <vt:lpstr>Ysabeau</vt:lpstr>
      <vt:lpstr>Nunito Light</vt:lpstr>
      <vt:lpstr>Arial</vt:lpstr>
      <vt:lpstr>Times New Roman</vt:lpstr>
      <vt:lpstr>Contestado War Thesis Defense by Slidesgo</vt:lpstr>
      <vt:lpstr>Project 1: Four Connect</vt:lpstr>
      <vt:lpstr>Table of contents</vt:lpstr>
      <vt:lpstr>Introduction</vt:lpstr>
      <vt:lpstr>Project Demonstration</vt:lpstr>
      <vt:lpstr>PowerPoint Presentation</vt:lpstr>
      <vt:lpstr>Playing the game </vt:lpstr>
      <vt:lpstr>Project Description</vt:lpstr>
      <vt:lpstr>Necessary Libraries</vt:lpstr>
      <vt:lpstr>Code Explanation</vt:lpstr>
      <vt:lpstr>Importing Necessary libraries </vt:lpstr>
      <vt:lpstr>Setting Various Variable Values</vt:lpstr>
      <vt:lpstr>Setting Various Variable Values</vt:lpstr>
      <vt:lpstr>Customize the Title and loading music for both turns</vt:lpstr>
      <vt:lpstr>Game logic functions</vt:lpstr>
      <vt:lpstr>AI Evaluation and Scoring Functions:</vt:lpstr>
      <vt:lpstr>AI Evaluation and Scoring Functions:</vt:lpstr>
      <vt:lpstr>Applying min-max with alpha beta pruning  (first part , full section is in code files)</vt:lpstr>
      <vt:lpstr>Drawing the Game Board</vt:lpstr>
      <vt:lpstr>Pygame initialization and Game loop</vt:lpstr>
      <vt:lpstr>Players Turn</vt:lpstr>
      <vt:lpstr>AI’s Turn</vt:lpstr>
      <vt:lpstr>Game over handing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1: Four Connect</dc:title>
  <dc:creator>NISHAT SHISHIR</dc:creator>
  <cp:lastModifiedBy>JUL JALAL AL-MAMUR SAYOR</cp:lastModifiedBy>
  <cp:revision>14</cp:revision>
  <dcterms:modified xsi:type="dcterms:W3CDTF">2023-08-20T19:25:17Z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2023-08-20T15:01:35Z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5307b2d4-9b24-4d03-a5d1-aef21e1025f0</vt:lpwstr>
  </property>
  <property fmtid="{D5CDD505-2E9C-101B-9397-08002B2CF9AE}" pid="7" name="MSIP_Label_defa4170-0d19-0005-0004-bc88714345d2_ActionId">
    <vt:lpwstr>ade23ecf-dfda-4437-b322-c7f1973c3080</vt:lpwstr>
  </property>
  <property fmtid="{D5CDD505-2E9C-101B-9397-08002B2CF9AE}" pid="8" name="MSIP_Label_defa4170-0d19-0005-0004-bc88714345d2_ContentBits">
    <vt:lpwstr>0</vt:lpwstr>
  </property>
</Properties>
</file>